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933" r:id="rId1"/>
  </p:sldMasterIdLst>
  <p:notesMasterIdLst>
    <p:notesMasterId r:id="rId93"/>
  </p:notesMasterIdLst>
  <p:handoutMasterIdLst>
    <p:handoutMasterId r:id="rId94"/>
  </p:handoutMasterIdLst>
  <p:sldIdLst>
    <p:sldId id="456" r:id="rId2"/>
    <p:sldId id="469" r:id="rId3"/>
    <p:sldId id="459" r:id="rId4"/>
    <p:sldId id="460" r:id="rId5"/>
    <p:sldId id="461" r:id="rId6"/>
    <p:sldId id="470" r:id="rId7"/>
    <p:sldId id="503" r:id="rId8"/>
    <p:sldId id="504" r:id="rId9"/>
    <p:sldId id="499" r:id="rId10"/>
    <p:sldId id="505" r:id="rId11"/>
    <p:sldId id="516" r:id="rId12"/>
    <p:sldId id="466" r:id="rId13"/>
    <p:sldId id="514" r:id="rId14"/>
    <p:sldId id="515" r:id="rId15"/>
    <p:sldId id="464" r:id="rId16"/>
    <p:sldId id="500" r:id="rId17"/>
    <p:sldId id="501" r:id="rId18"/>
    <p:sldId id="502" r:id="rId19"/>
    <p:sldId id="507" r:id="rId20"/>
    <p:sldId id="508" r:id="rId21"/>
    <p:sldId id="509" r:id="rId22"/>
    <p:sldId id="510" r:id="rId23"/>
    <p:sldId id="511" r:id="rId24"/>
    <p:sldId id="512" r:id="rId25"/>
    <p:sldId id="472" r:id="rId26"/>
    <p:sldId id="473" r:id="rId27"/>
    <p:sldId id="474" r:id="rId28"/>
    <p:sldId id="475" r:id="rId29"/>
    <p:sldId id="513" r:id="rId30"/>
    <p:sldId id="476" r:id="rId31"/>
    <p:sldId id="477" r:id="rId32"/>
    <p:sldId id="478" r:id="rId33"/>
    <p:sldId id="457" r:id="rId34"/>
    <p:sldId id="487" r:id="rId35"/>
    <p:sldId id="458" r:id="rId36"/>
    <p:sldId id="390" r:id="rId37"/>
    <p:sldId id="391" r:id="rId38"/>
    <p:sldId id="484" r:id="rId39"/>
    <p:sldId id="489" r:id="rId40"/>
    <p:sldId id="392" r:id="rId41"/>
    <p:sldId id="395" r:id="rId42"/>
    <p:sldId id="485" r:id="rId43"/>
    <p:sldId id="397" r:id="rId44"/>
    <p:sldId id="398" r:id="rId45"/>
    <p:sldId id="399" r:id="rId46"/>
    <p:sldId id="400" r:id="rId47"/>
    <p:sldId id="401" r:id="rId48"/>
    <p:sldId id="442" r:id="rId49"/>
    <p:sldId id="451" r:id="rId50"/>
    <p:sldId id="441" r:id="rId51"/>
    <p:sldId id="452" r:id="rId52"/>
    <p:sldId id="444" r:id="rId53"/>
    <p:sldId id="445" r:id="rId54"/>
    <p:sldId id="446" r:id="rId55"/>
    <p:sldId id="447" r:id="rId56"/>
    <p:sldId id="453" r:id="rId57"/>
    <p:sldId id="454" r:id="rId58"/>
    <p:sldId id="524" r:id="rId59"/>
    <p:sldId id="517" r:id="rId60"/>
    <p:sldId id="406" r:id="rId61"/>
    <p:sldId id="407" r:id="rId62"/>
    <p:sldId id="520" r:id="rId63"/>
    <p:sldId id="521" r:id="rId64"/>
    <p:sldId id="522" r:id="rId65"/>
    <p:sldId id="523" r:id="rId66"/>
    <p:sldId id="414" r:id="rId67"/>
    <p:sldId id="415" r:id="rId68"/>
    <p:sldId id="257" r:id="rId69"/>
    <p:sldId id="339" r:id="rId70"/>
    <p:sldId id="296" r:id="rId71"/>
    <p:sldId id="340" r:id="rId72"/>
    <p:sldId id="266" r:id="rId73"/>
    <p:sldId id="277" r:id="rId74"/>
    <p:sldId id="341" r:id="rId75"/>
    <p:sldId id="348" r:id="rId76"/>
    <p:sldId id="365" r:id="rId77"/>
    <p:sldId id="337" r:id="rId78"/>
    <p:sldId id="490" r:id="rId79"/>
    <p:sldId id="491" r:id="rId80"/>
    <p:sldId id="492" r:id="rId81"/>
    <p:sldId id="493" r:id="rId82"/>
    <p:sldId id="336" r:id="rId83"/>
    <p:sldId id="483" r:id="rId84"/>
    <p:sldId id="480" r:id="rId85"/>
    <p:sldId id="335" r:id="rId86"/>
    <p:sldId id="315" r:id="rId87"/>
    <p:sldId id="316" r:id="rId88"/>
    <p:sldId id="481" r:id="rId89"/>
    <p:sldId id="488" r:id="rId90"/>
    <p:sldId id="518" r:id="rId91"/>
    <p:sldId id="519" r:id="rId92"/>
  </p:sldIdLst>
  <p:sldSz cx="9144000" cy="6858000" type="screen4x3"/>
  <p:notesSz cx="9144000" cy="6858000"/>
  <p:kinsoku lang="ja-JP" invalStChars="、。，．・：；？！゛゜ヽヾゝゞ々ー’”）〕］｝〉》」』】°‰′″℃￠％ぁぃぅぇぉっゃゅょゎァィゥェォッャュョヮヵヶ!%),.:;?]}｡｣､･ｧｨｩｪｫｬｭｮｯｰﾞﾟ" invalEndChars="‘“（〔［｛〈《「『【￥＄$([\{｢￡"/>
  <p:defaultTextStyle>
    <a:defPPr>
      <a:defRPr lang="en-GB"/>
    </a:defPPr>
    <a:lvl1pPr algn="l" rtl="0" fontAlgn="base">
      <a:spcBef>
        <a:spcPct val="0"/>
      </a:spcBef>
      <a:spcAft>
        <a:spcPct val="0"/>
      </a:spcAft>
      <a:defRPr sz="2400" kern="1200">
        <a:solidFill>
          <a:schemeClr val="tx1"/>
        </a:solidFill>
        <a:latin typeface="Geneva"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5pPr>
    <a:lvl6pPr marL="2286000" algn="l" defTabSz="457200" rtl="0" eaLnBrk="1" latinLnBrk="0" hangingPunct="1">
      <a:defRPr sz="2400" kern="1200">
        <a:solidFill>
          <a:schemeClr val="tx1"/>
        </a:solidFill>
        <a:latin typeface="Geneva" charset="0"/>
        <a:ea typeface="ＭＳ Ｐゴシック" charset="0"/>
        <a:cs typeface="ＭＳ Ｐゴシック" charset="0"/>
      </a:defRPr>
    </a:lvl6pPr>
    <a:lvl7pPr marL="2743200" algn="l" defTabSz="457200" rtl="0" eaLnBrk="1" latinLnBrk="0" hangingPunct="1">
      <a:defRPr sz="2400" kern="1200">
        <a:solidFill>
          <a:schemeClr val="tx1"/>
        </a:solidFill>
        <a:latin typeface="Geneva" charset="0"/>
        <a:ea typeface="ＭＳ Ｐゴシック" charset="0"/>
        <a:cs typeface="ＭＳ Ｐゴシック" charset="0"/>
      </a:defRPr>
    </a:lvl7pPr>
    <a:lvl8pPr marL="3200400" algn="l" defTabSz="457200" rtl="0" eaLnBrk="1" latinLnBrk="0" hangingPunct="1">
      <a:defRPr sz="2400" kern="1200">
        <a:solidFill>
          <a:schemeClr val="tx1"/>
        </a:solidFill>
        <a:latin typeface="Geneva" charset="0"/>
        <a:ea typeface="ＭＳ Ｐゴシック" charset="0"/>
        <a:cs typeface="ＭＳ Ｐゴシック" charset="0"/>
      </a:defRPr>
    </a:lvl8pPr>
    <a:lvl9pPr marL="3657600" algn="l" defTabSz="457200" rtl="0" eaLnBrk="1" latinLnBrk="0" hangingPunct="1">
      <a:defRPr sz="2400" kern="1200">
        <a:solidFill>
          <a:schemeClr val="tx1"/>
        </a:solidFill>
        <a:latin typeface="Genev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3F20"/>
    <a:srgbClr val="0D6B56"/>
    <a:srgbClr val="1691D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680" y="-8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notesMaster" Target="notesMasters/notesMaster1.xml"/><Relationship Id="rId94" Type="http://schemas.openxmlformats.org/officeDocument/2006/relationships/handoutMaster" Target="handoutMasters/handoutMaster1.xml"/><Relationship Id="rId95" Type="http://schemas.openxmlformats.org/officeDocument/2006/relationships/printerSettings" Target="printerSettings/printerSettings1.bin"/><Relationship Id="rId96" Type="http://schemas.openxmlformats.org/officeDocument/2006/relationships/presProps" Target="presProps.xml"/><Relationship Id="rId97" Type="http://schemas.openxmlformats.org/officeDocument/2006/relationships/viewProps" Target="viewProps.xml"/><Relationship Id="rId98" Type="http://schemas.openxmlformats.org/officeDocument/2006/relationships/theme" Target="theme/theme1.xml"/><Relationship Id="rId9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Not%20me%20work:K:Koretz:The%20effects%20of%20high-stakes%20testing%20-%20Preliminary%20evidence%20about%20generalization%20across%20tests%20(AERA%201991).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Current%20work:Growth%20simulation.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Macintosh%20HD:Current%20work:Growth%20simulation.xlsx"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Macintosh%20HD:Current%20work:Growth%20simulation.xlsx" TargetMode="Externa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Macintosh%20HD:Current%20work:Growth%20simulation.xlsx" TargetMode="Externa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Macintosh%20HD:Current%20work:Growth%20simulation.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Sheet1!$B$1</c:f>
              <c:strCache>
                <c:ptCount val="1"/>
                <c:pt idx="0">
                  <c:v>Test C</c:v>
                </c:pt>
              </c:strCache>
            </c:strRef>
          </c:tx>
          <c:cat>
            <c:numRef>
              <c:f>Sheet1!$A$2:$A$6</c:f>
              <c:numCache>
                <c:formatCode>General</c:formatCode>
                <c:ptCount val="5"/>
                <c:pt idx="0">
                  <c:v>1986.0</c:v>
                </c:pt>
                <c:pt idx="1">
                  <c:v>1987.0</c:v>
                </c:pt>
                <c:pt idx="2">
                  <c:v>1988.0</c:v>
                </c:pt>
                <c:pt idx="3">
                  <c:v>1989.0</c:v>
                </c:pt>
                <c:pt idx="4">
                  <c:v>1990.0</c:v>
                </c:pt>
              </c:numCache>
            </c:numRef>
          </c:cat>
          <c:val>
            <c:numRef>
              <c:f>Sheet1!$B$2:$B$6</c:f>
              <c:numCache>
                <c:formatCode>General</c:formatCode>
                <c:ptCount val="5"/>
                <c:pt idx="0">
                  <c:v>4.3</c:v>
                </c:pt>
              </c:numCache>
            </c:numRef>
          </c:val>
          <c:smooth val="0"/>
        </c:ser>
        <c:ser>
          <c:idx val="1"/>
          <c:order val="1"/>
          <c:tx>
            <c:strRef>
              <c:f>Sheet1!$C$1</c:f>
              <c:strCache>
                <c:ptCount val="1"/>
                <c:pt idx="0">
                  <c:v>Test B</c:v>
                </c:pt>
              </c:strCache>
            </c:strRef>
          </c:tx>
          <c:cat>
            <c:numRef>
              <c:f>Sheet1!$A$2:$A$6</c:f>
              <c:numCache>
                <c:formatCode>General</c:formatCode>
                <c:ptCount val="5"/>
                <c:pt idx="0">
                  <c:v>1986.0</c:v>
                </c:pt>
                <c:pt idx="1">
                  <c:v>1987.0</c:v>
                </c:pt>
                <c:pt idx="2">
                  <c:v>1988.0</c:v>
                </c:pt>
                <c:pt idx="3">
                  <c:v>1989.0</c:v>
                </c:pt>
                <c:pt idx="4">
                  <c:v>1990.0</c:v>
                </c:pt>
              </c:numCache>
            </c:numRef>
          </c:cat>
          <c:val>
            <c:numRef>
              <c:f>Sheet1!$C$2:$C$6</c:f>
              <c:numCache>
                <c:formatCode>General</c:formatCode>
                <c:ptCount val="5"/>
                <c:pt idx="1">
                  <c:v>3.7</c:v>
                </c:pt>
                <c:pt idx="2">
                  <c:v>4.07</c:v>
                </c:pt>
                <c:pt idx="3">
                  <c:v>4.119999999999997</c:v>
                </c:pt>
                <c:pt idx="4">
                  <c:v>4.3</c:v>
                </c:pt>
              </c:numCache>
            </c:numRef>
          </c:val>
          <c:smooth val="0"/>
        </c:ser>
        <c:ser>
          <c:idx val="2"/>
          <c:order val="2"/>
          <c:tx>
            <c:strRef>
              <c:f>Sheet1!$D$1</c:f>
              <c:strCache>
                <c:ptCount val="1"/>
                <c:pt idx="0">
                  <c:v>Test C</c:v>
                </c:pt>
              </c:strCache>
            </c:strRef>
          </c:tx>
          <c:spPr>
            <a:ln>
              <a:solidFill>
                <a:schemeClr val="tx2"/>
              </a:solidFill>
            </a:ln>
          </c:spPr>
          <c:marker>
            <c:spPr>
              <a:solidFill>
                <a:schemeClr val="tx2"/>
              </a:solidFill>
              <a:ln>
                <a:solidFill>
                  <a:schemeClr val="tx2"/>
                </a:solidFill>
              </a:ln>
            </c:spPr>
          </c:marker>
          <c:cat>
            <c:numRef>
              <c:f>Sheet1!$A$2:$A$6</c:f>
              <c:numCache>
                <c:formatCode>General</c:formatCode>
                <c:ptCount val="5"/>
                <c:pt idx="0">
                  <c:v>1986.0</c:v>
                </c:pt>
                <c:pt idx="1">
                  <c:v>1987.0</c:v>
                </c:pt>
                <c:pt idx="2">
                  <c:v>1988.0</c:v>
                </c:pt>
                <c:pt idx="3">
                  <c:v>1989.0</c:v>
                </c:pt>
                <c:pt idx="4">
                  <c:v>1990.0</c:v>
                </c:pt>
              </c:numCache>
            </c:numRef>
          </c:cat>
          <c:val>
            <c:numRef>
              <c:f>Sheet1!$D$2:$D$6</c:f>
              <c:numCache>
                <c:formatCode>General</c:formatCode>
                <c:ptCount val="5"/>
                <c:pt idx="4">
                  <c:v>3.7</c:v>
                </c:pt>
              </c:numCache>
            </c:numRef>
          </c:val>
          <c:smooth val="0"/>
        </c:ser>
        <c:dLbls>
          <c:showLegendKey val="0"/>
          <c:showVal val="0"/>
          <c:showCatName val="0"/>
          <c:showSerName val="0"/>
          <c:showPercent val="0"/>
          <c:showBubbleSize val="0"/>
        </c:dLbls>
        <c:marker val="1"/>
        <c:smooth val="0"/>
        <c:axId val="-1994944600"/>
        <c:axId val="-1994940024"/>
      </c:lineChart>
      <c:catAx>
        <c:axId val="-1994944600"/>
        <c:scaling>
          <c:orientation val="minMax"/>
        </c:scaling>
        <c:delete val="0"/>
        <c:axPos val="b"/>
        <c:numFmt formatCode="General" sourceLinked="1"/>
        <c:majorTickMark val="out"/>
        <c:minorTickMark val="none"/>
        <c:tickLblPos val="nextTo"/>
        <c:txPr>
          <a:bodyPr/>
          <a:lstStyle/>
          <a:p>
            <a:pPr>
              <a:defRPr>
                <a:latin typeface="+mj-lt"/>
              </a:defRPr>
            </a:pPr>
            <a:endParaRPr lang="en-US"/>
          </a:p>
        </c:txPr>
        <c:crossAx val="-1994940024"/>
        <c:crosses val="autoZero"/>
        <c:auto val="1"/>
        <c:lblAlgn val="ctr"/>
        <c:lblOffset val="100"/>
        <c:noMultiLvlLbl val="0"/>
      </c:catAx>
      <c:valAx>
        <c:axId val="-1994940024"/>
        <c:scaling>
          <c:orientation val="minMax"/>
        </c:scaling>
        <c:delete val="0"/>
        <c:axPos val="l"/>
        <c:majorGridlines/>
        <c:title>
          <c:tx>
            <c:rich>
              <a:bodyPr rot="-5400000" vert="horz"/>
              <a:lstStyle/>
              <a:p>
                <a:pPr>
                  <a:defRPr>
                    <a:latin typeface="+mj-lt"/>
                  </a:defRPr>
                </a:pPr>
                <a:r>
                  <a:rPr lang="en-US">
                    <a:latin typeface="+mj-lt"/>
                  </a:rPr>
                  <a:t>Grade equivalents</a:t>
                </a:r>
              </a:p>
            </c:rich>
          </c:tx>
          <c:layout/>
          <c:overlay val="0"/>
        </c:title>
        <c:numFmt formatCode="#,##0.0" sourceLinked="0"/>
        <c:majorTickMark val="out"/>
        <c:minorTickMark val="none"/>
        <c:tickLblPos val="nextTo"/>
        <c:txPr>
          <a:bodyPr/>
          <a:lstStyle/>
          <a:p>
            <a:pPr>
              <a:defRPr>
                <a:latin typeface="+mj-lt"/>
              </a:defRPr>
            </a:pPr>
            <a:endParaRPr lang="en-US"/>
          </a:p>
        </c:txPr>
        <c:crossAx val="-1994944600"/>
        <c:crosses val="autoZero"/>
        <c:crossBetween val="between"/>
      </c:valAx>
    </c:plotArea>
    <c:legend>
      <c:legendPos val="t"/>
      <c:layout/>
      <c:overlay val="0"/>
      <c:txPr>
        <a:bodyPr/>
        <a:lstStyle/>
        <a:p>
          <a:pPr>
            <a:defRPr>
              <a:latin typeface="+mj-lt"/>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'R=0.75'!$B$1</c:f>
              <c:strCache>
                <c:ptCount val="1"/>
                <c:pt idx="0">
                  <c:v>Observed score</c:v>
                </c:pt>
              </c:strCache>
            </c:strRef>
          </c:tx>
          <c:spPr>
            <a:ln w="28575">
              <a:noFill/>
            </a:ln>
          </c:spPr>
          <c:xVal>
            <c:numRef>
              <c:f>'R=0.75'!$A$2:$A$990</c:f>
              <c:numCache>
                <c:formatCode>General</c:formatCode>
                <c:ptCount val="989"/>
                <c:pt idx="0">
                  <c:v>84.0</c:v>
                </c:pt>
                <c:pt idx="1">
                  <c:v>84.0</c:v>
                </c:pt>
                <c:pt idx="2">
                  <c:v>80.0</c:v>
                </c:pt>
                <c:pt idx="3">
                  <c:v>77.0</c:v>
                </c:pt>
                <c:pt idx="4">
                  <c:v>88.0</c:v>
                </c:pt>
                <c:pt idx="5">
                  <c:v>71.0</c:v>
                </c:pt>
                <c:pt idx="6">
                  <c:v>69.0</c:v>
                </c:pt>
                <c:pt idx="7">
                  <c:v>80.0</c:v>
                </c:pt>
                <c:pt idx="8">
                  <c:v>76.0</c:v>
                </c:pt>
                <c:pt idx="9">
                  <c:v>80.0</c:v>
                </c:pt>
                <c:pt idx="10">
                  <c:v>70.0</c:v>
                </c:pt>
                <c:pt idx="11">
                  <c:v>78.0</c:v>
                </c:pt>
                <c:pt idx="12">
                  <c:v>82.0</c:v>
                </c:pt>
                <c:pt idx="13">
                  <c:v>71.0</c:v>
                </c:pt>
                <c:pt idx="14">
                  <c:v>83.0</c:v>
                </c:pt>
                <c:pt idx="15">
                  <c:v>75.0</c:v>
                </c:pt>
                <c:pt idx="16">
                  <c:v>83.0</c:v>
                </c:pt>
                <c:pt idx="17">
                  <c:v>63.0</c:v>
                </c:pt>
                <c:pt idx="18">
                  <c:v>70.0</c:v>
                </c:pt>
                <c:pt idx="19">
                  <c:v>79.0</c:v>
                </c:pt>
                <c:pt idx="20">
                  <c:v>76.0</c:v>
                </c:pt>
                <c:pt idx="21">
                  <c:v>77.0</c:v>
                </c:pt>
                <c:pt idx="22">
                  <c:v>85.0</c:v>
                </c:pt>
                <c:pt idx="23">
                  <c:v>74.0</c:v>
                </c:pt>
                <c:pt idx="24">
                  <c:v>86.0</c:v>
                </c:pt>
                <c:pt idx="25">
                  <c:v>64.0</c:v>
                </c:pt>
                <c:pt idx="26">
                  <c:v>75.0</c:v>
                </c:pt>
                <c:pt idx="27">
                  <c:v>78.0</c:v>
                </c:pt>
                <c:pt idx="28">
                  <c:v>80.0</c:v>
                </c:pt>
                <c:pt idx="29">
                  <c:v>82.0</c:v>
                </c:pt>
                <c:pt idx="30">
                  <c:v>67.0</c:v>
                </c:pt>
                <c:pt idx="31">
                  <c:v>74.0</c:v>
                </c:pt>
                <c:pt idx="32">
                  <c:v>64.0</c:v>
                </c:pt>
                <c:pt idx="33">
                  <c:v>63.0</c:v>
                </c:pt>
                <c:pt idx="34">
                  <c:v>63.0</c:v>
                </c:pt>
                <c:pt idx="35">
                  <c:v>78.0</c:v>
                </c:pt>
                <c:pt idx="36">
                  <c:v>65.0</c:v>
                </c:pt>
                <c:pt idx="37">
                  <c:v>66.0</c:v>
                </c:pt>
                <c:pt idx="38">
                  <c:v>68.0</c:v>
                </c:pt>
                <c:pt idx="39">
                  <c:v>79.0</c:v>
                </c:pt>
                <c:pt idx="40">
                  <c:v>69.0</c:v>
                </c:pt>
                <c:pt idx="41">
                  <c:v>73.0</c:v>
                </c:pt>
                <c:pt idx="42">
                  <c:v>76.0</c:v>
                </c:pt>
                <c:pt idx="43">
                  <c:v>72.0</c:v>
                </c:pt>
                <c:pt idx="44">
                  <c:v>72.0</c:v>
                </c:pt>
                <c:pt idx="45">
                  <c:v>80.0</c:v>
                </c:pt>
                <c:pt idx="46">
                  <c:v>77.0</c:v>
                </c:pt>
                <c:pt idx="47">
                  <c:v>79.0</c:v>
                </c:pt>
                <c:pt idx="48">
                  <c:v>66.0</c:v>
                </c:pt>
                <c:pt idx="49">
                  <c:v>79.0</c:v>
                </c:pt>
                <c:pt idx="50">
                  <c:v>57.0</c:v>
                </c:pt>
                <c:pt idx="51">
                  <c:v>70.0</c:v>
                </c:pt>
                <c:pt idx="52">
                  <c:v>63.0</c:v>
                </c:pt>
                <c:pt idx="53">
                  <c:v>68.0</c:v>
                </c:pt>
                <c:pt idx="54">
                  <c:v>72.0</c:v>
                </c:pt>
                <c:pt idx="55">
                  <c:v>69.0</c:v>
                </c:pt>
                <c:pt idx="56">
                  <c:v>72.0</c:v>
                </c:pt>
                <c:pt idx="57">
                  <c:v>73.0</c:v>
                </c:pt>
                <c:pt idx="58">
                  <c:v>68.0</c:v>
                </c:pt>
                <c:pt idx="59">
                  <c:v>66.0</c:v>
                </c:pt>
                <c:pt idx="60">
                  <c:v>76.0</c:v>
                </c:pt>
                <c:pt idx="61">
                  <c:v>74.0</c:v>
                </c:pt>
                <c:pt idx="62">
                  <c:v>76.0</c:v>
                </c:pt>
                <c:pt idx="63">
                  <c:v>73.0</c:v>
                </c:pt>
                <c:pt idx="64">
                  <c:v>82.0</c:v>
                </c:pt>
                <c:pt idx="65">
                  <c:v>68.0</c:v>
                </c:pt>
                <c:pt idx="66">
                  <c:v>68.0</c:v>
                </c:pt>
                <c:pt idx="67">
                  <c:v>69.0</c:v>
                </c:pt>
                <c:pt idx="68">
                  <c:v>67.0</c:v>
                </c:pt>
                <c:pt idx="69">
                  <c:v>54.0</c:v>
                </c:pt>
                <c:pt idx="70">
                  <c:v>66.0</c:v>
                </c:pt>
                <c:pt idx="71">
                  <c:v>60.0</c:v>
                </c:pt>
                <c:pt idx="72">
                  <c:v>68.0</c:v>
                </c:pt>
                <c:pt idx="73">
                  <c:v>63.0</c:v>
                </c:pt>
                <c:pt idx="74">
                  <c:v>59.0</c:v>
                </c:pt>
                <c:pt idx="75">
                  <c:v>77.0</c:v>
                </c:pt>
                <c:pt idx="76">
                  <c:v>74.0</c:v>
                </c:pt>
                <c:pt idx="77">
                  <c:v>62.0</c:v>
                </c:pt>
                <c:pt idx="78">
                  <c:v>69.0</c:v>
                </c:pt>
                <c:pt idx="79">
                  <c:v>81.0</c:v>
                </c:pt>
                <c:pt idx="80">
                  <c:v>78.0</c:v>
                </c:pt>
                <c:pt idx="81">
                  <c:v>69.0</c:v>
                </c:pt>
                <c:pt idx="82">
                  <c:v>68.0</c:v>
                </c:pt>
                <c:pt idx="83">
                  <c:v>72.0</c:v>
                </c:pt>
                <c:pt idx="84">
                  <c:v>57.0</c:v>
                </c:pt>
                <c:pt idx="85">
                  <c:v>71.0</c:v>
                </c:pt>
                <c:pt idx="86">
                  <c:v>66.0</c:v>
                </c:pt>
                <c:pt idx="87">
                  <c:v>64.0</c:v>
                </c:pt>
                <c:pt idx="88">
                  <c:v>55.0</c:v>
                </c:pt>
                <c:pt idx="89">
                  <c:v>71.0</c:v>
                </c:pt>
                <c:pt idx="90">
                  <c:v>70.0</c:v>
                </c:pt>
                <c:pt idx="91">
                  <c:v>58.0</c:v>
                </c:pt>
                <c:pt idx="92">
                  <c:v>56.0</c:v>
                </c:pt>
                <c:pt idx="93">
                  <c:v>71.0</c:v>
                </c:pt>
                <c:pt idx="94">
                  <c:v>57.0</c:v>
                </c:pt>
                <c:pt idx="95">
                  <c:v>61.0</c:v>
                </c:pt>
                <c:pt idx="96">
                  <c:v>70.0</c:v>
                </c:pt>
                <c:pt idx="97">
                  <c:v>61.0</c:v>
                </c:pt>
                <c:pt idx="98">
                  <c:v>58.0</c:v>
                </c:pt>
                <c:pt idx="99">
                  <c:v>68.0</c:v>
                </c:pt>
                <c:pt idx="100">
                  <c:v>72.0</c:v>
                </c:pt>
                <c:pt idx="101">
                  <c:v>65.0</c:v>
                </c:pt>
                <c:pt idx="102">
                  <c:v>67.0</c:v>
                </c:pt>
                <c:pt idx="103">
                  <c:v>65.0</c:v>
                </c:pt>
                <c:pt idx="104">
                  <c:v>66.0</c:v>
                </c:pt>
                <c:pt idx="105">
                  <c:v>67.0</c:v>
                </c:pt>
                <c:pt idx="106">
                  <c:v>71.0</c:v>
                </c:pt>
                <c:pt idx="107">
                  <c:v>64.0</c:v>
                </c:pt>
                <c:pt idx="108">
                  <c:v>78.0</c:v>
                </c:pt>
                <c:pt idx="109">
                  <c:v>83.0</c:v>
                </c:pt>
                <c:pt idx="110">
                  <c:v>51.0</c:v>
                </c:pt>
                <c:pt idx="111">
                  <c:v>53.0</c:v>
                </c:pt>
                <c:pt idx="112">
                  <c:v>51.0</c:v>
                </c:pt>
                <c:pt idx="113">
                  <c:v>60.0</c:v>
                </c:pt>
                <c:pt idx="114">
                  <c:v>56.0</c:v>
                </c:pt>
                <c:pt idx="115">
                  <c:v>67.0</c:v>
                </c:pt>
                <c:pt idx="116">
                  <c:v>76.0</c:v>
                </c:pt>
                <c:pt idx="117">
                  <c:v>63.0</c:v>
                </c:pt>
                <c:pt idx="118">
                  <c:v>69.0</c:v>
                </c:pt>
                <c:pt idx="119">
                  <c:v>67.0</c:v>
                </c:pt>
                <c:pt idx="120">
                  <c:v>80.0</c:v>
                </c:pt>
                <c:pt idx="121">
                  <c:v>56.0</c:v>
                </c:pt>
                <c:pt idx="122">
                  <c:v>59.0</c:v>
                </c:pt>
                <c:pt idx="123">
                  <c:v>63.0</c:v>
                </c:pt>
                <c:pt idx="124">
                  <c:v>71.0</c:v>
                </c:pt>
                <c:pt idx="125">
                  <c:v>68.0</c:v>
                </c:pt>
                <c:pt idx="126">
                  <c:v>64.0</c:v>
                </c:pt>
                <c:pt idx="127">
                  <c:v>80.0</c:v>
                </c:pt>
                <c:pt idx="128">
                  <c:v>66.0</c:v>
                </c:pt>
                <c:pt idx="129">
                  <c:v>77.0</c:v>
                </c:pt>
                <c:pt idx="130">
                  <c:v>77.0</c:v>
                </c:pt>
                <c:pt idx="131">
                  <c:v>64.0</c:v>
                </c:pt>
                <c:pt idx="132">
                  <c:v>80.0</c:v>
                </c:pt>
                <c:pt idx="133">
                  <c:v>63.0</c:v>
                </c:pt>
                <c:pt idx="134">
                  <c:v>59.0</c:v>
                </c:pt>
                <c:pt idx="135">
                  <c:v>66.0</c:v>
                </c:pt>
                <c:pt idx="136">
                  <c:v>73.0</c:v>
                </c:pt>
                <c:pt idx="137">
                  <c:v>62.0</c:v>
                </c:pt>
                <c:pt idx="138">
                  <c:v>57.0</c:v>
                </c:pt>
                <c:pt idx="139">
                  <c:v>72.0</c:v>
                </c:pt>
                <c:pt idx="140">
                  <c:v>65.0</c:v>
                </c:pt>
                <c:pt idx="141">
                  <c:v>70.0</c:v>
                </c:pt>
                <c:pt idx="142">
                  <c:v>55.0</c:v>
                </c:pt>
                <c:pt idx="143">
                  <c:v>61.0</c:v>
                </c:pt>
                <c:pt idx="144">
                  <c:v>65.0</c:v>
                </c:pt>
                <c:pt idx="145">
                  <c:v>61.0</c:v>
                </c:pt>
                <c:pt idx="146">
                  <c:v>49.0</c:v>
                </c:pt>
                <c:pt idx="147">
                  <c:v>65.0</c:v>
                </c:pt>
                <c:pt idx="148">
                  <c:v>62.0</c:v>
                </c:pt>
                <c:pt idx="149">
                  <c:v>77.0</c:v>
                </c:pt>
                <c:pt idx="150">
                  <c:v>75.0</c:v>
                </c:pt>
                <c:pt idx="151">
                  <c:v>68.0</c:v>
                </c:pt>
                <c:pt idx="152">
                  <c:v>55.0</c:v>
                </c:pt>
                <c:pt idx="153">
                  <c:v>64.0</c:v>
                </c:pt>
                <c:pt idx="154">
                  <c:v>62.0</c:v>
                </c:pt>
                <c:pt idx="155">
                  <c:v>65.0</c:v>
                </c:pt>
                <c:pt idx="156">
                  <c:v>65.0</c:v>
                </c:pt>
                <c:pt idx="157">
                  <c:v>56.0</c:v>
                </c:pt>
                <c:pt idx="158">
                  <c:v>61.0</c:v>
                </c:pt>
                <c:pt idx="159">
                  <c:v>55.0</c:v>
                </c:pt>
                <c:pt idx="160">
                  <c:v>77.0</c:v>
                </c:pt>
                <c:pt idx="161">
                  <c:v>61.0</c:v>
                </c:pt>
                <c:pt idx="162">
                  <c:v>71.0</c:v>
                </c:pt>
                <c:pt idx="163">
                  <c:v>64.0</c:v>
                </c:pt>
                <c:pt idx="164">
                  <c:v>57.0</c:v>
                </c:pt>
                <c:pt idx="165">
                  <c:v>63.0</c:v>
                </c:pt>
                <c:pt idx="166">
                  <c:v>51.0</c:v>
                </c:pt>
                <c:pt idx="167">
                  <c:v>51.0</c:v>
                </c:pt>
                <c:pt idx="168">
                  <c:v>69.0</c:v>
                </c:pt>
                <c:pt idx="169">
                  <c:v>54.0</c:v>
                </c:pt>
                <c:pt idx="170">
                  <c:v>66.0</c:v>
                </c:pt>
                <c:pt idx="171">
                  <c:v>60.0</c:v>
                </c:pt>
                <c:pt idx="172">
                  <c:v>70.0</c:v>
                </c:pt>
                <c:pt idx="173">
                  <c:v>72.0</c:v>
                </c:pt>
                <c:pt idx="174">
                  <c:v>60.0</c:v>
                </c:pt>
                <c:pt idx="175">
                  <c:v>57.0</c:v>
                </c:pt>
                <c:pt idx="176">
                  <c:v>65.0</c:v>
                </c:pt>
                <c:pt idx="177">
                  <c:v>75.0</c:v>
                </c:pt>
                <c:pt idx="178">
                  <c:v>60.0</c:v>
                </c:pt>
                <c:pt idx="179">
                  <c:v>69.0</c:v>
                </c:pt>
                <c:pt idx="180">
                  <c:v>68.0</c:v>
                </c:pt>
                <c:pt idx="181">
                  <c:v>57.0</c:v>
                </c:pt>
                <c:pt idx="182">
                  <c:v>71.0</c:v>
                </c:pt>
                <c:pt idx="183">
                  <c:v>52.0</c:v>
                </c:pt>
                <c:pt idx="184">
                  <c:v>74.0</c:v>
                </c:pt>
                <c:pt idx="185">
                  <c:v>48.0</c:v>
                </c:pt>
                <c:pt idx="186">
                  <c:v>57.0</c:v>
                </c:pt>
                <c:pt idx="187">
                  <c:v>58.0</c:v>
                </c:pt>
                <c:pt idx="188">
                  <c:v>56.0</c:v>
                </c:pt>
                <c:pt idx="189">
                  <c:v>52.0</c:v>
                </c:pt>
                <c:pt idx="190">
                  <c:v>50.0</c:v>
                </c:pt>
                <c:pt idx="191">
                  <c:v>56.0</c:v>
                </c:pt>
                <c:pt idx="192">
                  <c:v>63.0</c:v>
                </c:pt>
                <c:pt idx="193">
                  <c:v>53.0</c:v>
                </c:pt>
                <c:pt idx="194">
                  <c:v>64.0</c:v>
                </c:pt>
                <c:pt idx="195">
                  <c:v>62.0</c:v>
                </c:pt>
                <c:pt idx="196">
                  <c:v>59.0</c:v>
                </c:pt>
                <c:pt idx="197">
                  <c:v>55.0</c:v>
                </c:pt>
                <c:pt idx="198">
                  <c:v>63.0</c:v>
                </c:pt>
                <c:pt idx="199">
                  <c:v>68.0</c:v>
                </c:pt>
                <c:pt idx="200">
                  <c:v>62.0</c:v>
                </c:pt>
                <c:pt idx="201">
                  <c:v>60.0</c:v>
                </c:pt>
                <c:pt idx="202">
                  <c:v>69.0</c:v>
                </c:pt>
                <c:pt idx="203">
                  <c:v>68.0</c:v>
                </c:pt>
                <c:pt idx="204">
                  <c:v>65.0</c:v>
                </c:pt>
                <c:pt idx="205">
                  <c:v>51.0</c:v>
                </c:pt>
                <c:pt idx="206">
                  <c:v>55.0</c:v>
                </c:pt>
                <c:pt idx="207">
                  <c:v>56.0</c:v>
                </c:pt>
                <c:pt idx="208">
                  <c:v>53.0</c:v>
                </c:pt>
                <c:pt idx="209">
                  <c:v>63.0</c:v>
                </c:pt>
                <c:pt idx="210">
                  <c:v>59.0</c:v>
                </c:pt>
                <c:pt idx="211">
                  <c:v>62.0</c:v>
                </c:pt>
                <c:pt idx="212">
                  <c:v>62.0</c:v>
                </c:pt>
                <c:pt idx="213">
                  <c:v>59.0</c:v>
                </c:pt>
                <c:pt idx="214">
                  <c:v>62.0</c:v>
                </c:pt>
                <c:pt idx="215">
                  <c:v>63.0</c:v>
                </c:pt>
                <c:pt idx="216">
                  <c:v>63.0</c:v>
                </c:pt>
                <c:pt idx="217">
                  <c:v>66.0</c:v>
                </c:pt>
                <c:pt idx="218">
                  <c:v>59.0</c:v>
                </c:pt>
                <c:pt idx="219">
                  <c:v>72.0</c:v>
                </c:pt>
                <c:pt idx="220">
                  <c:v>54.0</c:v>
                </c:pt>
                <c:pt idx="221">
                  <c:v>52.0</c:v>
                </c:pt>
                <c:pt idx="222">
                  <c:v>57.0</c:v>
                </c:pt>
                <c:pt idx="223">
                  <c:v>52.0</c:v>
                </c:pt>
                <c:pt idx="224">
                  <c:v>67.0</c:v>
                </c:pt>
                <c:pt idx="225">
                  <c:v>66.0</c:v>
                </c:pt>
                <c:pt idx="226">
                  <c:v>67.0</c:v>
                </c:pt>
                <c:pt idx="227">
                  <c:v>47.0</c:v>
                </c:pt>
                <c:pt idx="228">
                  <c:v>65.0</c:v>
                </c:pt>
                <c:pt idx="229">
                  <c:v>60.0</c:v>
                </c:pt>
                <c:pt idx="230">
                  <c:v>46.0</c:v>
                </c:pt>
                <c:pt idx="231">
                  <c:v>55.0</c:v>
                </c:pt>
                <c:pt idx="232">
                  <c:v>60.0</c:v>
                </c:pt>
                <c:pt idx="233">
                  <c:v>58.0</c:v>
                </c:pt>
                <c:pt idx="234">
                  <c:v>74.0</c:v>
                </c:pt>
                <c:pt idx="235">
                  <c:v>57.0</c:v>
                </c:pt>
                <c:pt idx="236">
                  <c:v>46.0</c:v>
                </c:pt>
                <c:pt idx="237">
                  <c:v>52.0</c:v>
                </c:pt>
                <c:pt idx="238">
                  <c:v>65.0</c:v>
                </c:pt>
                <c:pt idx="239">
                  <c:v>60.0</c:v>
                </c:pt>
                <c:pt idx="240">
                  <c:v>51.0</c:v>
                </c:pt>
                <c:pt idx="241">
                  <c:v>60.0</c:v>
                </c:pt>
                <c:pt idx="242">
                  <c:v>69.0</c:v>
                </c:pt>
                <c:pt idx="243">
                  <c:v>58.0</c:v>
                </c:pt>
                <c:pt idx="244">
                  <c:v>54.0</c:v>
                </c:pt>
                <c:pt idx="245">
                  <c:v>77.0</c:v>
                </c:pt>
                <c:pt idx="246">
                  <c:v>61.0</c:v>
                </c:pt>
                <c:pt idx="247">
                  <c:v>62.0</c:v>
                </c:pt>
                <c:pt idx="248">
                  <c:v>47.0</c:v>
                </c:pt>
                <c:pt idx="249">
                  <c:v>58.0</c:v>
                </c:pt>
                <c:pt idx="250">
                  <c:v>64.0</c:v>
                </c:pt>
                <c:pt idx="251">
                  <c:v>55.0</c:v>
                </c:pt>
                <c:pt idx="252">
                  <c:v>51.0</c:v>
                </c:pt>
                <c:pt idx="253">
                  <c:v>52.0</c:v>
                </c:pt>
                <c:pt idx="254">
                  <c:v>56.0</c:v>
                </c:pt>
                <c:pt idx="255">
                  <c:v>65.0</c:v>
                </c:pt>
                <c:pt idx="256">
                  <c:v>51.0</c:v>
                </c:pt>
                <c:pt idx="257">
                  <c:v>60.0</c:v>
                </c:pt>
                <c:pt idx="258">
                  <c:v>55.0</c:v>
                </c:pt>
                <c:pt idx="259">
                  <c:v>50.0</c:v>
                </c:pt>
                <c:pt idx="260">
                  <c:v>55.0</c:v>
                </c:pt>
                <c:pt idx="261">
                  <c:v>55.0</c:v>
                </c:pt>
                <c:pt idx="262">
                  <c:v>61.0</c:v>
                </c:pt>
                <c:pt idx="263">
                  <c:v>46.0</c:v>
                </c:pt>
                <c:pt idx="264">
                  <c:v>62.0</c:v>
                </c:pt>
                <c:pt idx="265">
                  <c:v>62.0</c:v>
                </c:pt>
                <c:pt idx="266">
                  <c:v>61.0</c:v>
                </c:pt>
                <c:pt idx="267">
                  <c:v>64.0</c:v>
                </c:pt>
                <c:pt idx="268">
                  <c:v>46.0</c:v>
                </c:pt>
                <c:pt idx="269">
                  <c:v>54.0</c:v>
                </c:pt>
                <c:pt idx="270">
                  <c:v>64.0</c:v>
                </c:pt>
                <c:pt idx="271">
                  <c:v>48.0</c:v>
                </c:pt>
                <c:pt idx="272">
                  <c:v>70.0</c:v>
                </c:pt>
                <c:pt idx="273">
                  <c:v>57.0</c:v>
                </c:pt>
                <c:pt idx="274">
                  <c:v>66.0</c:v>
                </c:pt>
                <c:pt idx="275">
                  <c:v>56.0</c:v>
                </c:pt>
                <c:pt idx="276">
                  <c:v>58.0</c:v>
                </c:pt>
                <c:pt idx="277">
                  <c:v>67.0</c:v>
                </c:pt>
                <c:pt idx="278">
                  <c:v>65.0</c:v>
                </c:pt>
                <c:pt idx="279">
                  <c:v>57.0</c:v>
                </c:pt>
                <c:pt idx="280">
                  <c:v>56.0</c:v>
                </c:pt>
                <c:pt idx="281">
                  <c:v>40.0</c:v>
                </c:pt>
                <c:pt idx="282">
                  <c:v>58.0</c:v>
                </c:pt>
                <c:pt idx="283">
                  <c:v>57.0</c:v>
                </c:pt>
                <c:pt idx="284">
                  <c:v>76.0</c:v>
                </c:pt>
                <c:pt idx="285">
                  <c:v>50.0</c:v>
                </c:pt>
                <c:pt idx="286">
                  <c:v>62.0</c:v>
                </c:pt>
                <c:pt idx="287">
                  <c:v>56.0</c:v>
                </c:pt>
                <c:pt idx="288">
                  <c:v>63.0</c:v>
                </c:pt>
                <c:pt idx="289">
                  <c:v>52.0</c:v>
                </c:pt>
                <c:pt idx="290">
                  <c:v>55.0</c:v>
                </c:pt>
                <c:pt idx="291">
                  <c:v>50.0</c:v>
                </c:pt>
                <c:pt idx="292">
                  <c:v>51.0</c:v>
                </c:pt>
                <c:pt idx="293">
                  <c:v>49.0</c:v>
                </c:pt>
                <c:pt idx="294">
                  <c:v>64.0</c:v>
                </c:pt>
                <c:pt idx="295">
                  <c:v>47.0</c:v>
                </c:pt>
                <c:pt idx="296">
                  <c:v>63.0</c:v>
                </c:pt>
                <c:pt idx="297">
                  <c:v>59.0</c:v>
                </c:pt>
                <c:pt idx="298">
                  <c:v>54.0</c:v>
                </c:pt>
                <c:pt idx="299">
                  <c:v>51.0</c:v>
                </c:pt>
                <c:pt idx="300">
                  <c:v>68.0</c:v>
                </c:pt>
                <c:pt idx="301">
                  <c:v>58.0</c:v>
                </c:pt>
                <c:pt idx="302">
                  <c:v>55.0</c:v>
                </c:pt>
                <c:pt idx="303">
                  <c:v>42.0</c:v>
                </c:pt>
                <c:pt idx="304">
                  <c:v>63.0</c:v>
                </c:pt>
                <c:pt idx="305">
                  <c:v>38.0</c:v>
                </c:pt>
                <c:pt idx="306">
                  <c:v>62.0</c:v>
                </c:pt>
                <c:pt idx="307">
                  <c:v>56.0</c:v>
                </c:pt>
                <c:pt idx="308">
                  <c:v>55.0</c:v>
                </c:pt>
                <c:pt idx="309">
                  <c:v>45.0</c:v>
                </c:pt>
                <c:pt idx="310">
                  <c:v>52.0</c:v>
                </c:pt>
                <c:pt idx="311">
                  <c:v>58.0</c:v>
                </c:pt>
                <c:pt idx="312">
                  <c:v>66.0</c:v>
                </c:pt>
                <c:pt idx="313">
                  <c:v>50.0</c:v>
                </c:pt>
                <c:pt idx="314">
                  <c:v>61.0</c:v>
                </c:pt>
                <c:pt idx="315">
                  <c:v>57.0</c:v>
                </c:pt>
                <c:pt idx="316">
                  <c:v>54.0</c:v>
                </c:pt>
                <c:pt idx="317">
                  <c:v>64.0</c:v>
                </c:pt>
                <c:pt idx="318">
                  <c:v>52.0</c:v>
                </c:pt>
                <c:pt idx="319">
                  <c:v>67.0</c:v>
                </c:pt>
                <c:pt idx="320">
                  <c:v>53.0</c:v>
                </c:pt>
                <c:pt idx="321">
                  <c:v>57.0</c:v>
                </c:pt>
                <c:pt idx="322">
                  <c:v>55.0</c:v>
                </c:pt>
                <c:pt idx="323">
                  <c:v>57.0</c:v>
                </c:pt>
                <c:pt idx="324">
                  <c:v>62.0</c:v>
                </c:pt>
                <c:pt idx="325">
                  <c:v>49.0</c:v>
                </c:pt>
                <c:pt idx="326">
                  <c:v>60.0</c:v>
                </c:pt>
                <c:pt idx="327">
                  <c:v>49.0</c:v>
                </c:pt>
                <c:pt idx="328">
                  <c:v>52.0</c:v>
                </c:pt>
                <c:pt idx="329">
                  <c:v>69.0</c:v>
                </c:pt>
                <c:pt idx="330">
                  <c:v>55.0</c:v>
                </c:pt>
                <c:pt idx="331">
                  <c:v>50.0</c:v>
                </c:pt>
                <c:pt idx="332">
                  <c:v>59.0</c:v>
                </c:pt>
                <c:pt idx="333">
                  <c:v>62.0</c:v>
                </c:pt>
                <c:pt idx="334">
                  <c:v>49.0</c:v>
                </c:pt>
                <c:pt idx="335">
                  <c:v>70.0</c:v>
                </c:pt>
                <c:pt idx="336">
                  <c:v>57.0</c:v>
                </c:pt>
                <c:pt idx="337">
                  <c:v>60.0</c:v>
                </c:pt>
                <c:pt idx="338">
                  <c:v>38.0</c:v>
                </c:pt>
                <c:pt idx="339">
                  <c:v>50.0</c:v>
                </c:pt>
                <c:pt idx="340">
                  <c:v>52.0</c:v>
                </c:pt>
                <c:pt idx="341">
                  <c:v>67.0</c:v>
                </c:pt>
                <c:pt idx="342">
                  <c:v>62.0</c:v>
                </c:pt>
                <c:pt idx="343">
                  <c:v>49.0</c:v>
                </c:pt>
                <c:pt idx="344">
                  <c:v>46.0</c:v>
                </c:pt>
                <c:pt idx="345">
                  <c:v>34.0</c:v>
                </c:pt>
                <c:pt idx="346">
                  <c:v>60.0</c:v>
                </c:pt>
                <c:pt idx="347">
                  <c:v>53.0</c:v>
                </c:pt>
                <c:pt idx="348">
                  <c:v>52.0</c:v>
                </c:pt>
                <c:pt idx="349">
                  <c:v>53.0</c:v>
                </c:pt>
                <c:pt idx="350">
                  <c:v>66.0</c:v>
                </c:pt>
                <c:pt idx="351">
                  <c:v>55.0</c:v>
                </c:pt>
                <c:pt idx="352">
                  <c:v>60.0</c:v>
                </c:pt>
                <c:pt idx="353">
                  <c:v>52.0</c:v>
                </c:pt>
                <c:pt idx="354">
                  <c:v>55.0</c:v>
                </c:pt>
                <c:pt idx="355">
                  <c:v>56.0</c:v>
                </c:pt>
                <c:pt idx="356">
                  <c:v>45.0</c:v>
                </c:pt>
                <c:pt idx="357">
                  <c:v>47.0</c:v>
                </c:pt>
                <c:pt idx="358">
                  <c:v>53.0</c:v>
                </c:pt>
                <c:pt idx="359">
                  <c:v>59.0</c:v>
                </c:pt>
                <c:pt idx="360">
                  <c:v>65.0</c:v>
                </c:pt>
                <c:pt idx="361">
                  <c:v>43.0</c:v>
                </c:pt>
                <c:pt idx="362">
                  <c:v>51.0</c:v>
                </c:pt>
                <c:pt idx="363">
                  <c:v>55.0</c:v>
                </c:pt>
                <c:pt idx="364">
                  <c:v>52.0</c:v>
                </c:pt>
                <c:pt idx="365">
                  <c:v>41.0</c:v>
                </c:pt>
                <c:pt idx="366">
                  <c:v>42.0</c:v>
                </c:pt>
                <c:pt idx="367">
                  <c:v>58.0</c:v>
                </c:pt>
                <c:pt idx="368">
                  <c:v>49.0</c:v>
                </c:pt>
                <c:pt idx="369">
                  <c:v>51.0</c:v>
                </c:pt>
                <c:pt idx="370">
                  <c:v>46.0</c:v>
                </c:pt>
                <c:pt idx="371">
                  <c:v>52.0</c:v>
                </c:pt>
                <c:pt idx="372">
                  <c:v>48.0</c:v>
                </c:pt>
                <c:pt idx="373">
                  <c:v>56.0</c:v>
                </c:pt>
                <c:pt idx="374">
                  <c:v>50.0</c:v>
                </c:pt>
                <c:pt idx="375">
                  <c:v>53.0</c:v>
                </c:pt>
                <c:pt idx="376">
                  <c:v>47.0</c:v>
                </c:pt>
                <c:pt idx="377">
                  <c:v>58.0</c:v>
                </c:pt>
                <c:pt idx="378">
                  <c:v>41.0</c:v>
                </c:pt>
                <c:pt idx="379">
                  <c:v>54.0</c:v>
                </c:pt>
                <c:pt idx="380">
                  <c:v>57.0</c:v>
                </c:pt>
                <c:pt idx="381">
                  <c:v>56.0</c:v>
                </c:pt>
                <c:pt idx="382">
                  <c:v>43.0</c:v>
                </c:pt>
                <c:pt idx="383">
                  <c:v>45.0</c:v>
                </c:pt>
                <c:pt idx="384">
                  <c:v>59.0</c:v>
                </c:pt>
                <c:pt idx="385">
                  <c:v>55.0</c:v>
                </c:pt>
                <c:pt idx="386">
                  <c:v>53.0</c:v>
                </c:pt>
                <c:pt idx="387">
                  <c:v>49.0</c:v>
                </c:pt>
                <c:pt idx="388">
                  <c:v>59.0</c:v>
                </c:pt>
                <c:pt idx="389">
                  <c:v>60.0</c:v>
                </c:pt>
                <c:pt idx="390">
                  <c:v>52.0</c:v>
                </c:pt>
                <c:pt idx="391">
                  <c:v>49.0</c:v>
                </c:pt>
                <c:pt idx="392">
                  <c:v>50.0</c:v>
                </c:pt>
                <c:pt idx="393">
                  <c:v>54.0</c:v>
                </c:pt>
                <c:pt idx="394">
                  <c:v>48.0</c:v>
                </c:pt>
                <c:pt idx="395">
                  <c:v>53.0</c:v>
                </c:pt>
                <c:pt idx="396">
                  <c:v>70.0</c:v>
                </c:pt>
                <c:pt idx="397">
                  <c:v>56.0</c:v>
                </c:pt>
                <c:pt idx="398">
                  <c:v>48.0</c:v>
                </c:pt>
                <c:pt idx="399">
                  <c:v>51.0</c:v>
                </c:pt>
                <c:pt idx="400">
                  <c:v>52.0</c:v>
                </c:pt>
                <c:pt idx="401">
                  <c:v>54.0</c:v>
                </c:pt>
                <c:pt idx="402">
                  <c:v>62.0</c:v>
                </c:pt>
                <c:pt idx="403">
                  <c:v>59.0</c:v>
                </c:pt>
                <c:pt idx="404">
                  <c:v>59.0</c:v>
                </c:pt>
                <c:pt idx="405">
                  <c:v>51.0</c:v>
                </c:pt>
                <c:pt idx="406">
                  <c:v>48.0</c:v>
                </c:pt>
                <c:pt idx="407">
                  <c:v>53.0</c:v>
                </c:pt>
                <c:pt idx="408">
                  <c:v>55.0</c:v>
                </c:pt>
                <c:pt idx="409">
                  <c:v>61.0</c:v>
                </c:pt>
                <c:pt idx="410">
                  <c:v>55.0</c:v>
                </c:pt>
                <c:pt idx="411">
                  <c:v>59.0</c:v>
                </c:pt>
                <c:pt idx="412">
                  <c:v>50.0</c:v>
                </c:pt>
                <c:pt idx="413">
                  <c:v>49.0</c:v>
                </c:pt>
                <c:pt idx="414">
                  <c:v>47.0</c:v>
                </c:pt>
                <c:pt idx="415">
                  <c:v>69.0</c:v>
                </c:pt>
                <c:pt idx="416">
                  <c:v>53.0</c:v>
                </c:pt>
                <c:pt idx="417">
                  <c:v>56.0</c:v>
                </c:pt>
                <c:pt idx="418">
                  <c:v>51.0</c:v>
                </c:pt>
                <c:pt idx="419">
                  <c:v>41.0</c:v>
                </c:pt>
                <c:pt idx="420">
                  <c:v>48.0</c:v>
                </c:pt>
                <c:pt idx="421">
                  <c:v>47.0</c:v>
                </c:pt>
                <c:pt idx="422">
                  <c:v>58.0</c:v>
                </c:pt>
                <c:pt idx="423">
                  <c:v>47.0</c:v>
                </c:pt>
                <c:pt idx="424">
                  <c:v>44.0</c:v>
                </c:pt>
                <c:pt idx="425">
                  <c:v>47.0</c:v>
                </c:pt>
                <c:pt idx="426">
                  <c:v>59.0</c:v>
                </c:pt>
                <c:pt idx="427">
                  <c:v>49.0</c:v>
                </c:pt>
                <c:pt idx="428">
                  <c:v>52.0</c:v>
                </c:pt>
                <c:pt idx="429">
                  <c:v>60.0</c:v>
                </c:pt>
                <c:pt idx="430">
                  <c:v>50.0</c:v>
                </c:pt>
                <c:pt idx="431">
                  <c:v>53.0</c:v>
                </c:pt>
                <c:pt idx="432">
                  <c:v>57.0</c:v>
                </c:pt>
                <c:pt idx="433">
                  <c:v>63.0</c:v>
                </c:pt>
                <c:pt idx="434">
                  <c:v>59.0</c:v>
                </c:pt>
                <c:pt idx="435">
                  <c:v>49.0</c:v>
                </c:pt>
                <c:pt idx="436">
                  <c:v>33.0</c:v>
                </c:pt>
                <c:pt idx="437">
                  <c:v>54.0</c:v>
                </c:pt>
                <c:pt idx="438">
                  <c:v>59.0</c:v>
                </c:pt>
                <c:pt idx="439">
                  <c:v>51.0</c:v>
                </c:pt>
                <c:pt idx="440">
                  <c:v>47.0</c:v>
                </c:pt>
                <c:pt idx="441">
                  <c:v>45.0</c:v>
                </c:pt>
                <c:pt idx="442">
                  <c:v>48.0</c:v>
                </c:pt>
                <c:pt idx="443">
                  <c:v>46.0</c:v>
                </c:pt>
                <c:pt idx="444">
                  <c:v>53.0</c:v>
                </c:pt>
                <c:pt idx="445">
                  <c:v>39.0</c:v>
                </c:pt>
                <c:pt idx="446">
                  <c:v>51.0</c:v>
                </c:pt>
                <c:pt idx="447">
                  <c:v>54.0</c:v>
                </c:pt>
                <c:pt idx="448">
                  <c:v>63.0</c:v>
                </c:pt>
                <c:pt idx="449">
                  <c:v>35.0</c:v>
                </c:pt>
                <c:pt idx="450">
                  <c:v>51.0</c:v>
                </c:pt>
                <c:pt idx="451">
                  <c:v>46.0</c:v>
                </c:pt>
                <c:pt idx="452">
                  <c:v>61.0</c:v>
                </c:pt>
                <c:pt idx="453">
                  <c:v>48.0</c:v>
                </c:pt>
                <c:pt idx="454">
                  <c:v>58.0</c:v>
                </c:pt>
                <c:pt idx="455">
                  <c:v>56.0</c:v>
                </c:pt>
                <c:pt idx="456">
                  <c:v>43.0</c:v>
                </c:pt>
                <c:pt idx="457">
                  <c:v>50.0</c:v>
                </c:pt>
                <c:pt idx="458">
                  <c:v>51.0</c:v>
                </c:pt>
                <c:pt idx="459">
                  <c:v>54.0</c:v>
                </c:pt>
                <c:pt idx="460">
                  <c:v>52.0</c:v>
                </c:pt>
                <c:pt idx="461">
                  <c:v>53.0</c:v>
                </c:pt>
                <c:pt idx="462">
                  <c:v>54.0</c:v>
                </c:pt>
                <c:pt idx="463">
                  <c:v>38.0</c:v>
                </c:pt>
                <c:pt idx="464">
                  <c:v>45.0</c:v>
                </c:pt>
                <c:pt idx="465">
                  <c:v>58.0</c:v>
                </c:pt>
                <c:pt idx="466">
                  <c:v>41.0</c:v>
                </c:pt>
                <c:pt idx="467">
                  <c:v>50.0</c:v>
                </c:pt>
                <c:pt idx="468">
                  <c:v>55.0</c:v>
                </c:pt>
                <c:pt idx="469">
                  <c:v>33.0</c:v>
                </c:pt>
                <c:pt idx="470">
                  <c:v>59.0</c:v>
                </c:pt>
                <c:pt idx="471">
                  <c:v>39.0</c:v>
                </c:pt>
                <c:pt idx="472">
                  <c:v>53.0</c:v>
                </c:pt>
                <c:pt idx="473">
                  <c:v>45.0</c:v>
                </c:pt>
                <c:pt idx="474">
                  <c:v>48.0</c:v>
                </c:pt>
                <c:pt idx="475">
                  <c:v>46.0</c:v>
                </c:pt>
                <c:pt idx="476">
                  <c:v>65.0</c:v>
                </c:pt>
                <c:pt idx="477">
                  <c:v>52.0</c:v>
                </c:pt>
                <c:pt idx="478">
                  <c:v>52.0</c:v>
                </c:pt>
                <c:pt idx="479">
                  <c:v>50.0</c:v>
                </c:pt>
                <c:pt idx="480">
                  <c:v>46.0</c:v>
                </c:pt>
                <c:pt idx="481">
                  <c:v>34.0</c:v>
                </c:pt>
                <c:pt idx="482">
                  <c:v>47.0</c:v>
                </c:pt>
                <c:pt idx="483">
                  <c:v>35.0</c:v>
                </c:pt>
                <c:pt idx="484">
                  <c:v>49.0</c:v>
                </c:pt>
                <c:pt idx="485">
                  <c:v>57.0</c:v>
                </c:pt>
                <c:pt idx="486">
                  <c:v>45.0</c:v>
                </c:pt>
                <c:pt idx="487">
                  <c:v>47.0</c:v>
                </c:pt>
                <c:pt idx="488">
                  <c:v>68.0</c:v>
                </c:pt>
                <c:pt idx="489">
                  <c:v>43.0</c:v>
                </c:pt>
                <c:pt idx="490">
                  <c:v>52.0</c:v>
                </c:pt>
                <c:pt idx="491">
                  <c:v>53.0</c:v>
                </c:pt>
                <c:pt idx="492">
                  <c:v>49.0</c:v>
                </c:pt>
                <c:pt idx="493">
                  <c:v>52.0</c:v>
                </c:pt>
                <c:pt idx="494">
                  <c:v>41.0</c:v>
                </c:pt>
                <c:pt idx="495">
                  <c:v>38.0</c:v>
                </c:pt>
                <c:pt idx="496">
                  <c:v>51.0</c:v>
                </c:pt>
                <c:pt idx="497">
                  <c:v>47.0</c:v>
                </c:pt>
                <c:pt idx="498">
                  <c:v>45.0</c:v>
                </c:pt>
                <c:pt idx="499">
                  <c:v>59.0</c:v>
                </c:pt>
                <c:pt idx="500">
                  <c:v>60.0</c:v>
                </c:pt>
                <c:pt idx="501">
                  <c:v>46.0</c:v>
                </c:pt>
                <c:pt idx="502">
                  <c:v>49.0</c:v>
                </c:pt>
                <c:pt idx="503">
                  <c:v>40.0</c:v>
                </c:pt>
                <c:pt idx="504">
                  <c:v>50.0</c:v>
                </c:pt>
                <c:pt idx="505">
                  <c:v>48.0</c:v>
                </c:pt>
                <c:pt idx="506">
                  <c:v>61.0</c:v>
                </c:pt>
                <c:pt idx="507">
                  <c:v>48.0</c:v>
                </c:pt>
                <c:pt idx="508">
                  <c:v>44.0</c:v>
                </c:pt>
                <c:pt idx="509">
                  <c:v>45.0</c:v>
                </c:pt>
                <c:pt idx="510">
                  <c:v>52.0</c:v>
                </c:pt>
                <c:pt idx="511">
                  <c:v>45.0</c:v>
                </c:pt>
                <c:pt idx="512">
                  <c:v>50.0</c:v>
                </c:pt>
                <c:pt idx="513">
                  <c:v>43.0</c:v>
                </c:pt>
                <c:pt idx="514">
                  <c:v>49.0</c:v>
                </c:pt>
                <c:pt idx="515">
                  <c:v>47.0</c:v>
                </c:pt>
                <c:pt idx="516">
                  <c:v>38.0</c:v>
                </c:pt>
                <c:pt idx="517">
                  <c:v>45.0</c:v>
                </c:pt>
                <c:pt idx="518">
                  <c:v>52.0</c:v>
                </c:pt>
                <c:pt idx="519">
                  <c:v>45.0</c:v>
                </c:pt>
                <c:pt idx="520">
                  <c:v>59.0</c:v>
                </c:pt>
                <c:pt idx="521">
                  <c:v>60.0</c:v>
                </c:pt>
                <c:pt idx="522">
                  <c:v>41.0</c:v>
                </c:pt>
                <c:pt idx="523">
                  <c:v>38.0</c:v>
                </c:pt>
                <c:pt idx="524">
                  <c:v>55.0</c:v>
                </c:pt>
                <c:pt idx="525">
                  <c:v>36.0</c:v>
                </c:pt>
                <c:pt idx="526">
                  <c:v>64.0</c:v>
                </c:pt>
                <c:pt idx="527">
                  <c:v>38.0</c:v>
                </c:pt>
                <c:pt idx="528">
                  <c:v>54.0</c:v>
                </c:pt>
                <c:pt idx="529">
                  <c:v>37.0</c:v>
                </c:pt>
                <c:pt idx="530">
                  <c:v>51.0</c:v>
                </c:pt>
                <c:pt idx="531">
                  <c:v>52.0</c:v>
                </c:pt>
                <c:pt idx="532">
                  <c:v>45.0</c:v>
                </c:pt>
                <c:pt idx="533">
                  <c:v>49.0</c:v>
                </c:pt>
                <c:pt idx="534">
                  <c:v>58.0</c:v>
                </c:pt>
                <c:pt idx="535">
                  <c:v>53.0</c:v>
                </c:pt>
                <c:pt idx="536">
                  <c:v>46.0</c:v>
                </c:pt>
                <c:pt idx="537">
                  <c:v>57.0</c:v>
                </c:pt>
                <c:pt idx="538">
                  <c:v>45.0</c:v>
                </c:pt>
                <c:pt idx="539">
                  <c:v>45.0</c:v>
                </c:pt>
                <c:pt idx="540">
                  <c:v>48.0</c:v>
                </c:pt>
                <c:pt idx="541">
                  <c:v>64.0</c:v>
                </c:pt>
                <c:pt idx="542">
                  <c:v>61.0</c:v>
                </c:pt>
                <c:pt idx="543">
                  <c:v>62.0</c:v>
                </c:pt>
                <c:pt idx="544">
                  <c:v>45.0</c:v>
                </c:pt>
                <c:pt idx="545">
                  <c:v>51.0</c:v>
                </c:pt>
                <c:pt idx="546">
                  <c:v>39.0</c:v>
                </c:pt>
                <c:pt idx="547">
                  <c:v>53.0</c:v>
                </c:pt>
                <c:pt idx="548">
                  <c:v>27.0</c:v>
                </c:pt>
                <c:pt idx="549">
                  <c:v>64.0</c:v>
                </c:pt>
                <c:pt idx="550">
                  <c:v>54.0</c:v>
                </c:pt>
                <c:pt idx="551">
                  <c:v>38.0</c:v>
                </c:pt>
                <c:pt idx="552">
                  <c:v>55.0</c:v>
                </c:pt>
                <c:pt idx="553">
                  <c:v>47.0</c:v>
                </c:pt>
                <c:pt idx="554">
                  <c:v>52.0</c:v>
                </c:pt>
                <c:pt idx="555">
                  <c:v>37.0</c:v>
                </c:pt>
                <c:pt idx="556">
                  <c:v>48.0</c:v>
                </c:pt>
                <c:pt idx="557">
                  <c:v>43.0</c:v>
                </c:pt>
                <c:pt idx="558">
                  <c:v>55.0</c:v>
                </c:pt>
                <c:pt idx="559">
                  <c:v>32.0</c:v>
                </c:pt>
                <c:pt idx="560">
                  <c:v>49.0</c:v>
                </c:pt>
                <c:pt idx="561">
                  <c:v>56.0</c:v>
                </c:pt>
                <c:pt idx="562">
                  <c:v>63.0</c:v>
                </c:pt>
                <c:pt idx="563">
                  <c:v>48.0</c:v>
                </c:pt>
                <c:pt idx="564">
                  <c:v>46.0</c:v>
                </c:pt>
                <c:pt idx="565">
                  <c:v>43.0</c:v>
                </c:pt>
                <c:pt idx="566">
                  <c:v>51.0</c:v>
                </c:pt>
                <c:pt idx="567">
                  <c:v>48.0</c:v>
                </c:pt>
                <c:pt idx="568">
                  <c:v>55.0</c:v>
                </c:pt>
                <c:pt idx="569">
                  <c:v>48.0</c:v>
                </c:pt>
                <c:pt idx="570">
                  <c:v>44.0</c:v>
                </c:pt>
                <c:pt idx="571">
                  <c:v>42.0</c:v>
                </c:pt>
                <c:pt idx="572">
                  <c:v>55.0</c:v>
                </c:pt>
                <c:pt idx="573">
                  <c:v>38.0</c:v>
                </c:pt>
                <c:pt idx="574">
                  <c:v>36.0</c:v>
                </c:pt>
                <c:pt idx="575">
                  <c:v>32.0</c:v>
                </c:pt>
                <c:pt idx="576">
                  <c:v>45.0</c:v>
                </c:pt>
                <c:pt idx="577">
                  <c:v>52.0</c:v>
                </c:pt>
                <c:pt idx="578">
                  <c:v>40.0</c:v>
                </c:pt>
                <c:pt idx="579">
                  <c:v>48.0</c:v>
                </c:pt>
                <c:pt idx="580">
                  <c:v>50.0</c:v>
                </c:pt>
                <c:pt idx="581">
                  <c:v>40.0</c:v>
                </c:pt>
                <c:pt idx="582">
                  <c:v>59.0</c:v>
                </c:pt>
                <c:pt idx="583">
                  <c:v>37.0</c:v>
                </c:pt>
                <c:pt idx="584">
                  <c:v>32.0</c:v>
                </c:pt>
                <c:pt idx="585">
                  <c:v>48.0</c:v>
                </c:pt>
                <c:pt idx="586">
                  <c:v>45.0</c:v>
                </c:pt>
                <c:pt idx="587">
                  <c:v>46.0</c:v>
                </c:pt>
                <c:pt idx="588">
                  <c:v>43.0</c:v>
                </c:pt>
                <c:pt idx="589">
                  <c:v>45.0</c:v>
                </c:pt>
                <c:pt idx="590">
                  <c:v>46.0</c:v>
                </c:pt>
                <c:pt idx="591">
                  <c:v>37.0</c:v>
                </c:pt>
                <c:pt idx="592">
                  <c:v>42.0</c:v>
                </c:pt>
                <c:pt idx="593">
                  <c:v>41.0</c:v>
                </c:pt>
                <c:pt idx="594">
                  <c:v>48.0</c:v>
                </c:pt>
                <c:pt idx="595">
                  <c:v>57.0</c:v>
                </c:pt>
                <c:pt idx="596">
                  <c:v>52.0</c:v>
                </c:pt>
                <c:pt idx="597">
                  <c:v>57.0</c:v>
                </c:pt>
                <c:pt idx="598">
                  <c:v>50.0</c:v>
                </c:pt>
                <c:pt idx="599">
                  <c:v>34.0</c:v>
                </c:pt>
                <c:pt idx="600">
                  <c:v>37.0</c:v>
                </c:pt>
                <c:pt idx="601">
                  <c:v>49.0</c:v>
                </c:pt>
                <c:pt idx="602">
                  <c:v>36.0</c:v>
                </c:pt>
                <c:pt idx="603">
                  <c:v>34.0</c:v>
                </c:pt>
                <c:pt idx="604">
                  <c:v>52.0</c:v>
                </c:pt>
                <c:pt idx="605">
                  <c:v>45.0</c:v>
                </c:pt>
                <c:pt idx="606">
                  <c:v>41.0</c:v>
                </c:pt>
                <c:pt idx="607">
                  <c:v>54.0</c:v>
                </c:pt>
                <c:pt idx="608">
                  <c:v>60.0</c:v>
                </c:pt>
                <c:pt idx="609">
                  <c:v>23.0</c:v>
                </c:pt>
                <c:pt idx="610">
                  <c:v>51.0</c:v>
                </c:pt>
                <c:pt idx="611">
                  <c:v>51.0</c:v>
                </c:pt>
                <c:pt idx="612">
                  <c:v>34.0</c:v>
                </c:pt>
                <c:pt idx="613">
                  <c:v>48.0</c:v>
                </c:pt>
                <c:pt idx="614">
                  <c:v>39.0</c:v>
                </c:pt>
                <c:pt idx="615">
                  <c:v>50.0</c:v>
                </c:pt>
                <c:pt idx="616">
                  <c:v>48.0</c:v>
                </c:pt>
                <c:pt idx="617">
                  <c:v>44.0</c:v>
                </c:pt>
                <c:pt idx="618">
                  <c:v>49.0</c:v>
                </c:pt>
                <c:pt idx="619">
                  <c:v>45.0</c:v>
                </c:pt>
                <c:pt idx="620">
                  <c:v>42.0</c:v>
                </c:pt>
                <c:pt idx="621">
                  <c:v>41.0</c:v>
                </c:pt>
                <c:pt idx="622">
                  <c:v>41.0</c:v>
                </c:pt>
                <c:pt idx="623">
                  <c:v>38.0</c:v>
                </c:pt>
                <c:pt idx="624">
                  <c:v>42.0</c:v>
                </c:pt>
                <c:pt idx="625">
                  <c:v>50.0</c:v>
                </c:pt>
                <c:pt idx="626">
                  <c:v>40.0</c:v>
                </c:pt>
                <c:pt idx="627">
                  <c:v>40.0</c:v>
                </c:pt>
                <c:pt idx="628">
                  <c:v>41.0</c:v>
                </c:pt>
                <c:pt idx="629">
                  <c:v>50.0</c:v>
                </c:pt>
                <c:pt idx="630">
                  <c:v>61.0</c:v>
                </c:pt>
                <c:pt idx="631">
                  <c:v>35.0</c:v>
                </c:pt>
                <c:pt idx="632">
                  <c:v>54.0</c:v>
                </c:pt>
                <c:pt idx="633">
                  <c:v>35.0</c:v>
                </c:pt>
                <c:pt idx="634">
                  <c:v>41.0</c:v>
                </c:pt>
                <c:pt idx="635">
                  <c:v>44.0</c:v>
                </c:pt>
                <c:pt idx="636">
                  <c:v>35.0</c:v>
                </c:pt>
                <c:pt idx="637">
                  <c:v>46.0</c:v>
                </c:pt>
                <c:pt idx="638">
                  <c:v>45.0</c:v>
                </c:pt>
                <c:pt idx="639">
                  <c:v>46.0</c:v>
                </c:pt>
                <c:pt idx="640">
                  <c:v>40.0</c:v>
                </c:pt>
                <c:pt idx="641">
                  <c:v>43.0</c:v>
                </c:pt>
                <c:pt idx="642">
                  <c:v>44.0</c:v>
                </c:pt>
                <c:pt idx="643">
                  <c:v>38.0</c:v>
                </c:pt>
                <c:pt idx="644">
                  <c:v>52.0</c:v>
                </c:pt>
                <c:pt idx="645">
                  <c:v>44.0</c:v>
                </c:pt>
                <c:pt idx="646">
                  <c:v>43.0</c:v>
                </c:pt>
                <c:pt idx="647">
                  <c:v>65.0</c:v>
                </c:pt>
                <c:pt idx="648">
                  <c:v>42.0</c:v>
                </c:pt>
                <c:pt idx="649">
                  <c:v>43.0</c:v>
                </c:pt>
                <c:pt idx="650">
                  <c:v>40.0</c:v>
                </c:pt>
                <c:pt idx="651">
                  <c:v>48.0</c:v>
                </c:pt>
                <c:pt idx="652">
                  <c:v>52.0</c:v>
                </c:pt>
                <c:pt idx="653">
                  <c:v>46.0</c:v>
                </c:pt>
                <c:pt idx="654">
                  <c:v>41.0</c:v>
                </c:pt>
                <c:pt idx="655">
                  <c:v>35.0</c:v>
                </c:pt>
                <c:pt idx="656">
                  <c:v>49.0</c:v>
                </c:pt>
                <c:pt idx="657">
                  <c:v>44.0</c:v>
                </c:pt>
                <c:pt idx="658">
                  <c:v>38.0</c:v>
                </c:pt>
                <c:pt idx="659">
                  <c:v>28.0</c:v>
                </c:pt>
                <c:pt idx="660">
                  <c:v>39.0</c:v>
                </c:pt>
                <c:pt idx="661">
                  <c:v>44.0</c:v>
                </c:pt>
                <c:pt idx="662">
                  <c:v>46.0</c:v>
                </c:pt>
                <c:pt idx="663">
                  <c:v>49.0</c:v>
                </c:pt>
                <c:pt idx="664">
                  <c:v>38.0</c:v>
                </c:pt>
                <c:pt idx="665">
                  <c:v>61.0</c:v>
                </c:pt>
                <c:pt idx="666">
                  <c:v>34.0</c:v>
                </c:pt>
                <c:pt idx="667">
                  <c:v>41.0</c:v>
                </c:pt>
                <c:pt idx="668">
                  <c:v>42.0</c:v>
                </c:pt>
                <c:pt idx="669">
                  <c:v>57.0</c:v>
                </c:pt>
                <c:pt idx="670">
                  <c:v>41.0</c:v>
                </c:pt>
                <c:pt idx="671">
                  <c:v>38.0</c:v>
                </c:pt>
                <c:pt idx="672">
                  <c:v>42.0</c:v>
                </c:pt>
                <c:pt idx="673">
                  <c:v>54.0</c:v>
                </c:pt>
                <c:pt idx="674">
                  <c:v>40.0</c:v>
                </c:pt>
                <c:pt idx="675">
                  <c:v>56.0</c:v>
                </c:pt>
                <c:pt idx="676">
                  <c:v>46.0</c:v>
                </c:pt>
                <c:pt idx="677">
                  <c:v>35.0</c:v>
                </c:pt>
                <c:pt idx="678">
                  <c:v>48.0</c:v>
                </c:pt>
                <c:pt idx="679">
                  <c:v>43.0</c:v>
                </c:pt>
                <c:pt idx="680">
                  <c:v>50.0</c:v>
                </c:pt>
                <c:pt idx="681">
                  <c:v>47.0</c:v>
                </c:pt>
                <c:pt idx="682">
                  <c:v>43.0</c:v>
                </c:pt>
                <c:pt idx="683">
                  <c:v>39.0</c:v>
                </c:pt>
                <c:pt idx="684">
                  <c:v>48.0</c:v>
                </c:pt>
                <c:pt idx="685">
                  <c:v>43.0</c:v>
                </c:pt>
                <c:pt idx="686">
                  <c:v>43.0</c:v>
                </c:pt>
                <c:pt idx="687">
                  <c:v>53.0</c:v>
                </c:pt>
                <c:pt idx="688">
                  <c:v>37.0</c:v>
                </c:pt>
                <c:pt idx="689">
                  <c:v>44.0</c:v>
                </c:pt>
                <c:pt idx="690">
                  <c:v>45.0</c:v>
                </c:pt>
                <c:pt idx="691">
                  <c:v>44.0</c:v>
                </c:pt>
                <c:pt idx="692">
                  <c:v>60.0</c:v>
                </c:pt>
                <c:pt idx="693">
                  <c:v>43.0</c:v>
                </c:pt>
                <c:pt idx="694">
                  <c:v>41.0</c:v>
                </c:pt>
                <c:pt idx="695">
                  <c:v>52.0</c:v>
                </c:pt>
                <c:pt idx="696">
                  <c:v>38.0</c:v>
                </c:pt>
                <c:pt idx="697">
                  <c:v>46.0</c:v>
                </c:pt>
                <c:pt idx="698">
                  <c:v>45.0</c:v>
                </c:pt>
                <c:pt idx="699">
                  <c:v>42.0</c:v>
                </c:pt>
                <c:pt idx="700">
                  <c:v>24.0</c:v>
                </c:pt>
                <c:pt idx="701">
                  <c:v>52.0</c:v>
                </c:pt>
                <c:pt idx="702">
                  <c:v>36.0</c:v>
                </c:pt>
                <c:pt idx="703">
                  <c:v>35.0</c:v>
                </c:pt>
                <c:pt idx="704">
                  <c:v>38.0</c:v>
                </c:pt>
                <c:pt idx="705">
                  <c:v>48.0</c:v>
                </c:pt>
                <c:pt idx="706">
                  <c:v>42.0</c:v>
                </c:pt>
                <c:pt idx="707">
                  <c:v>31.0</c:v>
                </c:pt>
                <c:pt idx="708">
                  <c:v>43.0</c:v>
                </c:pt>
                <c:pt idx="709">
                  <c:v>54.0</c:v>
                </c:pt>
                <c:pt idx="710">
                  <c:v>39.0</c:v>
                </c:pt>
                <c:pt idx="711">
                  <c:v>40.0</c:v>
                </c:pt>
                <c:pt idx="712">
                  <c:v>38.0</c:v>
                </c:pt>
                <c:pt idx="713">
                  <c:v>40.0</c:v>
                </c:pt>
                <c:pt idx="714">
                  <c:v>33.0</c:v>
                </c:pt>
                <c:pt idx="715">
                  <c:v>34.0</c:v>
                </c:pt>
                <c:pt idx="716">
                  <c:v>41.0</c:v>
                </c:pt>
                <c:pt idx="717">
                  <c:v>49.0</c:v>
                </c:pt>
                <c:pt idx="718">
                  <c:v>41.0</c:v>
                </c:pt>
                <c:pt idx="719">
                  <c:v>39.0</c:v>
                </c:pt>
                <c:pt idx="720">
                  <c:v>47.0</c:v>
                </c:pt>
                <c:pt idx="721">
                  <c:v>34.0</c:v>
                </c:pt>
                <c:pt idx="722">
                  <c:v>46.0</c:v>
                </c:pt>
                <c:pt idx="723">
                  <c:v>47.0</c:v>
                </c:pt>
                <c:pt idx="724">
                  <c:v>33.0</c:v>
                </c:pt>
                <c:pt idx="725">
                  <c:v>40.0</c:v>
                </c:pt>
                <c:pt idx="726">
                  <c:v>31.0</c:v>
                </c:pt>
                <c:pt idx="727">
                  <c:v>32.0</c:v>
                </c:pt>
                <c:pt idx="728">
                  <c:v>32.0</c:v>
                </c:pt>
                <c:pt idx="729">
                  <c:v>46.0</c:v>
                </c:pt>
                <c:pt idx="730">
                  <c:v>46.0</c:v>
                </c:pt>
                <c:pt idx="731">
                  <c:v>48.0</c:v>
                </c:pt>
                <c:pt idx="732">
                  <c:v>35.0</c:v>
                </c:pt>
                <c:pt idx="733">
                  <c:v>31.0</c:v>
                </c:pt>
                <c:pt idx="734">
                  <c:v>38.0</c:v>
                </c:pt>
                <c:pt idx="735">
                  <c:v>45.0</c:v>
                </c:pt>
                <c:pt idx="736">
                  <c:v>33.0</c:v>
                </c:pt>
                <c:pt idx="737">
                  <c:v>39.0</c:v>
                </c:pt>
                <c:pt idx="738">
                  <c:v>36.0</c:v>
                </c:pt>
                <c:pt idx="739">
                  <c:v>40.0</c:v>
                </c:pt>
                <c:pt idx="740">
                  <c:v>38.0</c:v>
                </c:pt>
                <c:pt idx="741">
                  <c:v>46.0</c:v>
                </c:pt>
                <c:pt idx="742">
                  <c:v>40.0</c:v>
                </c:pt>
                <c:pt idx="743">
                  <c:v>29.0</c:v>
                </c:pt>
                <c:pt idx="744">
                  <c:v>33.0</c:v>
                </c:pt>
                <c:pt idx="745">
                  <c:v>43.0</c:v>
                </c:pt>
                <c:pt idx="746">
                  <c:v>40.0</c:v>
                </c:pt>
                <c:pt idx="747">
                  <c:v>41.0</c:v>
                </c:pt>
                <c:pt idx="748">
                  <c:v>51.0</c:v>
                </c:pt>
                <c:pt idx="749">
                  <c:v>45.0</c:v>
                </c:pt>
                <c:pt idx="750">
                  <c:v>44.0</c:v>
                </c:pt>
                <c:pt idx="751">
                  <c:v>30.0</c:v>
                </c:pt>
                <c:pt idx="752">
                  <c:v>47.0</c:v>
                </c:pt>
                <c:pt idx="753">
                  <c:v>36.0</c:v>
                </c:pt>
                <c:pt idx="754">
                  <c:v>35.0</c:v>
                </c:pt>
                <c:pt idx="755">
                  <c:v>32.0</c:v>
                </c:pt>
                <c:pt idx="756">
                  <c:v>36.0</c:v>
                </c:pt>
                <c:pt idx="757">
                  <c:v>50.0</c:v>
                </c:pt>
                <c:pt idx="758">
                  <c:v>39.0</c:v>
                </c:pt>
                <c:pt idx="759">
                  <c:v>27.0</c:v>
                </c:pt>
                <c:pt idx="760">
                  <c:v>50.0</c:v>
                </c:pt>
                <c:pt idx="761">
                  <c:v>40.0</c:v>
                </c:pt>
                <c:pt idx="762">
                  <c:v>21.0</c:v>
                </c:pt>
                <c:pt idx="763">
                  <c:v>47.0</c:v>
                </c:pt>
                <c:pt idx="764">
                  <c:v>26.0</c:v>
                </c:pt>
                <c:pt idx="765">
                  <c:v>42.0</c:v>
                </c:pt>
                <c:pt idx="766">
                  <c:v>37.0</c:v>
                </c:pt>
                <c:pt idx="767">
                  <c:v>39.0</c:v>
                </c:pt>
                <c:pt idx="768">
                  <c:v>38.0</c:v>
                </c:pt>
                <c:pt idx="769">
                  <c:v>48.0</c:v>
                </c:pt>
                <c:pt idx="770">
                  <c:v>51.0</c:v>
                </c:pt>
                <c:pt idx="771">
                  <c:v>34.0</c:v>
                </c:pt>
                <c:pt idx="772">
                  <c:v>51.0</c:v>
                </c:pt>
                <c:pt idx="773">
                  <c:v>56.0</c:v>
                </c:pt>
                <c:pt idx="774">
                  <c:v>38.0</c:v>
                </c:pt>
                <c:pt idx="775">
                  <c:v>46.0</c:v>
                </c:pt>
                <c:pt idx="776">
                  <c:v>53.0</c:v>
                </c:pt>
                <c:pt idx="777">
                  <c:v>35.0</c:v>
                </c:pt>
                <c:pt idx="778">
                  <c:v>41.0</c:v>
                </c:pt>
                <c:pt idx="779">
                  <c:v>49.0</c:v>
                </c:pt>
                <c:pt idx="780">
                  <c:v>28.0</c:v>
                </c:pt>
                <c:pt idx="781">
                  <c:v>44.0</c:v>
                </c:pt>
                <c:pt idx="782">
                  <c:v>39.0</c:v>
                </c:pt>
                <c:pt idx="783">
                  <c:v>61.0</c:v>
                </c:pt>
                <c:pt idx="784">
                  <c:v>41.0</c:v>
                </c:pt>
                <c:pt idx="785">
                  <c:v>38.0</c:v>
                </c:pt>
                <c:pt idx="786">
                  <c:v>44.0</c:v>
                </c:pt>
                <c:pt idx="787">
                  <c:v>49.0</c:v>
                </c:pt>
                <c:pt idx="788">
                  <c:v>38.0</c:v>
                </c:pt>
                <c:pt idx="789">
                  <c:v>33.0</c:v>
                </c:pt>
                <c:pt idx="790">
                  <c:v>51.0</c:v>
                </c:pt>
                <c:pt idx="791">
                  <c:v>43.0</c:v>
                </c:pt>
                <c:pt idx="792">
                  <c:v>54.0</c:v>
                </c:pt>
                <c:pt idx="793">
                  <c:v>41.0</c:v>
                </c:pt>
                <c:pt idx="794">
                  <c:v>32.0</c:v>
                </c:pt>
                <c:pt idx="795">
                  <c:v>39.0</c:v>
                </c:pt>
                <c:pt idx="796">
                  <c:v>44.0</c:v>
                </c:pt>
                <c:pt idx="797">
                  <c:v>42.0</c:v>
                </c:pt>
                <c:pt idx="798">
                  <c:v>35.0</c:v>
                </c:pt>
                <c:pt idx="799">
                  <c:v>26.0</c:v>
                </c:pt>
                <c:pt idx="800">
                  <c:v>36.0</c:v>
                </c:pt>
                <c:pt idx="801">
                  <c:v>28.0</c:v>
                </c:pt>
                <c:pt idx="802">
                  <c:v>33.0</c:v>
                </c:pt>
                <c:pt idx="803">
                  <c:v>37.0</c:v>
                </c:pt>
                <c:pt idx="804">
                  <c:v>47.0</c:v>
                </c:pt>
                <c:pt idx="805">
                  <c:v>44.0</c:v>
                </c:pt>
                <c:pt idx="806">
                  <c:v>31.0</c:v>
                </c:pt>
                <c:pt idx="807">
                  <c:v>31.0</c:v>
                </c:pt>
                <c:pt idx="808">
                  <c:v>30.0</c:v>
                </c:pt>
                <c:pt idx="809">
                  <c:v>38.0</c:v>
                </c:pt>
                <c:pt idx="810">
                  <c:v>38.0</c:v>
                </c:pt>
                <c:pt idx="811">
                  <c:v>31.0</c:v>
                </c:pt>
                <c:pt idx="812">
                  <c:v>35.0</c:v>
                </c:pt>
                <c:pt idx="813">
                  <c:v>44.0</c:v>
                </c:pt>
                <c:pt idx="814">
                  <c:v>31.0</c:v>
                </c:pt>
                <c:pt idx="815">
                  <c:v>43.0</c:v>
                </c:pt>
                <c:pt idx="816">
                  <c:v>47.0</c:v>
                </c:pt>
                <c:pt idx="817">
                  <c:v>32.0</c:v>
                </c:pt>
                <c:pt idx="818">
                  <c:v>40.0</c:v>
                </c:pt>
                <c:pt idx="819">
                  <c:v>37.0</c:v>
                </c:pt>
                <c:pt idx="820">
                  <c:v>20.0</c:v>
                </c:pt>
                <c:pt idx="821">
                  <c:v>30.0</c:v>
                </c:pt>
                <c:pt idx="822">
                  <c:v>38.0</c:v>
                </c:pt>
                <c:pt idx="823">
                  <c:v>41.0</c:v>
                </c:pt>
                <c:pt idx="824">
                  <c:v>41.0</c:v>
                </c:pt>
                <c:pt idx="825">
                  <c:v>19.0</c:v>
                </c:pt>
                <c:pt idx="826">
                  <c:v>43.0</c:v>
                </c:pt>
                <c:pt idx="827">
                  <c:v>38.0</c:v>
                </c:pt>
                <c:pt idx="828">
                  <c:v>40.0</c:v>
                </c:pt>
                <c:pt idx="829">
                  <c:v>41.0</c:v>
                </c:pt>
                <c:pt idx="830">
                  <c:v>51.0</c:v>
                </c:pt>
                <c:pt idx="831">
                  <c:v>36.0</c:v>
                </c:pt>
                <c:pt idx="832">
                  <c:v>42.0</c:v>
                </c:pt>
                <c:pt idx="833">
                  <c:v>36.0</c:v>
                </c:pt>
                <c:pt idx="834">
                  <c:v>26.0</c:v>
                </c:pt>
                <c:pt idx="835">
                  <c:v>15.0</c:v>
                </c:pt>
                <c:pt idx="836">
                  <c:v>39.0</c:v>
                </c:pt>
                <c:pt idx="837">
                  <c:v>34.0</c:v>
                </c:pt>
                <c:pt idx="838">
                  <c:v>39.0</c:v>
                </c:pt>
                <c:pt idx="839">
                  <c:v>44.0</c:v>
                </c:pt>
                <c:pt idx="840">
                  <c:v>34.0</c:v>
                </c:pt>
                <c:pt idx="841">
                  <c:v>39.0</c:v>
                </c:pt>
                <c:pt idx="842">
                  <c:v>29.0</c:v>
                </c:pt>
                <c:pt idx="843">
                  <c:v>45.0</c:v>
                </c:pt>
                <c:pt idx="844">
                  <c:v>40.0</c:v>
                </c:pt>
                <c:pt idx="845">
                  <c:v>39.0</c:v>
                </c:pt>
                <c:pt idx="846">
                  <c:v>22.0</c:v>
                </c:pt>
                <c:pt idx="847">
                  <c:v>48.0</c:v>
                </c:pt>
                <c:pt idx="848">
                  <c:v>39.0</c:v>
                </c:pt>
                <c:pt idx="849">
                  <c:v>34.0</c:v>
                </c:pt>
                <c:pt idx="850">
                  <c:v>29.0</c:v>
                </c:pt>
                <c:pt idx="851">
                  <c:v>41.0</c:v>
                </c:pt>
                <c:pt idx="852">
                  <c:v>41.0</c:v>
                </c:pt>
                <c:pt idx="853">
                  <c:v>40.0</c:v>
                </c:pt>
                <c:pt idx="854">
                  <c:v>26.0</c:v>
                </c:pt>
                <c:pt idx="855">
                  <c:v>27.0</c:v>
                </c:pt>
                <c:pt idx="856">
                  <c:v>26.0</c:v>
                </c:pt>
                <c:pt idx="857">
                  <c:v>42.0</c:v>
                </c:pt>
                <c:pt idx="858">
                  <c:v>39.0</c:v>
                </c:pt>
                <c:pt idx="859">
                  <c:v>57.0</c:v>
                </c:pt>
                <c:pt idx="860">
                  <c:v>25.0</c:v>
                </c:pt>
                <c:pt idx="861">
                  <c:v>29.0</c:v>
                </c:pt>
                <c:pt idx="862">
                  <c:v>34.0</c:v>
                </c:pt>
                <c:pt idx="863">
                  <c:v>35.0</c:v>
                </c:pt>
                <c:pt idx="864">
                  <c:v>16.0</c:v>
                </c:pt>
                <c:pt idx="865">
                  <c:v>47.0</c:v>
                </c:pt>
                <c:pt idx="866">
                  <c:v>38.0</c:v>
                </c:pt>
                <c:pt idx="867">
                  <c:v>42.0</c:v>
                </c:pt>
                <c:pt idx="868">
                  <c:v>49.0</c:v>
                </c:pt>
                <c:pt idx="869">
                  <c:v>46.0</c:v>
                </c:pt>
                <c:pt idx="870">
                  <c:v>35.0</c:v>
                </c:pt>
                <c:pt idx="871">
                  <c:v>45.0</c:v>
                </c:pt>
                <c:pt idx="872">
                  <c:v>36.0</c:v>
                </c:pt>
                <c:pt idx="873">
                  <c:v>33.0</c:v>
                </c:pt>
                <c:pt idx="874">
                  <c:v>19.0</c:v>
                </c:pt>
                <c:pt idx="875">
                  <c:v>14.0</c:v>
                </c:pt>
                <c:pt idx="876">
                  <c:v>16.0</c:v>
                </c:pt>
                <c:pt idx="877">
                  <c:v>34.0</c:v>
                </c:pt>
                <c:pt idx="878">
                  <c:v>44.0</c:v>
                </c:pt>
                <c:pt idx="879">
                  <c:v>26.0</c:v>
                </c:pt>
                <c:pt idx="880">
                  <c:v>32.0</c:v>
                </c:pt>
                <c:pt idx="881">
                  <c:v>35.0</c:v>
                </c:pt>
                <c:pt idx="882">
                  <c:v>30.0</c:v>
                </c:pt>
                <c:pt idx="883">
                  <c:v>45.0</c:v>
                </c:pt>
                <c:pt idx="884">
                  <c:v>32.0</c:v>
                </c:pt>
                <c:pt idx="885">
                  <c:v>36.0</c:v>
                </c:pt>
                <c:pt idx="886">
                  <c:v>34.0</c:v>
                </c:pt>
                <c:pt idx="887">
                  <c:v>35.0</c:v>
                </c:pt>
                <c:pt idx="888">
                  <c:v>31.0</c:v>
                </c:pt>
                <c:pt idx="889">
                  <c:v>28.0</c:v>
                </c:pt>
                <c:pt idx="890">
                  <c:v>39.0</c:v>
                </c:pt>
                <c:pt idx="891">
                  <c:v>47.0</c:v>
                </c:pt>
                <c:pt idx="892">
                  <c:v>22.0</c:v>
                </c:pt>
                <c:pt idx="893">
                  <c:v>42.0</c:v>
                </c:pt>
                <c:pt idx="894">
                  <c:v>38.0</c:v>
                </c:pt>
                <c:pt idx="895">
                  <c:v>23.0</c:v>
                </c:pt>
                <c:pt idx="896">
                  <c:v>32.0</c:v>
                </c:pt>
                <c:pt idx="897">
                  <c:v>45.0</c:v>
                </c:pt>
                <c:pt idx="898">
                  <c:v>38.0</c:v>
                </c:pt>
                <c:pt idx="899">
                  <c:v>32.0</c:v>
                </c:pt>
                <c:pt idx="900">
                  <c:v>32.0</c:v>
                </c:pt>
                <c:pt idx="901">
                  <c:v>32.0</c:v>
                </c:pt>
                <c:pt idx="902">
                  <c:v>45.0</c:v>
                </c:pt>
                <c:pt idx="903">
                  <c:v>25.0</c:v>
                </c:pt>
                <c:pt idx="904">
                  <c:v>41.0</c:v>
                </c:pt>
                <c:pt idx="905">
                  <c:v>38.0</c:v>
                </c:pt>
                <c:pt idx="906">
                  <c:v>29.0</c:v>
                </c:pt>
                <c:pt idx="907">
                  <c:v>41.0</c:v>
                </c:pt>
                <c:pt idx="908">
                  <c:v>36.0</c:v>
                </c:pt>
                <c:pt idx="909">
                  <c:v>45.0</c:v>
                </c:pt>
                <c:pt idx="910">
                  <c:v>33.0</c:v>
                </c:pt>
                <c:pt idx="911">
                  <c:v>31.0</c:v>
                </c:pt>
                <c:pt idx="912">
                  <c:v>50.0</c:v>
                </c:pt>
                <c:pt idx="913">
                  <c:v>32.0</c:v>
                </c:pt>
                <c:pt idx="914">
                  <c:v>34.0</c:v>
                </c:pt>
                <c:pt idx="915">
                  <c:v>34.0</c:v>
                </c:pt>
                <c:pt idx="916">
                  <c:v>15.0</c:v>
                </c:pt>
                <c:pt idx="917">
                  <c:v>30.0</c:v>
                </c:pt>
                <c:pt idx="918">
                  <c:v>32.0</c:v>
                </c:pt>
                <c:pt idx="919">
                  <c:v>32.0</c:v>
                </c:pt>
                <c:pt idx="920">
                  <c:v>38.0</c:v>
                </c:pt>
                <c:pt idx="921">
                  <c:v>24.0</c:v>
                </c:pt>
                <c:pt idx="922">
                  <c:v>20.0</c:v>
                </c:pt>
                <c:pt idx="923">
                  <c:v>46.0</c:v>
                </c:pt>
                <c:pt idx="924">
                  <c:v>33.0</c:v>
                </c:pt>
                <c:pt idx="925">
                  <c:v>43.0</c:v>
                </c:pt>
                <c:pt idx="926">
                  <c:v>16.0</c:v>
                </c:pt>
                <c:pt idx="927">
                  <c:v>32.0</c:v>
                </c:pt>
                <c:pt idx="928">
                  <c:v>33.0</c:v>
                </c:pt>
                <c:pt idx="929">
                  <c:v>15.0</c:v>
                </c:pt>
                <c:pt idx="930">
                  <c:v>36.0</c:v>
                </c:pt>
                <c:pt idx="931">
                  <c:v>36.0</c:v>
                </c:pt>
                <c:pt idx="932">
                  <c:v>31.0</c:v>
                </c:pt>
                <c:pt idx="933">
                  <c:v>22.0</c:v>
                </c:pt>
                <c:pt idx="934">
                  <c:v>30.0</c:v>
                </c:pt>
                <c:pt idx="935">
                  <c:v>26.0</c:v>
                </c:pt>
                <c:pt idx="936">
                  <c:v>1.3</c:v>
                </c:pt>
                <c:pt idx="937">
                  <c:v>26.0</c:v>
                </c:pt>
                <c:pt idx="938">
                  <c:v>22.0</c:v>
                </c:pt>
                <c:pt idx="939">
                  <c:v>28.0</c:v>
                </c:pt>
                <c:pt idx="940">
                  <c:v>35.0</c:v>
                </c:pt>
                <c:pt idx="941">
                  <c:v>24.0</c:v>
                </c:pt>
                <c:pt idx="942">
                  <c:v>26.0</c:v>
                </c:pt>
                <c:pt idx="943">
                  <c:v>38.0</c:v>
                </c:pt>
                <c:pt idx="944">
                  <c:v>30.0</c:v>
                </c:pt>
                <c:pt idx="945">
                  <c:v>22.0</c:v>
                </c:pt>
                <c:pt idx="946">
                  <c:v>35.0</c:v>
                </c:pt>
                <c:pt idx="947">
                  <c:v>35.0</c:v>
                </c:pt>
                <c:pt idx="948">
                  <c:v>28.0</c:v>
                </c:pt>
                <c:pt idx="949">
                  <c:v>14.0</c:v>
                </c:pt>
                <c:pt idx="950">
                  <c:v>32.0</c:v>
                </c:pt>
                <c:pt idx="951">
                  <c:v>32.0</c:v>
                </c:pt>
                <c:pt idx="952">
                  <c:v>29.0</c:v>
                </c:pt>
                <c:pt idx="953">
                  <c:v>30.0</c:v>
                </c:pt>
                <c:pt idx="954">
                  <c:v>25.0</c:v>
                </c:pt>
                <c:pt idx="955">
                  <c:v>41.0</c:v>
                </c:pt>
                <c:pt idx="956">
                  <c:v>19.0</c:v>
                </c:pt>
                <c:pt idx="957">
                  <c:v>20.0</c:v>
                </c:pt>
                <c:pt idx="958">
                  <c:v>29.0</c:v>
                </c:pt>
                <c:pt idx="959">
                  <c:v>31.0</c:v>
                </c:pt>
                <c:pt idx="960">
                  <c:v>22.0</c:v>
                </c:pt>
                <c:pt idx="961">
                  <c:v>20.0</c:v>
                </c:pt>
                <c:pt idx="962">
                  <c:v>35.0</c:v>
                </c:pt>
                <c:pt idx="963">
                  <c:v>27.0</c:v>
                </c:pt>
                <c:pt idx="964">
                  <c:v>31.0</c:v>
                </c:pt>
                <c:pt idx="965">
                  <c:v>39.0</c:v>
                </c:pt>
                <c:pt idx="966">
                  <c:v>27.0</c:v>
                </c:pt>
                <c:pt idx="967">
                  <c:v>35.0</c:v>
                </c:pt>
                <c:pt idx="968">
                  <c:v>32.0</c:v>
                </c:pt>
                <c:pt idx="969">
                  <c:v>12.0</c:v>
                </c:pt>
                <c:pt idx="970">
                  <c:v>26.0</c:v>
                </c:pt>
                <c:pt idx="971">
                  <c:v>14.0</c:v>
                </c:pt>
                <c:pt idx="972">
                  <c:v>29.0</c:v>
                </c:pt>
                <c:pt idx="973">
                  <c:v>28.0</c:v>
                </c:pt>
                <c:pt idx="974">
                  <c:v>16.0</c:v>
                </c:pt>
                <c:pt idx="975">
                  <c:v>18.0</c:v>
                </c:pt>
                <c:pt idx="976">
                  <c:v>29.0</c:v>
                </c:pt>
                <c:pt idx="977">
                  <c:v>25.0</c:v>
                </c:pt>
                <c:pt idx="978">
                  <c:v>30.0</c:v>
                </c:pt>
                <c:pt idx="979">
                  <c:v>15.0</c:v>
                </c:pt>
                <c:pt idx="980">
                  <c:v>16.0</c:v>
                </c:pt>
                <c:pt idx="981">
                  <c:v>29.0</c:v>
                </c:pt>
                <c:pt idx="982">
                  <c:v>18.0</c:v>
                </c:pt>
                <c:pt idx="983">
                  <c:v>28.0</c:v>
                </c:pt>
                <c:pt idx="984">
                  <c:v>13.0</c:v>
                </c:pt>
                <c:pt idx="985">
                  <c:v>11.0</c:v>
                </c:pt>
                <c:pt idx="986">
                  <c:v>38.0</c:v>
                </c:pt>
                <c:pt idx="987">
                  <c:v>23.0</c:v>
                </c:pt>
                <c:pt idx="988">
                  <c:v>2.4</c:v>
                </c:pt>
              </c:numCache>
            </c:numRef>
          </c:xVal>
          <c:yVal>
            <c:numRef>
              <c:f>'R=0.75'!$B$2:$B$990</c:f>
              <c:numCache>
                <c:formatCode>General</c:formatCode>
                <c:ptCount val="989"/>
                <c:pt idx="0">
                  <c:v>95.0</c:v>
                </c:pt>
                <c:pt idx="1">
                  <c:v>93.0</c:v>
                </c:pt>
                <c:pt idx="2">
                  <c:v>91.0</c:v>
                </c:pt>
                <c:pt idx="3">
                  <c:v>90.0</c:v>
                </c:pt>
                <c:pt idx="4">
                  <c:v>89.0</c:v>
                </c:pt>
                <c:pt idx="5">
                  <c:v>88.0</c:v>
                </c:pt>
                <c:pt idx="6">
                  <c:v>88.0</c:v>
                </c:pt>
                <c:pt idx="7">
                  <c:v>88.0</c:v>
                </c:pt>
                <c:pt idx="8">
                  <c:v>88.0</c:v>
                </c:pt>
                <c:pt idx="9">
                  <c:v>87.0</c:v>
                </c:pt>
                <c:pt idx="10">
                  <c:v>87.0</c:v>
                </c:pt>
                <c:pt idx="11">
                  <c:v>87.0</c:v>
                </c:pt>
                <c:pt idx="12">
                  <c:v>85.0</c:v>
                </c:pt>
                <c:pt idx="13">
                  <c:v>85.0</c:v>
                </c:pt>
                <c:pt idx="14">
                  <c:v>85.0</c:v>
                </c:pt>
                <c:pt idx="15">
                  <c:v>83.0</c:v>
                </c:pt>
                <c:pt idx="16">
                  <c:v>83.0</c:v>
                </c:pt>
                <c:pt idx="17">
                  <c:v>83.0</c:v>
                </c:pt>
                <c:pt idx="18">
                  <c:v>82.0</c:v>
                </c:pt>
                <c:pt idx="19">
                  <c:v>82.0</c:v>
                </c:pt>
                <c:pt idx="20">
                  <c:v>82.0</c:v>
                </c:pt>
                <c:pt idx="21">
                  <c:v>81.0</c:v>
                </c:pt>
                <c:pt idx="22">
                  <c:v>81.0</c:v>
                </c:pt>
                <c:pt idx="23">
                  <c:v>81.0</c:v>
                </c:pt>
                <c:pt idx="24">
                  <c:v>81.0</c:v>
                </c:pt>
                <c:pt idx="25">
                  <c:v>81.0</c:v>
                </c:pt>
                <c:pt idx="26">
                  <c:v>81.0</c:v>
                </c:pt>
                <c:pt idx="27">
                  <c:v>80.0</c:v>
                </c:pt>
                <c:pt idx="28">
                  <c:v>80.0</c:v>
                </c:pt>
                <c:pt idx="29">
                  <c:v>79.0</c:v>
                </c:pt>
                <c:pt idx="30">
                  <c:v>79.0</c:v>
                </c:pt>
                <c:pt idx="31">
                  <c:v>79.0</c:v>
                </c:pt>
                <c:pt idx="32">
                  <c:v>79.0</c:v>
                </c:pt>
                <c:pt idx="33">
                  <c:v>78.0</c:v>
                </c:pt>
                <c:pt idx="34">
                  <c:v>78.0</c:v>
                </c:pt>
                <c:pt idx="35">
                  <c:v>78.0</c:v>
                </c:pt>
                <c:pt idx="36">
                  <c:v>78.0</c:v>
                </c:pt>
                <c:pt idx="37">
                  <c:v>78.0</c:v>
                </c:pt>
                <c:pt idx="38">
                  <c:v>78.0</c:v>
                </c:pt>
                <c:pt idx="39">
                  <c:v>78.0</c:v>
                </c:pt>
                <c:pt idx="40">
                  <c:v>78.0</c:v>
                </c:pt>
                <c:pt idx="41">
                  <c:v>77.0</c:v>
                </c:pt>
                <c:pt idx="42">
                  <c:v>77.0</c:v>
                </c:pt>
                <c:pt idx="43">
                  <c:v>77.0</c:v>
                </c:pt>
                <c:pt idx="44">
                  <c:v>77.0</c:v>
                </c:pt>
                <c:pt idx="45">
                  <c:v>77.0</c:v>
                </c:pt>
                <c:pt idx="46">
                  <c:v>77.0</c:v>
                </c:pt>
                <c:pt idx="47">
                  <c:v>77.0</c:v>
                </c:pt>
                <c:pt idx="48">
                  <c:v>77.0</c:v>
                </c:pt>
                <c:pt idx="49">
                  <c:v>77.0</c:v>
                </c:pt>
                <c:pt idx="50">
                  <c:v>76.0</c:v>
                </c:pt>
                <c:pt idx="51">
                  <c:v>76.0</c:v>
                </c:pt>
                <c:pt idx="52">
                  <c:v>76.0</c:v>
                </c:pt>
                <c:pt idx="53">
                  <c:v>76.0</c:v>
                </c:pt>
                <c:pt idx="54">
                  <c:v>76.0</c:v>
                </c:pt>
                <c:pt idx="55">
                  <c:v>76.0</c:v>
                </c:pt>
                <c:pt idx="56">
                  <c:v>76.0</c:v>
                </c:pt>
                <c:pt idx="57">
                  <c:v>76.0</c:v>
                </c:pt>
                <c:pt idx="58">
                  <c:v>76.0</c:v>
                </c:pt>
                <c:pt idx="59">
                  <c:v>76.0</c:v>
                </c:pt>
                <c:pt idx="60">
                  <c:v>76.0</c:v>
                </c:pt>
                <c:pt idx="61">
                  <c:v>75.0</c:v>
                </c:pt>
                <c:pt idx="62">
                  <c:v>75.0</c:v>
                </c:pt>
                <c:pt idx="63">
                  <c:v>75.0</c:v>
                </c:pt>
                <c:pt idx="64">
                  <c:v>75.0</c:v>
                </c:pt>
                <c:pt idx="65">
                  <c:v>75.0</c:v>
                </c:pt>
                <c:pt idx="66">
                  <c:v>75.0</c:v>
                </c:pt>
                <c:pt idx="67">
                  <c:v>75.0</c:v>
                </c:pt>
                <c:pt idx="68">
                  <c:v>74.0</c:v>
                </c:pt>
                <c:pt idx="69">
                  <c:v>74.0</c:v>
                </c:pt>
                <c:pt idx="70">
                  <c:v>74.0</c:v>
                </c:pt>
                <c:pt idx="71">
                  <c:v>74.0</c:v>
                </c:pt>
                <c:pt idx="72">
                  <c:v>74.0</c:v>
                </c:pt>
                <c:pt idx="73">
                  <c:v>74.0</c:v>
                </c:pt>
                <c:pt idx="74">
                  <c:v>74.0</c:v>
                </c:pt>
                <c:pt idx="75">
                  <c:v>74.0</c:v>
                </c:pt>
                <c:pt idx="76">
                  <c:v>74.0</c:v>
                </c:pt>
                <c:pt idx="77">
                  <c:v>74.0</c:v>
                </c:pt>
                <c:pt idx="78">
                  <c:v>74.0</c:v>
                </c:pt>
                <c:pt idx="79">
                  <c:v>74.0</c:v>
                </c:pt>
                <c:pt idx="80">
                  <c:v>74.0</c:v>
                </c:pt>
                <c:pt idx="81">
                  <c:v>74.0</c:v>
                </c:pt>
                <c:pt idx="82">
                  <c:v>73.0</c:v>
                </c:pt>
                <c:pt idx="83">
                  <c:v>73.0</c:v>
                </c:pt>
                <c:pt idx="84">
                  <c:v>73.0</c:v>
                </c:pt>
                <c:pt idx="85">
                  <c:v>73.0</c:v>
                </c:pt>
                <c:pt idx="86">
                  <c:v>73.0</c:v>
                </c:pt>
                <c:pt idx="87">
                  <c:v>73.0</c:v>
                </c:pt>
                <c:pt idx="88">
                  <c:v>73.0</c:v>
                </c:pt>
                <c:pt idx="89">
                  <c:v>72.0</c:v>
                </c:pt>
                <c:pt idx="90">
                  <c:v>72.0</c:v>
                </c:pt>
                <c:pt idx="91">
                  <c:v>72.0</c:v>
                </c:pt>
                <c:pt idx="92">
                  <c:v>72.0</c:v>
                </c:pt>
                <c:pt idx="93">
                  <c:v>72.0</c:v>
                </c:pt>
                <c:pt idx="94">
                  <c:v>72.0</c:v>
                </c:pt>
                <c:pt idx="95">
                  <c:v>72.0</c:v>
                </c:pt>
                <c:pt idx="96">
                  <c:v>72.0</c:v>
                </c:pt>
                <c:pt idx="97">
                  <c:v>72.0</c:v>
                </c:pt>
                <c:pt idx="98">
                  <c:v>72.0</c:v>
                </c:pt>
                <c:pt idx="99">
                  <c:v>71.0</c:v>
                </c:pt>
                <c:pt idx="100">
                  <c:v>71.0</c:v>
                </c:pt>
                <c:pt idx="101">
                  <c:v>71.0</c:v>
                </c:pt>
                <c:pt idx="102">
                  <c:v>71.0</c:v>
                </c:pt>
                <c:pt idx="103">
                  <c:v>71.0</c:v>
                </c:pt>
                <c:pt idx="104">
                  <c:v>71.0</c:v>
                </c:pt>
                <c:pt idx="105">
                  <c:v>71.0</c:v>
                </c:pt>
                <c:pt idx="106">
                  <c:v>70.0</c:v>
                </c:pt>
                <c:pt idx="107">
                  <c:v>70.0</c:v>
                </c:pt>
                <c:pt idx="108">
                  <c:v>70.0</c:v>
                </c:pt>
                <c:pt idx="109">
                  <c:v>70.0</c:v>
                </c:pt>
                <c:pt idx="110">
                  <c:v>70.0</c:v>
                </c:pt>
                <c:pt idx="111">
                  <c:v>70.0</c:v>
                </c:pt>
                <c:pt idx="112">
                  <c:v>70.0</c:v>
                </c:pt>
                <c:pt idx="113">
                  <c:v>70.0</c:v>
                </c:pt>
                <c:pt idx="114">
                  <c:v>70.0</c:v>
                </c:pt>
                <c:pt idx="115">
                  <c:v>70.0</c:v>
                </c:pt>
                <c:pt idx="116">
                  <c:v>70.0</c:v>
                </c:pt>
                <c:pt idx="117">
                  <c:v>70.0</c:v>
                </c:pt>
                <c:pt idx="118">
                  <c:v>70.0</c:v>
                </c:pt>
                <c:pt idx="119">
                  <c:v>69.0</c:v>
                </c:pt>
                <c:pt idx="120">
                  <c:v>69.0</c:v>
                </c:pt>
                <c:pt idx="121">
                  <c:v>69.0</c:v>
                </c:pt>
                <c:pt idx="122">
                  <c:v>69.0</c:v>
                </c:pt>
                <c:pt idx="123">
                  <c:v>69.0</c:v>
                </c:pt>
                <c:pt idx="124">
                  <c:v>69.0</c:v>
                </c:pt>
                <c:pt idx="125">
                  <c:v>69.0</c:v>
                </c:pt>
                <c:pt idx="126">
                  <c:v>69.0</c:v>
                </c:pt>
                <c:pt idx="127">
                  <c:v>69.0</c:v>
                </c:pt>
                <c:pt idx="128">
                  <c:v>69.0</c:v>
                </c:pt>
                <c:pt idx="129">
                  <c:v>69.0</c:v>
                </c:pt>
                <c:pt idx="130">
                  <c:v>69.0</c:v>
                </c:pt>
                <c:pt idx="131">
                  <c:v>69.0</c:v>
                </c:pt>
                <c:pt idx="132">
                  <c:v>69.0</c:v>
                </c:pt>
                <c:pt idx="133">
                  <c:v>69.0</c:v>
                </c:pt>
                <c:pt idx="134">
                  <c:v>69.0</c:v>
                </c:pt>
                <c:pt idx="135">
                  <c:v>68.0</c:v>
                </c:pt>
                <c:pt idx="136">
                  <c:v>68.0</c:v>
                </c:pt>
                <c:pt idx="137">
                  <c:v>68.0</c:v>
                </c:pt>
                <c:pt idx="138">
                  <c:v>68.0</c:v>
                </c:pt>
                <c:pt idx="139">
                  <c:v>68.0</c:v>
                </c:pt>
                <c:pt idx="140">
                  <c:v>68.0</c:v>
                </c:pt>
                <c:pt idx="141">
                  <c:v>68.0</c:v>
                </c:pt>
                <c:pt idx="142">
                  <c:v>68.0</c:v>
                </c:pt>
                <c:pt idx="143">
                  <c:v>68.0</c:v>
                </c:pt>
                <c:pt idx="144">
                  <c:v>68.0</c:v>
                </c:pt>
                <c:pt idx="145">
                  <c:v>67.0</c:v>
                </c:pt>
                <c:pt idx="146">
                  <c:v>67.0</c:v>
                </c:pt>
                <c:pt idx="147">
                  <c:v>67.0</c:v>
                </c:pt>
                <c:pt idx="148">
                  <c:v>67.0</c:v>
                </c:pt>
                <c:pt idx="149">
                  <c:v>67.0</c:v>
                </c:pt>
                <c:pt idx="150">
                  <c:v>67.0</c:v>
                </c:pt>
                <c:pt idx="151">
                  <c:v>67.0</c:v>
                </c:pt>
                <c:pt idx="152">
                  <c:v>67.0</c:v>
                </c:pt>
                <c:pt idx="153">
                  <c:v>67.0</c:v>
                </c:pt>
                <c:pt idx="154">
                  <c:v>67.0</c:v>
                </c:pt>
                <c:pt idx="155">
                  <c:v>67.0</c:v>
                </c:pt>
                <c:pt idx="156">
                  <c:v>67.0</c:v>
                </c:pt>
                <c:pt idx="157">
                  <c:v>66.0</c:v>
                </c:pt>
                <c:pt idx="158">
                  <c:v>66.0</c:v>
                </c:pt>
                <c:pt idx="159">
                  <c:v>66.0</c:v>
                </c:pt>
                <c:pt idx="160">
                  <c:v>66.0</c:v>
                </c:pt>
                <c:pt idx="161">
                  <c:v>66.0</c:v>
                </c:pt>
                <c:pt idx="162">
                  <c:v>66.0</c:v>
                </c:pt>
                <c:pt idx="163">
                  <c:v>66.0</c:v>
                </c:pt>
                <c:pt idx="164">
                  <c:v>66.0</c:v>
                </c:pt>
                <c:pt idx="165">
                  <c:v>66.0</c:v>
                </c:pt>
                <c:pt idx="166">
                  <c:v>66.0</c:v>
                </c:pt>
                <c:pt idx="167">
                  <c:v>66.0</c:v>
                </c:pt>
                <c:pt idx="168">
                  <c:v>66.0</c:v>
                </c:pt>
                <c:pt idx="169">
                  <c:v>66.0</c:v>
                </c:pt>
                <c:pt idx="170">
                  <c:v>65.0</c:v>
                </c:pt>
                <c:pt idx="171">
                  <c:v>65.0</c:v>
                </c:pt>
                <c:pt idx="172">
                  <c:v>65.0</c:v>
                </c:pt>
                <c:pt idx="173">
                  <c:v>65.0</c:v>
                </c:pt>
                <c:pt idx="174">
                  <c:v>65.0</c:v>
                </c:pt>
                <c:pt idx="175">
                  <c:v>65.0</c:v>
                </c:pt>
                <c:pt idx="176">
                  <c:v>65.0</c:v>
                </c:pt>
                <c:pt idx="177">
                  <c:v>65.0</c:v>
                </c:pt>
                <c:pt idx="178">
                  <c:v>65.0</c:v>
                </c:pt>
                <c:pt idx="179">
                  <c:v>65.0</c:v>
                </c:pt>
                <c:pt idx="180">
                  <c:v>65.0</c:v>
                </c:pt>
                <c:pt idx="181">
                  <c:v>64.0</c:v>
                </c:pt>
                <c:pt idx="182">
                  <c:v>64.0</c:v>
                </c:pt>
                <c:pt idx="183">
                  <c:v>64.0</c:v>
                </c:pt>
                <c:pt idx="184">
                  <c:v>64.0</c:v>
                </c:pt>
                <c:pt idx="185">
                  <c:v>64.0</c:v>
                </c:pt>
                <c:pt idx="186">
                  <c:v>64.0</c:v>
                </c:pt>
                <c:pt idx="187">
                  <c:v>64.0</c:v>
                </c:pt>
                <c:pt idx="188">
                  <c:v>64.0</c:v>
                </c:pt>
                <c:pt idx="189">
                  <c:v>63.0</c:v>
                </c:pt>
                <c:pt idx="190">
                  <c:v>63.0</c:v>
                </c:pt>
                <c:pt idx="191">
                  <c:v>63.0</c:v>
                </c:pt>
                <c:pt idx="192">
                  <c:v>63.0</c:v>
                </c:pt>
                <c:pt idx="193">
                  <c:v>63.0</c:v>
                </c:pt>
                <c:pt idx="194">
                  <c:v>63.0</c:v>
                </c:pt>
                <c:pt idx="195">
                  <c:v>63.0</c:v>
                </c:pt>
                <c:pt idx="196">
                  <c:v>63.0</c:v>
                </c:pt>
                <c:pt idx="197">
                  <c:v>63.0</c:v>
                </c:pt>
                <c:pt idx="198">
                  <c:v>63.0</c:v>
                </c:pt>
                <c:pt idx="199">
                  <c:v>63.0</c:v>
                </c:pt>
                <c:pt idx="200">
                  <c:v>63.0</c:v>
                </c:pt>
                <c:pt idx="201">
                  <c:v>63.0</c:v>
                </c:pt>
                <c:pt idx="202">
                  <c:v>63.0</c:v>
                </c:pt>
                <c:pt idx="203">
                  <c:v>63.0</c:v>
                </c:pt>
                <c:pt idx="204">
                  <c:v>63.0</c:v>
                </c:pt>
                <c:pt idx="205">
                  <c:v>63.0</c:v>
                </c:pt>
                <c:pt idx="206">
                  <c:v>63.0</c:v>
                </c:pt>
                <c:pt idx="207">
                  <c:v>62.0</c:v>
                </c:pt>
                <c:pt idx="208">
                  <c:v>62.0</c:v>
                </c:pt>
                <c:pt idx="209">
                  <c:v>62.0</c:v>
                </c:pt>
                <c:pt idx="210">
                  <c:v>62.0</c:v>
                </c:pt>
                <c:pt idx="211">
                  <c:v>62.0</c:v>
                </c:pt>
                <c:pt idx="212">
                  <c:v>62.0</c:v>
                </c:pt>
                <c:pt idx="213">
                  <c:v>62.0</c:v>
                </c:pt>
                <c:pt idx="214">
                  <c:v>62.0</c:v>
                </c:pt>
                <c:pt idx="215">
                  <c:v>62.0</c:v>
                </c:pt>
                <c:pt idx="216">
                  <c:v>62.0</c:v>
                </c:pt>
                <c:pt idx="217">
                  <c:v>62.0</c:v>
                </c:pt>
                <c:pt idx="218">
                  <c:v>62.0</c:v>
                </c:pt>
                <c:pt idx="219">
                  <c:v>62.0</c:v>
                </c:pt>
                <c:pt idx="220">
                  <c:v>62.0</c:v>
                </c:pt>
                <c:pt idx="221">
                  <c:v>62.0</c:v>
                </c:pt>
                <c:pt idx="222">
                  <c:v>62.0</c:v>
                </c:pt>
                <c:pt idx="223">
                  <c:v>62.0</c:v>
                </c:pt>
                <c:pt idx="224">
                  <c:v>62.0</c:v>
                </c:pt>
                <c:pt idx="225">
                  <c:v>62.0</c:v>
                </c:pt>
                <c:pt idx="226">
                  <c:v>62.0</c:v>
                </c:pt>
                <c:pt idx="227">
                  <c:v>62.0</c:v>
                </c:pt>
                <c:pt idx="228">
                  <c:v>61.0</c:v>
                </c:pt>
                <c:pt idx="229">
                  <c:v>61.0</c:v>
                </c:pt>
                <c:pt idx="230">
                  <c:v>61.0</c:v>
                </c:pt>
                <c:pt idx="231">
                  <c:v>61.0</c:v>
                </c:pt>
                <c:pt idx="232">
                  <c:v>61.0</c:v>
                </c:pt>
                <c:pt idx="233">
                  <c:v>61.0</c:v>
                </c:pt>
                <c:pt idx="234">
                  <c:v>61.0</c:v>
                </c:pt>
                <c:pt idx="235">
                  <c:v>61.0</c:v>
                </c:pt>
                <c:pt idx="236">
                  <c:v>61.0</c:v>
                </c:pt>
                <c:pt idx="237">
                  <c:v>61.0</c:v>
                </c:pt>
                <c:pt idx="238">
                  <c:v>61.0</c:v>
                </c:pt>
                <c:pt idx="239">
                  <c:v>61.0</c:v>
                </c:pt>
                <c:pt idx="240">
                  <c:v>61.0</c:v>
                </c:pt>
                <c:pt idx="241">
                  <c:v>61.0</c:v>
                </c:pt>
                <c:pt idx="242">
                  <c:v>61.0</c:v>
                </c:pt>
                <c:pt idx="243">
                  <c:v>61.0</c:v>
                </c:pt>
                <c:pt idx="244">
                  <c:v>61.0</c:v>
                </c:pt>
                <c:pt idx="245">
                  <c:v>61.0</c:v>
                </c:pt>
                <c:pt idx="246">
                  <c:v>61.0</c:v>
                </c:pt>
                <c:pt idx="247">
                  <c:v>60.0</c:v>
                </c:pt>
                <c:pt idx="248">
                  <c:v>60.0</c:v>
                </c:pt>
                <c:pt idx="249">
                  <c:v>60.0</c:v>
                </c:pt>
                <c:pt idx="250">
                  <c:v>60.0</c:v>
                </c:pt>
                <c:pt idx="251">
                  <c:v>60.0</c:v>
                </c:pt>
                <c:pt idx="252">
                  <c:v>60.0</c:v>
                </c:pt>
                <c:pt idx="253">
                  <c:v>60.0</c:v>
                </c:pt>
                <c:pt idx="254">
                  <c:v>60.0</c:v>
                </c:pt>
                <c:pt idx="255">
                  <c:v>60.0</c:v>
                </c:pt>
                <c:pt idx="256">
                  <c:v>60.0</c:v>
                </c:pt>
                <c:pt idx="257">
                  <c:v>60.0</c:v>
                </c:pt>
                <c:pt idx="258">
                  <c:v>60.0</c:v>
                </c:pt>
                <c:pt idx="259">
                  <c:v>60.0</c:v>
                </c:pt>
                <c:pt idx="260">
                  <c:v>60.0</c:v>
                </c:pt>
                <c:pt idx="261">
                  <c:v>60.0</c:v>
                </c:pt>
                <c:pt idx="262">
                  <c:v>60.0</c:v>
                </c:pt>
                <c:pt idx="263">
                  <c:v>60.0</c:v>
                </c:pt>
                <c:pt idx="264">
                  <c:v>60.0</c:v>
                </c:pt>
                <c:pt idx="265">
                  <c:v>60.0</c:v>
                </c:pt>
                <c:pt idx="266">
                  <c:v>60.0</c:v>
                </c:pt>
                <c:pt idx="267">
                  <c:v>60.0</c:v>
                </c:pt>
                <c:pt idx="268">
                  <c:v>60.0</c:v>
                </c:pt>
                <c:pt idx="269">
                  <c:v>59.0</c:v>
                </c:pt>
                <c:pt idx="270">
                  <c:v>59.0</c:v>
                </c:pt>
                <c:pt idx="271">
                  <c:v>59.0</c:v>
                </c:pt>
                <c:pt idx="272">
                  <c:v>59.0</c:v>
                </c:pt>
                <c:pt idx="273">
                  <c:v>59.0</c:v>
                </c:pt>
                <c:pt idx="274">
                  <c:v>59.0</c:v>
                </c:pt>
                <c:pt idx="275">
                  <c:v>59.0</c:v>
                </c:pt>
                <c:pt idx="276">
                  <c:v>59.0</c:v>
                </c:pt>
                <c:pt idx="277">
                  <c:v>59.0</c:v>
                </c:pt>
                <c:pt idx="278">
                  <c:v>59.0</c:v>
                </c:pt>
                <c:pt idx="279">
                  <c:v>59.0</c:v>
                </c:pt>
                <c:pt idx="280">
                  <c:v>59.0</c:v>
                </c:pt>
                <c:pt idx="281">
                  <c:v>59.0</c:v>
                </c:pt>
                <c:pt idx="282">
                  <c:v>59.0</c:v>
                </c:pt>
                <c:pt idx="283">
                  <c:v>59.0</c:v>
                </c:pt>
                <c:pt idx="284">
                  <c:v>59.0</c:v>
                </c:pt>
                <c:pt idx="285">
                  <c:v>59.0</c:v>
                </c:pt>
                <c:pt idx="286">
                  <c:v>59.0</c:v>
                </c:pt>
                <c:pt idx="287">
                  <c:v>59.0</c:v>
                </c:pt>
                <c:pt idx="288">
                  <c:v>59.0</c:v>
                </c:pt>
                <c:pt idx="289">
                  <c:v>59.0</c:v>
                </c:pt>
                <c:pt idx="290">
                  <c:v>59.0</c:v>
                </c:pt>
                <c:pt idx="291">
                  <c:v>59.0</c:v>
                </c:pt>
                <c:pt idx="292">
                  <c:v>59.0</c:v>
                </c:pt>
                <c:pt idx="293">
                  <c:v>59.0</c:v>
                </c:pt>
                <c:pt idx="294">
                  <c:v>59.0</c:v>
                </c:pt>
                <c:pt idx="295">
                  <c:v>58.0</c:v>
                </c:pt>
                <c:pt idx="296">
                  <c:v>58.0</c:v>
                </c:pt>
                <c:pt idx="297">
                  <c:v>58.0</c:v>
                </c:pt>
                <c:pt idx="298">
                  <c:v>58.0</c:v>
                </c:pt>
                <c:pt idx="299">
                  <c:v>58.0</c:v>
                </c:pt>
                <c:pt idx="300">
                  <c:v>58.0</c:v>
                </c:pt>
                <c:pt idx="301">
                  <c:v>58.0</c:v>
                </c:pt>
                <c:pt idx="302">
                  <c:v>58.0</c:v>
                </c:pt>
                <c:pt idx="303">
                  <c:v>58.0</c:v>
                </c:pt>
                <c:pt idx="304">
                  <c:v>58.0</c:v>
                </c:pt>
                <c:pt idx="305">
                  <c:v>58.0</c:v>
                </c:pt>
                <c:pt idx="306">
                  <c:v>58.0</c:v>
                </c:pt>
                <c:pt idx="307">
                  <c:v>58.0</c:v>
                </c:pt>
                <c:pt idx="308">
                  <c:v>58.0</c:v>
                </c:pt>
                <c:pt idx="309">
                  <c:v>58.0</c:v>
                </c:pt>
                <c:pt idx="310">
                  <c:v>58.0</c:v>
                </c:pt>
                <c:pt idx="311">
                  <c:v>58.0</c:v>
                </c:pt>
                <c:pt idx="312">
                  <c:v>58.0</c:v>
                </c:pt>
                <c:pt idx="313">
                  <c:v>58.0</c:v>
                </c:pt>
                <c:pt idx="314">
                  <c:v>58.0</c:v>
                </c:pt>
                <c:pt idx="315">
                  <c:v>58.0</c:v>
                </c:pt>
                <c:pt idx="316">
                  <c:v>57.0</c:v>
                </c:pt>
                <c:pt idx="317">
                  <c:v>57.0</c:v>
                </c:pt>
                <c:pt idx="318">
                  <c:v>57.0</c:v>
                </c:pt>
                <c:pt idx="319">
                  <c:v>57.0</c:v>
                </c:pt>
                <c:pt idx="320">
                  <c:v>57.0</c:v>
                </c:pt>
                <c:pt idx="321">
                  <c:v>57.0</c:v>
                </c:pt>
                <c:pt idx="322">
                  <c:v>57.0</c:v>
                </c:pt>
                <c:pt idx="323">
                  <c:v>57.0</c:v>
                </c:pt>
                <c:pt idx="324">
                  <c:v>57.0</c:v>
                </c:pt>
                <c:pt idx="325">
                  <c:v>57.0</c:v>
                </c:pt>
                <c:pt idx="326">
                  <c:v>57.0</c:v>
                </c:pt>
                <c:pt idx="327">
                  <c:v>57.0</c:v>
                </c:pt>
                <c:pt idx="328">
                  <c:v>57.0</c:v>
                </c:pt>
                <c:pt idx="329">
                  <c:v>57.0</c:v>
                </c:pt>
                <c:pt idx="330">
                  <c:v>57.0</c:v>
                </c:pt>
                <c:pt idx="331">
                  <c:v>57.0</c:v>
                </c:pt>
                <c:pt idx="332">
                  <c:v>56.0</c:v>
                </c:pt>
                <c:pt idx="333">
                  <c:v>56.0</c:v>
                </c:pt>
                <c:pt idx="334">
                  <c:v>56.0</c:v>
                </c:pt>
                <c:pt idx="335">
                  <c:v>56.0</c:v>
                </c:pt>
                <c:pt idx="336">
                  <c:v>56.0</c:v>
                </c:pt>
                <c:pt idx="337">
                  <c:v>56.0</c:v>
                </c:pt>
                <c:pt idx="338">
                  <c:v>56.0</c:v>
                </c:pt>
                <c:pt idx="339">
                  <c:v>56.0</c:v>
                </c:pt>
                <c:pt idx="340">
                  <c:v>56.0</c:v>
                </c:pt>
                <c:pt idx="341">
                  <c:v>56.0</c:v>
                </c:pt>
                <c:pt idx="342">
                  <c:v>56.0</c:v>
                </c:pt>
                <c:pt idx="343">
                  <c:v>56.0</c:v>
                </c:pt>
                <c:pt idx="344">
                  <c:v>56.0</c:v>
                </c:pt>
                <c:pt idx="345">
                  <c:v>56.0</c:v>
                </c:pt>
                <c:pt idx="346">
                  <c:v>56.0</c:v>
                </c:pt>
                <c:pt idx="347">
                  <c:v>56.0</c:v>
                </c:pt>
                <c:pt idx="348">
                  <c:v>56.0</c:v>
                </c:pt>
                <c:pt idx="349">
                  <c:v>55.0</c:v>
                </c:pt>
                <c:pt idx="350">
                  <c:v>55.0</c:v>
                </c:pt>
                <c:pt idx="351">
                  <c:v>55.0</c:v>
                </c:pt>
                <c:pt idx="352">
                  <c:v>55.0</c:v>
                </c:pt>
                <c:pt idx="353">
                  <c:v>55.0</c:v>
                </c:pt>
                <c:pt idx="354">
                  <c:v>55.0</c:v>
                </c:pt>
                <c:pt idx="355">
                  <c:v>55.0</c:v>
                </c:pt>
                <c:pt idx="356">
                  <c:v>55.0</c:v>
                </c:pt>
                <c:pt idx="357">
                  <c:v>55.0</c:v>
                </c:pt>
                <c:pt idx="358">
                  <c:v>55.0</c:v>
                </c:pt>
                <c:pt idx="359">
                  <c:v>55.0</c:v>
                </c:pt>
                <c:pt idx="360">
                  <c:v>55.0</c:v>
                </c:pt>
                <c:pt idx="361">
                  <c:v>55.0</c:v>
                </c:pt>
                <c:pt idx="362">
                  <c:v>55.0</c:v>
                </c:pt>
                <c:pt idx="363">
                  <c:v>55.0</c:v>
                </c:pt>
                <c:pt idx="364">
                  <c:v>55.0</c:v>
                </c:pt>
                <c:pt idx="365">
                  <c:v>55.0</c:v>
                </c:pt>
                <c:pt idx="366">
                  <c:v>55.0</c:v>
                </c:pt>
                <c:pt idx="367">
                  <c:v>55.0</c:v>
                </c:pt>
                <c:pt idx="368">
                  <c:v>55.0</c:v>
                </c:pt>
                <c:pt idx="369">
                  <c:v>55.0</c:v>
                </c:pt>
                <c:pt idx="370">
                  <c:v>55.0</c:v>
                </c:pt>
                <c:pt idx="371">
                  <c:v>55.0</c:v>
                </c:pt>
                <c:pt idx="372">
                  <c:v>55.0</c:v>
                </c:pt>
                <c:pt idx="373">
                  <c:v>55.0</c:v>
                </c:pt>
                <c:pt idx="374">
                  <c:v>55.0</c:v>
                </c:pt>
                <c:pt idx="375">
                  <c:v>55.0</c:v>
                </c:pt>
                <c:pt idx="376">
                  <c:v>55.0</c:v>
                </c:pt>
                <c:pt idx="377">
                  <c:v>54.0</c:v>
                </c:pt>
                <c:pt idx="378">
                  <c:v>54.0</c:v>
                </c:pt>
                <c:pt idx="379">
                  <c:v>54.0</c:v>
                </c:pt>
                <c:pt idx="380">
                  <c:v>54.0</c:v>
                </c:pt>
                <c:pt idx="381">
                  <c:v>54.0</c:v>
                </c:pt>
                <c:pt idx="382">
                  <c:v>54.0</c:v>
                </c:pt>
                <c:pt idx="383">
                  <c:v>54.0</c:v>
                </c:pt>
                <c:pt idx="384">
                  <c:v>54.0</c:v>
                </c:pt>
                <c:pt idx="385">
                  <c:v>54.0</c:v>
                </c:pt>
                <c:pt idx="386">
                  <c:v>54.0</c:v>
                </c:pt>
                <c:pt idx="387">
                  <c:v>54.0</c:v>
                </c:pt>
                <c:pt idx="388">
                  <c:v>54.0</c:v>
                </c:pt>
                <c:pt idx="389">
                  <c:v>54.0</c:v>
                </c:pt>
                <c:pt idx="390">
                  <c:v>54.0</c:v>
                </c:pt>
                <c:pt idx="391">
                  <c:v>54.0</c:v>
                </c:pt>
                <c:pt idx="392">
                  <c:v>54.0</c:v>
                </c:pt>
                <c:pt idx="393">
                  <c:v>54.0</c:v>
                </c:pt>
                <c:pt idx="394">
                  <c:v>54.0</c:v>
                </c:pt>
                <c:pt idx="395">
                  <c:v>54.0</c:v>
                </c:pt>
                <c:pt idx="396">
                  <c:v>54.0</c:v>
                </c:pt>
                <c:pt idx="397">
                  <c:v>54.0</c:v>
                </c:pt>
                <c:pt idx="398">
                  <c:v>54.0</c:v>
                </c:pt>
                <c:pt idx="399">
                  <c:v>54.0</c:v>
                </c:pt>
                <c:pt idx="400">
                  <c:v>54.0</c:v>
                </c:pt>
                <c:pt idx="401">
                  <c:v>54.0</c:v>
                </c:pt>
                <c:pt idx="402">
                  <c:v>54.0</c:v>
                </c:pt>
                <c:pt idx="403">
                  <c:v>54.0</c:v>
                </c:pt>
                <c:pt idx="404">
                  <c:v>54.0</c:v>
                </c:pt>
                <c:pt idx="405">
                  <c:v>54.0</c:v>
                </c:pt>
                <c:pt idx="406">
                  <c:v>53.0</c:v>
                </c:pt>
                <c:pt idx="407">
                  <c:v>53.0</c:v>
                </c:pt>
                <c:pt idx="408">
                  <c:v>53.0</c:v>
                </c:pt>
                <c:pt idx="409">
                  <c:v>53.0</c:v>
                </c:pt>
                <c:pt idx="410">
                  <c:v>53.0</c:v>
                </c:pt>
                <c:pt idx="411">
                  <c:v>53.0</c:v>
                </c:pt>
                <c:pt idx="412">
                  <c:v>53.0</c:v>
                </c:pt>
                <c:pt idx="413">
                  <c:v>53.0</c:v>
                </c:pt>
                <c:pt idx="414">
                  <c:v>53.0</c:v>
                </c:pt>
                <c:pt idx="415">
                  <c:v>53.0</c:v>
                </c:pt>
                <c:pt idx="416">
                  <c:v>53.0</c:v>
                </c:pt>
                <c:pt idx="417">
                  <c:v>53.0</c:v>
                </c:pt>
                <c:pt idx="418">
                  <c:v>53.0</c:v>
                </c:pt>
                <c:pt idx="419">
                  <c:v>53.0</c:v>
                </c:pt>
                <c:pt idx="420">
                  <c:v>53.0</c:v>
                </c:pt>
                <c:pt idx="421">
                  <c:v>53.0</c:v>
                </c:pt>
                <c:pt idx="422">
                  <c:v>53.0</c:v>
                </c:pt>
                <c:pt idx="423">
                  <c:v>53.0</c:v>
                </c:pt>
                <c:pt idx="424">
                  <c:v>53.0</c:v>
                </c:pt>
                <c:pt idx="425">
                  <c:v>53.0</c:v>
                </c:pt>
                <c:pt idx="426">
                  <c:v>53.0</c:v>
                </c:pt>
                <c:pt idx="427">
                  <c:v>53.0</c:v>
                </c:pt>
                <c:pt idx="428">
                  <c:v>52.0</c:v>
                </c:pt>
                <c:pt idx="429">
                  <c:v>52.0</c:v>
                </c:pt>
                <c:pt idx="430">
                  <c:v>52.0</c:v>
                </c:pt>
                <c:pt idx="431">
                  <c:v>52.0</c:v>
                </c:pt>
                <c:pt idx="432">
                  <c:v>52.0</c:v>
                </c:pt>
                <c:pt idx="433">
                  <c:v>52.0</c:v>
                </c:pt>
                <c:pt idx="434">
                  <c:v>52.0</c:v>
                </c:pt>
                <c:pt idx="435">
                  <c:v>52.0</c:v>
                </c:pt>
                <c:pt idx="436">
                  <c:v>52.0</c:v>
                </c:pt>
                <c:pt idx="437">
                  <c:v>52.0</c:v>
                </c:pt>
                <c:pt idx="438">
                  <c:v>52.0</c:v>
                </c:pt>
                <c:pt idx="439">
                  <c:v>52.0</c:v>
                </c:pt>
                <c:pt idx="440">
                  <c:v>52.0</c:v>
                </c:pt>
                <c:pt idx="441">
                  <c:v>52.0</c:v>
                </c:pt>
                <c:pt idx="442">
                  <c:v>52.0</c:v>
                </c:pt>
                <c:pt idx="443">
                  <c:v>52.0</c:v>
                </c:pt>
                <c:pt idx="444">
                  <c:v>52.0</c:v>
                </c:pt>
                <c:pt idx="445">
                  <c:v>52.0</c:v>
                </c:pt>
                <c:pt idx="446">
                  <c:v>52.0</c:v>
                </c:pt>
                <c:pt idx="447">
                  <c:v>52.0</c:v>
                </c:pt>
                <c:pt idx="448">
                  <c:v>52.0</c:v>
                </c:pt>
                <c:pt idx="449">
                  <c:v>52.0</c:v>
                </c:pt>
                <c:pt idx="450">
                  <c:v>52.0</c:v>
                </c:pt>
                <c:pt idx="451">
                  <c:v>52.0</c:v>
                </c:pt>
                <c:pt idx="452">
                  <c:v>52.0</c:v>
                </c:pt>
                <c:pt idx="453">
                  <c:v>51.0</c:v>
                </c:pt>
                <c:pt idx="454">
                  <c:v>51.0</c:v>
                </c:pt>
                <c:pt idx="455">
                  <c:v>51.0</c:v>
                </c:pt>
                <c:pt idx="456">
                  <c:v>51.0</c:v>
                </c:pt>
                <c:pt idx="457">
                  <c:v>51.0</c:v>
                </c:pt>
                <c:pt idx="458">
                  <c:v>51.0</c:v>
                </c:pt>
                <c:pt idx="459">
                  <c:v>51.0</c:v>
                </c:pt>
                <c:pt idx="460">
                  <c:v>51.0</c:v>
                </c:pt>
                <c:pt idx="461">
                  <c:v>51.0</c:v>
                </c:pt>
                <c:pt idx="462">
                  <c:v>51.0</c:v>
                </c:pt>
                <c:pt idx="463">
                  <c:v>51.0</c:v>
                </c:pt>
                <c:pt idx="464">
                  <c:v>51.0</c:v>
                </c:pt>
                <c:pt idx="465">
                  <c:v>51.0</c:v>
                </c:pt>
                <c:pt idx="466">
                  <c:v>51.0</c:v>
                </c:pt>
                <c:pt idx="467">
                  <c:v>51.0</c:v>
                </c:pt>
                <c:pt idx="468">
                  <c:v>51.0</c:v>
                </c:pt>
                <c:pt idx="469">
                  <c:v>51.0</c:v>
                </c:pt>
                <c:pt idx="470">
                  <c:v>51.0</c:v>
                </c:pt>
                <c:pt idx="471">
                  <c:v>51.0</c:v>
                </c:pt>
                <c:pt idx="472">
                  <c:v>51.0</c:v>
                </c:pt>
                <c:pt idx="473">
                  <c:v>50.0</c:v>
                </c:pt>
                <c:pt idx="474">
                  <c:v>50.0</c:v>
                </c:pt>
                <c:pt idx="475">
                  <c:v>50.0</c:v>
                </c:pt>
                <c:pt idx="476">
                  <c:v>50.0</c:v>
                </c:pt>
                <c:pt idx="477">
                  <c:v>50.0</c:v>
                </c:pt>
                <c:pt idx="478">
                  <c:v>50.0</c:v>
                </c:pt>
                <c:pt idx="479">
                  <c:v>50.0</c:v>
                </c:pt>
                <c:pt idx="480">
                  <c:v>50.0</c:v>
                </c:pt>
                <c:pt idx="481">
                  <c:v>50.0</c:v>
                </c:pt>
                <c:pt idx="482">
                  <c:v>50.0</c:v>
                </c:pt>
                <c:pt idx="483">
                  <c:v>50.0</c:v>
                </c:pt>
                <c:pt idx="484">
                  <c:v>50.0</c:v>
                </c:pt>
                <c:pt idx="485">
                  <c:v>50.0</c:v>
                </c:pt>
                <c:pt idx="486">
                  <c:v>50.0</c:v>
                </c:pt>
                <c:pt idx="487">
                  <c:v>50.0</c:v>
                </c:pt>
                <c:pt idx="488">
                  <c:v>50.0</c:v>
                </c:pt>
                <c:pt idx="489">
                  <c:v>50.0</c:v>
                </c:pt>
                <c:pt idx="490">
                  <c:v>50.0</c:v>
                </c:pt>
                <c:pt idx="491">
                  <c:v>50.0</c:v>
                </c:pt>
                <c:pt idx="492">
                  <c:v>50.0</c:v>
                </c:pt>
                <c:pt idx="493">
                  <c:v>50.0</c:v>
                </c:pt>
                <c:pt idx="494">
                  <c:v>50.0</c:v>
                </c:pt>
                <c:pt idx="495">
                  <c:v>49.0</c:v>
                </c:pt>
                <c:pt idx="496">
                  <c:v>49.0</c:v>
                </c:pt>
                <c:pt idx="497">
                  <c:v>49.0</c:v>
                </c:pt>
                <c:pt idx="498">
                  <c:v>49.0</c:v>
                </c:pt>
                <c:pt idx="499">
                  <c:v>49.0</c:v>
                </c:pt>
                <c:pt idx="500">
                  <c:v>49.0</c:v>
                </c:pt>
                <c:pt idx="501">
                  <c:v>49.0</c:v>
                </c:pt>
                <c:pt idx="502">
                  <c:v>49.0</c:v>
                </c:pt>
                <c:pt idx="503">
                  <c:v>49.0</c:v>
                </c:pt>
                <c:pt idx="504">
                  <c:v>49.0</c:v>
                </c:pt>
                <c:pt idx="505">
                  <c:v>49.0</c:v>
                </c:pt>
                <c:pt idx="506">
                  <c:v>49.0</c:v>
                </c:pt>
                <c:pt idx="507">
                  <c:v>49.0</c:v>
                </c:pt>
                <c:pt idx="508">
                  <c:v>48.0</c:v>
                </c:pt>
                <c:pt idx="509">
                  <c:v>48.0</c:v>
                </c:pt>
                <c:pt idx="510">
                  <c:v>48.0</c:v>
                </c:pt>
                <c:pt idx="511">
                  <c:v>48.0</c:v>
                </c:pt>
                <c:pt idx="512">
                  <c:v>48.0</c:v>
                </c:pt>
                <c:pt idx="513">
                  <c:v>48.0</c:v>
                </c:pt>
                <c:pt idx="514">
                  <c:v>48.0</c:v>
                </c:pt>
                <c:pt idx="515">
                  <c:v>48.0</c:v>
                </c:pt>
                <c:pt idx="516">
                  <c:v>48.0</c:v>
                </c:pt>
                <c:pt idx="517">
                  <c:v>48.0</c:v>
                </c:pt>
                <c:pt idx="518">
                  <c:v>48.0</c:v>
                </c:pt>
                <c:pt idx="519">
                  <c:v>48.0</c:v>
                </c:pt>
                <c:pt idx="520">
                  <c:v>48.0</c:v>
                </c:pt>
                <c:pt idx="521">
                  <c:v>48.0</c:v>
                </c:pt>
                <c:pt idx="522">
                  <c:v>48.0</c:v>
                </c:pt>
                <c:pt idx="523">
                  <c:v>48.0</c:v>
                </c:pt>
                <c:pt idx="524">
                  <c:v>48.0</c:v>
                </c:pt>
                <c:pt idx="525">
                  <c:v>48.0</c:v>
                </c:pt>
                <c:pt idx="526">
                  <c:v>48.0</c:v>
                </c:pt>
                <c:pt idx="527">
                  <c:v>48.0</c:v>
                </c:pt>
                <c:pt idx="528">
                  <c:v>48.0</c:v>
                </c:pt>
                <c:pt idx="529">
                  <c:v>48.0</c:v>
                </c:pt>
                <c:pt idx="530">
                  <c:v>48.0</c:v>
                </c:pt>
                <c:pt idx="531">
                  <c:v>48.0</c:v>
                </c:pt>
                <c:pt idx="532">
                  <c:v>48.0</c:v>
                </c:pt>
                <c:pt idx="533">
                  <c:v>48.0</c:v>
                </c:pt>
                <c:pt idx="534">
                  <c:v>48.0</c:v>
                </c:pt>
                <c:pt idx="535">
                  <c:v>47.0</c:v>
                </c:pt>
                <c:pt idx="536">
                  <c:v>47.0</c:v>
                </c:pt>
                <c:pt idx="537">
                  <c:v>47.0</c:v>
                </c:pt>
                <c:pt idx="538">
                  <c:v>47.0</c:v>
                </c:pt>
                <c:pt idx="539">
                  <c:v>47.0</c:v>
                </c:pt>
                <c:pt idx="540">
                  <c:v>47.0</c:v>
                </c:pt>
                <c:pt idx="541">
                  <c:v>47.0</c:v>
                </c:pt>
                <c:pt idx="542">
                  <c:v>47.0</c:v>
                </c:pt>
                <c:pt idx="543">
                  <c:v>47.0</c:v>
                </c:pt>
                <c:pt idx="544">
                  <c:v>47.0</c:v>
                </c:pt>
                <c:pt idx="545">
                  <c:v>47.0</c:v>
                </c:pt>
                <c:pt idx="546">
                  <c:v>47.0</c:v>
                </c:pt>
                <c:pt idx="547">
                  <c:v>47.0</c:v>
                </c:pt>
                <c:pt idx="548">
                  <c:v>47.0</c:v>
                </c:pt>
                <c:pt idx="549">
                  <c:v>47.0</c:v>
                </c:pt>
                <c:pt idx="550">
                  <c:v>47.0</c:v>
                </c:pt>
                <c:pt idx="551">
                  <c:v>47.0</c:v>
                </c:pt>
                <c:pt idx="552">
                  <c:v>47.0</c:v>
                </c:pt>
                <c:pt idx="553">
                  <c:v>46.0</c:v>
                </c:pt>
                <c:pt idx="554">
                  <c:v>46.0</c:v>
                </c:pt>
                <c:pt idx="555">
                  <c:v>46.0</c:v>
                </c:pt>
                <c:pt idx="556">
                  <c:v>46.0</c:v>
                </c:pt>
                <c:pt idx="557">
                  <c:v>46.0</c:v>
                </c:pt>
                <c:pt idx="558">
                  <c:v>46.0</c:v>
                </c:pt>
                <c:pt idx="559">
                  <c:v>46.0</c:v>
                </c:pt>
                <c:pt idx="560">
                  <c:v>46.0</c:v>
                </c:pt>
                <c:pt idx="561">
                  <c:v>46.0</c:v>
                </c:pt>
                <c:pt idx="562">
                  <c:v>46.0</c:v>
                </c:pt>
                <c:pt idx="563">
                  <c:v>46.0</c:v>
                </c:pt>
                <c:pt idx="564">
                  <c:v>46.0</c:v>
                </c:pt>
                <c:pt idx="565">
                  <c:v>46.0</c:v>
                </c:pt>
                <c:pt idx="566">
                  <c:v>46.0</c:v>
                </c:pt>
                <c:pt idx="567">
                  <c:v>46.0</c:v>
                </c:pt>
                <c:pt idx="568">
                  <c:v>46.0</c:v>
                </c:pt>
                <c:pt idx="569">
                  <c:v>46.0</c:v>
                </c:pt>
                <c:pt idx="570">
                  <c:v>46.0</c:v>
                </c:pt>
                <c:pt idx="571">
                  <c:v>46.0</c:v>
                </c:pt>
                <c:pt idx="572">
                  <c:v>46.0</c:v>
                </c:pt>
                <c:pt idx="573">
                  <c:v>46.0</c:v>
                </c:pt>
                <c:pt idx="574">
                  <c:v>45.0</c:v>
                </c:pt>
                <c:pt idx="575">
                  <c:v>45.0</c:v>
                </c:pt>
                <c:pt idx="576">
                  <c:v>45.0</c:v>
                </c:pt>
                <c:pt idx="577">
                  <c:v>45.0</c:v>
                </c:pt>
                <c:pt idx="578">
                  <c:v>45.0</c:v>
                </c:pt>
                <c:pt idx="579">
                  <c:v>45.0</c:v>
                </c:pt>
                <c:pt idx="580">
                  <c:v>45.0</c:v>
                </c:pt>
                <c:pt idx="581">
                  <c:v>45.0</c:v>
                </c:pt>
                <c:pt idx="582">
                  <c:v>45.0</c:v>
                </c:pt>
                <c:pt idx="583">
                  <c:v>45.0</c:v>
                </c:pt>
                <c:pt idx="584">
                  <c:v>45.0</c:v>
                </c:pt>
                <c:pt idx="585">
                  <c:v>45.0</c:v>
                </c:pt>
                <c:pt idx="586">
                  <c:v>45.0</c:v>
                </c:pt>
                <c:pt idx="587">
                  <c:v>45.0</c:v>
                </c:pt>
                <c:pt idx="588">
                  <c:v>45.0</c:v>
                </c:pt>
                <c:pt idx="589">
                  <c:v>45.0</c:v>
                </c:pt>
                <c:pt idx="590">
                  <c:v>45.0</c:v>
                </c:pt>
                <c:pt idx="591">
                  <c:v>44.0</c:v>
                </c:pt>
                <c:pt idx="592">
                  <c:v>44.0</c:v>
                </c:pt>
                <c:pt idx="593">
                  <c:v>44.0</c:v>
                </c:pt>
                <c:pt idx="594">
                  <c:v>44.0</c:v>
                </c:pt>
                <c:pt idx="595">
                  <c:v>44.0</c:v>
                </c:pt>
                <c:pt idx="596">
                  <c:v>44.0</c:v>
                </c:pt>
                <c:pt idx="597">
                  <c:v>44.0</c:v>
                </c:pt>
                <c:pt idx="598">
                  <c:v>44.0</c:v>
                </c:pt>
                <c:pt idx="599">
                  <c:v>44.0</c:v>
                </c:pt>
                <c:pt idx="600">
                  <c:v>44.0</c:v>
                </c:pt>
                <c:pt idx="601">
                  <c:v>44.0</c:v>
                </c:pt>
                <c:pt idx="602">
                  <c:v>44.0</c:v>
                </c:pt>
                <c:pt idx="603">
                  <c:v>44.0</c:v>
                </c:pt>
                <c:pt idx="604">
                  <c:v>44.0</c:v>
                </c:pt>
                <c:pt idx="605">
                  <c:v>44.0</c:v>
                </c:pt>
                <c:pt idx="606">
                  <c:v>44.0</c:v>
                </c:pt>
                <c:pt idx="607">
                  <c:v>44.0</c:v>
                </c:pt>
                <c:pt idx="608">
                  <c:v>44.0</c:v>
                </c:pt>
                <c:pt idx="609">
                  <c:v>44.0</c:v>
                </c:pt>
                <c:pt idx="610">
                  <c:v>44.0</c:v>
                </c:pt>
                <c:pt idx="611">
                  <c:v>44.0</c:v>
                </c:pt>
                <c:pt idx="612">
                  <c:v>44.0</c:v>
                </c:pt>
                <c:pt idx="613">
                  <c:v>44.0</c:v>
                </c:pt>
                <c:pt idx="614">
                  <c:v>44.0</c:v>
                </c:pt>
                <c:pt idx="615">
                  <c:v>44.0</c:v>
                </c:pt>
                <c:pt idx="616">
                  <c:v>44.0</c:v>
                </c:pt>
                <c:pt idx="617">
                  <c:v>44.0</c:v>
                </c:pt>
                <c:pt idx="618">
                  <c:v>44.0</c:v>
                </c:pt>
                <c:pt idx="619">
                  <c:v>43.0</c:v>
                </c:pt>
                <c:pt idx="620">
                  <c:v>43.0</c:v>
                </c:pt>
                <c:pt idx="621">
                  <c:v>43.0</c:v>
                </c:pt>
                <c:pt idx="622">
                  <c:v>43.0</c:v>
                </c:pt>
                <c:pt idx="623">
                  <c:v>43.0</c:v>
                </c:pt>
                <c:pt idx="624">
                  <c:v>43.0</c:v>
                </c:pt>
                <c:pt idx="625">
                  <c:v>43.0</c:v>
                </c:pt>
                <c:pt idx="626">
                  <c:v>43.0</c:v>
                </c:pt>
                <c:pt idx="627">
                  <c:v>43.0</c:v>
                </c:pt>
                <c:pt idx="628">
                  <c:v>43.0</c:v>
                </c:pt>
                <c:pt idx="629">
                  <c:v>43.0</c:v>
                </c:pt>
                <c:pt idx="630">
                  <c:v>43.0</c:v>
                </c:pt>
                <c:pt idx="631">
                  <c:v>43.0</c:v>
                </c:pt>
                <c:pt idx="632">
                  <c:v>43.0</c:v>
                </c:pt>
                <c:pt idx="633">
                  <c:v>43.0</c:v>
                </c:pt>
                <c:pt idx="634">
                  <c:v>43.0</c:v>
                </c:pt>
                <c:pt idx="635">
                  <c:v>43.0</c:v>
                </c:pt>
                <c:pt idx="636">
                  <c:v>43.0</c:v>
                </c:pt>
                <c:pt idx="637">
                  <c:v>43.0</c:v>
                </c:pt>
                <c:pt idx="638">
                  <c:v>43.0</c:v>
                </c:pt>
                <c:pt idx="639">
                  <c:v>42.0</c:v>
                </c:pt>
                <c:pt idx="640">
                  <c:v>42.0</c:v>
                </c:pt>
                <c:pt idx="641">
                  <c:v>42.0</c:v>
                </c:pt>
                <c:pt idx="642">
                  <c:v>42.0</c:v>
                </c:pt>
                <c:pt idx="643">
                  <c:v>42.0</c:v>
                </c:pt>
                <c:pt idx="644">
                  <c:v>42.0</c:v>
                </c:pt>
                <c:pt idx="645">
                  <c:v>42.0</c:v>
                </c:pt>
                <c:pt idx="646">
                  <c:v>42.0</c:v>
                </c:pt>
                <c:pt idx="647">
                  <c:v>42.0</c:v>
                </c:pt>
                <c:pt idx="648">
                  <c:v>42.0</c:v>
                </c:pt>
                <c:pt idx="649">
                  <c:v>42.0</c:v>
                </c:pt>
                <c:pt idx="650">
                  <c:v>42.0</c:v>
                </c:pt>
                <c:pt idx="651">
                  <c:v>42.0</c:v>
                </c:pt>
                <c:pt idx="652">
                  <c:v>42.0</c:v>
                </c:pt>
                <c:pt idx="653">
                  <c:v>42.0</c:v>
                </c:pt>
                <c:pt idx="654">
                  <c:v>42.0</c:v>
                </c:pt>
                <c:pt idx="655">
                  <c:v>42.0</c:v>
                </c:pt>
                <c:pt idx="656">
                  <c:v>42.0</c:v>
                </c:pt>
                <c:pt idx="657">
                  <c:v>42.0</c:v>
                </c:pt>
                <c:pt idx="658">
                  <c:v>42.0</c:v>
                </c:pt>
                <c:pt idx="659">
                  <c:v>42.0</c:v>
                </c:pt>
                <c:pt idx="660">
                  <c:v>42.0</c:v>
                </c:pt>
                <c:pt idx="661">
                  <c:v>42.0</c:v>
                </c:pt>
                <c:pt idx="662">
                  <c:v>42.0</c:v>
                </c:pt>
                <c:pt idx="663">
                  <c:v>42.0</c:v>
                </c:pt>
                <c:pt idx="664">
                  <c:v>42.0</c:v>
                </c:pt>
                <c:pt idx="665">
                  <c:v>42.0</c:v>
                </c:pt>
                <c:pt idx="666">
                  <c:v>41.0</c:v>
                </c:pt>
                <c:pt idx="667">
                  <c:v>41.0</c:v>
                </c:pt>
                <c:pt idx="668">
                  <c:v>41.0</c:v>
                </c:pt>
                <c:pt idx="669">
                  <c:v>41.0</c:v>
                </c:pt>
                <c:pt idx="670">
                  <c:v>41.0</c:v>
                </c:pt>
                <c:pt idx="671">
                  <c:v>41.0</c:v>
                </c:pt>
                <c:pt idx="672">
                  <c:v>41.0</c:v>
                </c:pt>
                <c:pt idx="673">
                  <c:v>41.0</c:v>
                </c:pt>
                <c:pt idx="674">
                  <c:v>41.0</c:v>
                </c:pt>
                <c:pt idx="675">
                  <c:v>41.0</c:v>
                </c:pt>
                <c:pt idx="676">
                  <c:v>41.0</c:v>
                </c:pt>
                <c:pt idx="677">
                  <c:v>41.0</c:v>
                </c:pt>
                <c:pt idx="678">
                  <c:v>41.0</c:v>
                </c:pt>
                <c:pt idx="679">
                  <c:v>41.0</c:v>
                </c:pt>
                <c:pt idx="680">
                  <c:v>41.0</c:v>
                </c:pt>
                <c:pt idx="681">
                  <c:v>41.0</c:v>
                </c:pt>
                <c:pt idx="682">
                  <c:v>40.0</c:v>
                </c:pt>
                <c:pt idx="683">
                  <c:v>40.0</c:v>
                </c:pt>
                <c:pt idx="684">
                  <c:v>40.0</c:v>
                </c:pt>
                <c:pt idx="685">
                  <c:v>40.0</c:v>
                </c:pt>
                <c:pt idx="686">
                  <c:v>40.0</c:v>
                </c:pt>
                <c:pt idx="687">
                  <c:v>40.0</c:v>
                </c:pt>
                <c:pt idx="688">
                  <c:v>40.0</c:v>
                </c:pt>
                <c:pt idx="689">
                  <c:v>40.0</c:v>
                </c:pt>
                <c:pt idx="690">
                  <c:v>40.0</c:v>
                </c:pt>
                <c:pt idx="691">
                  <c:v>40.0</c:v>
                </c:pt>
                <c:pt idx="692">
                  <c:v>40.0</c:v>
                </c:pt>
                <c:pt idx="693">
                  <c:v>40.0</c:v>
                </c:pt>
                <c:pt idx="694">
                  <c:v>40.0</c:v>
                </c:pt>
                <c:pt idx="695">
                  <c:v>40.0</c:v>
                </c:pt>
                <c:pt idx="696">
                  <c:v>40.0</c:v>
                </c:pt>
                <c:pt idx="697">
                  <c:v>40.0</c:v>
                </c:pt>
                <c:pt idx="698">
                  <c:v>40.0</c:v>
                </c:pt>
                <c:pt idx="699">
                  <c:v>40.0</c:v>
                </c:pt>
                <c:pt idx="700">
                  <c:v>40.0</c:v>
                </c:pt>
                <c:pt idx="701">
                  <c:v>40.0</c:v>
                </c:pt>
                <c:pt idx="702">
                  <c:v>40.0</c:v>
                </c:pt>
                <c:pt idx="703">
                  <c:v>40.0</c:v>
                </c:pt>
                <c:pt idx="704">
                  <c:v>40.0</c:v>
                </c:pt>
                <c:pt idx="705">
                  <c:v>40.0</c:v>
                </c:pt>
                <c:pt idx="706">
                  <c:v>40.0</c:v>
                </c:pt>
                <c:pt idx="707">
                  <c:v>40.0</c:v>
                </c:pt>
                <c:pt idx="708">
                  <c:v>40.0</c:v>
                </c:pt>
                <c:pt idx="709">
                  <c:v>40.0</c:v>
                </c:pt>
                <c:pt idx="710">
                  <c:v>40.0</c:v>
                </c:pt>
                <c:pt idx="711">
                  <c:v>40.0</c:v>
                </c:pt>
                <c:pt idx="712">
                  <c:v>40.0</c:v>
                </c:pt>
                <c:pt idx="713">
                  <c:v>40.0</c:v>
                </c:pt>
                <c:pt idx="714">
                  <c:v>40.0</c:v>
                </c:pt>
                <c:pt idx="715">
                  <c:v>39.0</c:v>
                </c:pt>
                <c:pt idx="716">
                  <c:v>39.0</c:v>
                </c:pt>
                <c:pt idx="717">
                  <c:v>39.0</c:v>
                </c:pt>
                <c:pt idx="718">
                  <c:v>39.0</c:v>
                </c:pt>
                <c:pt idx="719">
                  <c:v>39.0</c:v>
                </c:pt>
                <c:pt idx="720">
                  <c:v>39.0</c:v>
                </c:pt>
                <c:pt idx="721">
                  <c:v>39.0</c:v>
                </c:pt>
                <c:pt idx="722">
                  <c:v>39.0</c:v>
                </c:pt>
                <c:pt idx="723">
                  <c:v>39.0</c:v>
                </c:pt>
                <c:pt idx="724">
                  <c:v>39.0</c:v>
                </c:pt>
                <c:pt idx="725">
                  <c:v>39.0</c:v>
                </c:pt>
                <c:pt idx="726">
                  <c:v>39.0</c:v>
                </c:pt>
                <c:pt idx="727">
                  <c:v>39.0</c:v>
                </c:pt>
                <c:pt idx="728">
                  <c:v>39.0</c:v>
                </c:pt>
                <c:pt idx="729">
                  <c:v>39.0</c:v>
                </c:pt>
                <c:pt idx="730">
                  <c:v>39.0</c:v>
                </c:pt>
                <c:pt idx="731">
                  <c:v>39.0</c:v>
                </c:pt>
                <c:pt idx="732">
                  <c:v>39.0</c:v>
                </c:pt>
                <c:pt idx="733">
                  <c:v>39.0</c:v>
                </c:pt>
                <c:pt idx="734">
                  <c:v>39.0</c:v>
                </c:pt>
                <c:pt idx="735">
                  <c:v>39.0</c:v>
                </c:pt>
                <c:pt idx="736">
                  <c:v>39.0</c:v>
                </c:pt>
                <c:pt idx="737">
                  <c:v>38.0</c:v>
                </c:pt>
                <c:pt idx="738">
                  <c:v>38.0</c:v>
                </c:pt>
                <c:pt idx="739">
                  <c:v>38.0</c:v>
                </c:pt>
                <c:pt idx="740">
                  <c:v>38.0</c:v>
                </c:pt>
                <c:pt idx="741">
                  <c:v>38.0</c:v>
                </c:pt>
                <c:pt idx="742">
                  <c:v>38.0</c:v>
                </c:pt>
                <c:pt idx="743">
                  <c:v>38.0</c:v>
                </c:pt>
                <c:pt idx="744">
                  <c:v>38.0</c:v>
                </c:pt>
                <c:pt idx="745">
                  <c:v>38.0</c:v>
                </c:pt>
                <c:pt idx="746">
                  <c:v>38.0</c:v>
                </c:pt>
                <c:pt idx="747">
                  <c:v>37.0</c:v>
                </c:pt>
                <c:pt idx="748">
                  <c:v>37.0</c:v>
                </c:pt>
                <c:pt idx="749">
                  <c:v>37.0</c:v>
                </c:pt>
                <c:pt idx="750">
                  <c:v>37.0</c:v>
                </c:pt>
                <c:pt idx="751">
                  <c:v>37.0</c:v>
                </c:pt>
                <c:pt idx="752">
                  <c:v>37.0</c:v>
                </c:pt>
                <c:pt idx="753">
                  <c:v>37.0</c:v>
                </c:pt>
                <c:pt idx="754">
                  <c:v>37.0</c:v>
                </c:pt>
                <c:pt idx="755">
                  <c:v>37.0</c:v>
                </c:pt>
                <c:pt idx="756">
                  <c:v>37.0</c:v>
                </c:pt>
                <c:pt idx="757">
                  <c:v>37.0</c:v>
                </c:pt>
                <c:pt idx="758">
                  <c:v>37.0</c:v>
                </c:pt>
                <c:pt idx="759">
                  <c:v>37.0</c:v>
                </c:pt>
                <c:pt idx="760">
                  <c:v>37.0</c:v>
                </c:pt>
                <c:pt idx="761">
                  <c:v>37.0</c:v>
                </c:pt>
                <c:pt idx="762">
                  <c:v>37.0</c:v>
                </c:pt>
                <c:pt idx="763">
                  <c:v>37.0</c:v>
                </c:pt>
                <c:pt idx="764">
                  <c:v>36.0</c:v>
                </c:pt>
                <c:pt idx="765">
                  <c:v>36.0</c:v>
                </c:pt>
                <c:pt idx="766">
                  <c:v>36.0</c:v>
                </c:pt>
                <c:pt idx="767">
                  <c:v>36.0</c:v>
                </c:pt>
                <c:pt idx="768">
                  <c:v>36.0</c:v>
                </c:pt>
                <c:pt idx="769">
                  <c:v>36.0</c:v>
                </c:pt>
                <c:pt idx="770">
                  <c:v>36.0</c:v>
                </c:pt>
                <c:pt idx="771">
                  <c:v>36.0</c:v>
                </c:pt>
                <c:pt idx="772">
                  <c:v>36.0</c:v>
                </c:pt>
                <c:pt idx="773">
                  <c:v>36.0</c:v>
                </c:pt>
                <c:pt idx="774">
                  <c:v>36.0</c:v>
                </c:pt>
                <c:pt idx="775">
                  <c:v>36.0</c:v>
                </c:pt>
                <c:pt idx="776">
                  <c:v>36.0</c:v>
                </c:pt>
                <c:pt idx="777">
                  <c:v>36.0</c:v>
                </c:pt>
                <c:pt idx="778">
                  <c:v>36.0</c:v>
                </c:pt>
                <c:pt idx="779">
                  <c:v>36.0</c:v>
                </c:pt>
                <c:pt idx="780">
                  <c:v>36.0</c:v>
                </c:pt>
                <c:pt idx="781">
                  <c:v>35.0</c:v>
                </c:pt>
                <c:pt idx="782">
                  <c:v>35.0</c:v>
                </c:pt>
                <c:pt idx="783">
                  <c:v>35.0</c:v>
                </c:pt>
                <c:pt idx="784">
                  <c:v>35.0</c:v>
                </c:pt>
                <c:pt idx="785">
                  <c:v>35.0</c:v>
                </c:pt>
                <c:pt idx="786">
                  <c:v>35.0</c:v>
                </c:pt>
                <c:pt idx="787">
                  <c:v>35.0</c:v>
                </c:pt>
                <c:pt idx="788">
                  <c:v>35.0</c:v>
                </c:pt>
                <c:pt idx="789">
                  <c:v>35.0</c:v>
                </c:pt>
                <c:pt idx="790">
                  <c:v>35.0</c:v>
                </c:pt>
                <c:pt idx="791">
                  <c:v>35.0</c:v>
                </c:pt>
                <c:pt idx="792">
                  <c:v>35.0</c:v>
                </c:pt>
                <c:pt idx="793">
                  <c:v>35.0</c:v>
                </c:pt>
                <c:pt idx="794">
                  <c:v>35.0</c:v>
                </c:pt>
                <c:pt idx="795">
                  <c:v>35.0</c:v>
                </c:pt>
                <c:pt idx="796">
                  <c:v>35.0</c:v>
                </c:pt>
                <c:pt idx="797">
                  <c:v>34.0</c:v>
                </c:pt>
                <c:pt idx="798">
                  <c:v>34.0</c:v>
                </c:pt>
                <c:pt idx="799">
                  <c:v>34.0</c:v>
                </c:pt>
                <c:pt idx="800">
                  <c:v>34.0</c:v>
                </c:pt>
                <c:pt idx="801">
                  <c:v>34.0</c:v>
                </c:pt>
                <c:pt idx="802">
                  <c:v>34.0</c:v>
                </c:pt>
                <c:pt idx="803">
                  <c:v>34.0</c:v>
                </c:pt>
                <c:pt idx="804">
                  <c:v>34.0</c:v>
                </c:pt>
                <c:pt idx="805">
                  <c:v>34.0</c:v>
                </c:pt>
                <c:pt idx="806">
                  <c:v>34.0</c:v>
                </c:pt>
                <c:pt idx="807">
                  <c:v>34.0</c:v>
                </c:pt>
                <c:pt idx="808">
                  <c:v>34.0</c:v>
                </c:pt>
                <c:pt idx="809">
                  <c:v>34.0</c:v>
                </c:pt>
                <c:pt idx="810">
                  <c:v>34.0</c:v>
                </c:pt>
                <c:pt idx="811">
                  <c:v>34.0</c:v>
                </c:pt>
                <c:pt idx="812">
                  <c:v>34.0</c:v>
                </c:pt>
                <c:pt idx="813">
                  <c:v>34.0</c:v>
                </c:pt>
                <c:pt idx="814">
                  <c:v>33.0</c:v>
                </c:pt>
                <c:pt idx="815">
                  <c:v>33.0</c:v>
                </c:pt>
                <c:pt idx="816">
                  <c:v>33.0</c:v>
                </c:pt>
                <c:pt idx="817">
                  <c:v>33.0</c:v>
                </c:pt>
                <c:pt idx="818">
                  <c:v>33.0</c:v>
                </c:pt>
                <c:pt idx="819">
                  <c:v>33.0</c:v>
                </c:pt>
                <c:pt idx="820">
                  <c:v>33.0</c:v>
                </c:pt>
                <c:pt idx="821">
                  <c:v>33.0</c:v>
                </c:pt>
                <c:pt idx="822">
                  <c:v>33.0</c:v>
                </c:pt>
                <c:pt idx="823">
                  <c:v>33.0</c:v>
                </c:pt>
                <c:pt idx="824">
                  <c:v>33.0</c:v>
                </c:pt>
                <c:pt idx="825">
                  <c:v>33.0</c:v>
                </c:pt>
                <c:pt idx="826">
                  <c:v>33.0</c:v>
                </c:pt>
                <c:pt idx="827">
                  <c:v>33.0</c:v>
                </c:pt>
                <c:pt idx="828">
                  <c:v>33.0</c:v>
                </c:pt>
                <c:pt idx="829">
                  <c:v>32.0</c:v>
                </c:pt>
                <c:pt idx="830">
                  <c:v>32.0</c:v>
                </c:pt>
                <c:pt idx="831">
                  <c:v>32.0</c:v>
                </c:pt>
                <c:pt idx="832">
                  <c:v>32.0</c:v>
                </c:pt>
                <c:pt idx="833">
                  <c:v>32.0</c:v>
                </c:pt>
                <c:pt idx="834">
                  <c:v>32.0</c:v>
                </c:pt>
                <c:pt idx="835">
                  <c:v>32.0</c:v>
                </c:pt>
                <c:pt idx="836">
                  <c:v>32.0</c:v>
                </c:pt>
                <c:pt idx="837">
                  <c:v>32.0</c:v>
                </c:pt>
                <c:pt idx="838">
                  <c:v>32.0</c:v>
                </c:pt>
                <c:pt idx="839">
                  <c:v>32.0</c:v>
                </c:pt>
                <c:pt idx="840">
                  <c:v>32.0</c:v>
                </c:pt>
                <c:pt idx="841">
                  <c:v>32.0</c:v>
                </c:pt>
                <c:pt idx="842">
                  <c:v>32.0</c:v>
                </c:pt>
                <c:pt idx="843">
                  <c:v>32.0</c:v>
                </c:pt>
                <c:pt idx="844">
                  <c:v>32.0</c:v>
                </c:pt>
                <c:pt idx="845">
                  <c:v>32.0</c:v>
                </c:pt>
                <c:pt idx="846">
                  <c:v>31.0</c:v>
                </c:pt>
                <c:pt idx="847">
                  <c:v>31.0</c:v>
                </c:pt>
                <c:pt idx="848">
                  <c:v>31.0</c:v>
                </c:pt>
                <c:pt idx="849">
                  <c:v>31.0</c:v>
                </c:pt>
                <c:pt idx="850">
                  <c:v>31.0</c:v>
                </c:pt>
                <c:pt idx="851">
                  <c:v>31.0</c:v>
                </c:pt>
                <c:pt idx="852">
                  <c:v>31.0</c:v>
                </c:pt>
                <c:pt idx="853">
                  <c:v>31.0</c:v>
                </c:pt>
                <c:pt idx="854">
                  <c:v>31.0</c:v>
                </c:pt>
                <c:pt idx="855">
                  <c:v>31.0</c:v>
                </c:pt>
                <c:pt idx="856">
                  <c:v>31.0</c:v>
                </c:pt>
                <c:pt idx="857">
                  <c:v>31.0</c:v>
                </c:pt>
                <c:pt idx="858">
                  <c:v>31.0</c:v>
                </c:pt>
                <c:pt idx="859">
                  <c:v>31.0</c:v>
                </c:pt>
                <c:pt idx="860">
                  <c:v>31.0</c:v>
                </c:pt>
                <c:pt idx="861">
                  <c:v>31.0</c:v>
                </c:pt>
                <c:pt idx="862">
                  <c:v>31.0</c:v>
                </c:pt>
                <c:pt idx="863">
                  <c:v>30.0</c:v>
                </c:pt>
                <c:pt idx="864">
                  <c:v>30.0</c:v>
                </c:pt>
                <c:pt idx="865">
                  <c:v>30.0</c:v>
                </c:pt>
                <c:pt idx="866">
                  <c:v>30.0</c:v>
                </c:pt>
                <c:pt idx="867">
                  <c:v>30.0</c:v>
                </c:pt>
                <c:pt idx="868">
                  <c:v>30.0</c:v>
                </c:pt>
                <c:pt idx="869">
                  <c:v>30.0</c:v>
                </c:pt>
                <c:pt idx="870">
                  <c:v>30.0</c:v>
                </c:pt>
                <c:pt idx="871">
                  <c:v>30.0</c:v>
                </c:pt>
                <c:pt idx="872">
                  <c:v>30.0</c:v>
                </c:pt>
                <c:pt idx="873">
                  <c:v>30.0</c:v>
                </c:pt>
                <c:pt idx="874">
                  <c:v>29.0</c:v>
                </c:pt>
                <c:pt idx="875">
                  <c:v>29.0</c:v>
                </c:pt>
                <c:pt idx="876">
                  <c:v>29.0</c:v>
                </c:pt>
                <c:pt idx="877">
                  <c:v>29.0</c:v>
                </c:pt>
                <c:pt idx="878">
                  <c:v>29.0</c:v>
                </c:pt>
                <c:pt idx="879">
                  <c:v>29.0</c:v>
                </c:pt>
                <c:pt idx="880">
                  <c:v>29.0</c:v>
                </c:pt>
                <c:pt idx="881">
                  <c:v>29.0</c:v>
                </c:pt>
                <c:pt idx="882">
                  <c:v>29.0</c:v>
                </c:pt>
                <c:pt idx="883">
                  <c:v>29.0</c:v>
                </c:pt>
                <c:pt idx="884">
                  <c:v>29.0</c:v>
                </c:pt>
                <c:pt idx="885">
                  <c:v>28.0</c:v>
                </c:pt>
                <c:pt idx="886">
                  <c:v>28.0</c:v>
                </c:pt>
                <c:pt idx="887">
                  <c:v>28.0</c:v>
                </c:pt>
                <c:pt idx="888">
                  <c:v>28.0</c:v>
                </c:pt>
                <c:pt idx="889">
                  <c:v>28.0</c:v>
                </c:pt>
                <c:pt idx="890">
                  <c:v>28.0</c:v>
                </c:pt>
                <c:pt idx="891">
                  <c:v>28.0</c:v>
                </c:pt>
                <c:pt idx="892">
                  <c:v>28.0</c:v>
                </c:pt>
                <c:pt idx="893">
                  <c:v>28.0</c:v>
                </c:pt>
                <c:pt idx="894">
                  <c:v>28.0</c:v>
                </c:pt>
                <c:pt idx="895">
                  <c:v>28.0</c:v>
                </c:pt>
                <c:pt idx="896">
                  <c:v>28.0</c:v>
                </c:pt>
                <c:pt idx="897">
                  <c:v>28.0</c:v>
                </c:pt>
                <c:pt idx="898">
                  <c:v>27.0</c:v>
                </c:pt>
                <c:pt idx="899">
                  <c:v>27.0</c:v>
                </c:pt>
                <c:pt idx="900">
                  <c:v>27.0</c:v>
                </c:pt>
                <c:pt idx="901">
                  <c:v>27.0</c:v>
                </c:pt>
                <c:pt idx="902">
                  <c:v>27.0</c:v>
                </c:pt>
                <c:pt idx="903">
                  <c:v>27.0</c:v>
                </c:pt>
                <c:pt idx="904">
                  <c:v>27.0</c:v>
                </c:pt>
                <c:pt idx="905">
                  <c:v>27.0</c:v>
                </c:pt>
                <c:pt idx="906">
                  <c:v>26.0</c:v>
                </c:pt>
                <c:pt idx="907">
                  <c:v>26.0</c:v>
                </c:pt>
                <c:pt idx="908">
                  <c:v>26.0</c:v>
                </c:pt>
                <c:pt idx="909">
                  <c:v>26.0</c:v>
                </c:pt>
                <c:pt idx="910">
                  <c:v>26.0</c:v>
                </c:pt>
                <c:pt idx="911">
                  <c:v>26.0</c:v>
                </c:pt>
                <c:pt idx="912">
                  <c:v>26.0</c:v>
                </c:pt>
                <c:pt idx="913">
                  <c:v>26.0</c:v>
                </c:pt>
                <c:pt idx="914">
                  <c:v>25.0</c:v>
                </c:pt>
                <c:pt idx="915">
                  <c:v>25.0</c:v>
                </c:pt>
                <c:pt idx="916">
                  <c:v>25.0</c:v>
                </c:pt>
                <c:pt idx="917">
                  <c:v>25.0</c:v>
                </c:pt>
                <c:pt idx="918">
                  <c:v>25.0</c:v>
                </c:pt>
                <c:pt idx="919">
                  <c:v>25.0</c:v>
                </c:pt>
                <c:pt idx="920">
                  <c:v>24.0</c:v>
                </c:pt>
                <c:pt idx="921">
                  <c:v>24.0</c:v>
                </c:pt>
                <c:pt idx="922">
                  <c:v>24.0</c:v>
                </c:pt>
                <c:pt idx="923">
                  <c:v>24.0</c:v>
                </c:pt>
                <c:pt idx="924">
                  <c:v>24.0</c:v>
                </c:pt>
                <c:pt idx="925">
                  <c:v>24.0</c:v>
                </c:pt>
                <c:pt idx="926">
                  <c:v>24.0</c:v>
                </c:pt>
                <c:pt idx="927">
                  <c:v>24.0</c:v>
                </c:pt>
                <c:pt idx="928">
                  <c:v>24.0</c:v>
                </c:pt>
                <c:pt idx="929">
                  <c:v>23.0</c:v>
                </c:pt>
                <c:pt idx="930">
                  <c:v>23.0</c:v>
                </c:pt>
                <c:pt idx="931">
                  <c:v>23.0</c:v>
                </c:pt>
                <c:pt idx="932">
                  <c:v>23.0</c:v>
                </c:pt>
                <c:pt idx="933">
                  <c:v>23.0</c:v>
                </c:pt>
                <c:pt idx="934">
                  <c:v>22.0</c:v>
                </c:pt>
                <c:pt idx="935">
                  <c:v>22.0</c:v>
                </c:pt>
                <c:pt idx="936">
                  <c:v>22.0</c:v>
                </c:pt>
                <c:pt idx="937">
                  <c:v>22.0</c:v>
                </c:pt>
                <c:pt idx="938">
                  <c:v>22.0</c:v>
                </c:pt>
                <c:pt idx="939">
                  <c:v>21.0</c:v>
                </c:pt>
                <c:pt idx="940">
                  <c:v>21.0</c:v>
                </c:pt>
                <c:pt idx="941">
                  <c:v>21.0</c:v>
                </c:pt>
                <c:pt idx="942">
                  <c:v>21.0</c:v>
                </c:pt>
                <c:pt idx="943">
                  <c:v>21.0</c:v>
                </c:pt>
                <c:pt idx="944">
                  <c:v>21.0</c:v>
                </c:pt>
                <c:pt idx="945">
                  <c:v>21.0</c:v>
                </c:pt>
                <c:pt idx="946">
                  <c:v>21.0</c:v>
                </c:pt>
                <c:pt idx="947">
                  <c:v>20.0</c:v>
                </c:pt>
                <c:pt idx="948">
                  <c:v>20.0</c:v>
                </c:pt>
                <c:pt idx="949">
                  <c:v>20.0</c:v>
                </c:pt>
                <c:pt idx="950">
                  <c:v>20.0</c:v>
                </c:pt>
                <c:pt idx="951">
                  <c:v>20.0</c:v>
                </c:pt>
                <c:pt idx="952">
                  <c:v>20.0</c:v>
                </c:pt>
                <c:pt idx="953">
                  <c:v>20.0</c:v>
                </c:pt>
                <c:pt idx="954">
                  <c:v>20.0</c:v>
                </c:pt>
                <c:pt idx="955">
                  <c:v>19.0</c:v>
                </c:pt>
                <c:pt idx="956">
                  <c:v>19.0</c:v>
                </c:pt>
                <c:pt idx="957">
                  <c:v>19.0</c:v>
                </c:pt>
                <c:pt idx="958">
                  <c:v>19.0</c:v>
                </c:pt>
                <c:pt idx="959">
                  <c:v>19.0</c:v>
                </c:pt>
                <c:pt idx="960">
                  <c:v>19.0</c:v>
                </c:pt>
                <c:pt idx="961">
                  <c:v>18.0</c:v>
                </c:pt>
                <c:pt idx="962">
                  <c:v>18.0</c:v>
                </c:pt>
                <c:pt idx="963">
                  <c:v>18.0</c:v>
                </c:pt>
                <c:pt idx="964">
                  <c:v>18.0</c:v>
                </c:pt>
                <c:pt idx="965">
                  <c:v>17.0</c:v>
                </c:pt>
                <c:pt idx="966">
                  <c:v>17.0</c:v>
                </c:pt>
                <c:pt idx="967">
                  <c:v>17.0</c:v>
                </c:pt>
                <c:pt idx="968">
                  <c:v>17.0</c:v>
                </c:pt>
                <c:pt idx="969">
                  <c:v>17.0</c:v>
                </c:pt>
                <c:pt idx="970">
                  <c:v>16.0</c:v>
                </c:pt>
                <c:pt idx="971">
                  <c:v>16.0</c:v>
                </c:pt>
                <c:pt idx="972">
                  <c:v>16.0</c:v>
                </c:pt>
                <c:pt idx="973">
                  <c:v>15.0</c:v>
                </c:pt>
                <c:pt idx="974">
                  <c:v>15.0</c:v>
                </c:pt>
                <c:pt idx="975">
                  <c:v>15.0</c:v>
                </c:pt>
                <c:pt idx="976">
                  <c:v>15.0</c:v>
                </c:pt>
                <c:pt idx="977">
                  <c:v>14.0</c:v>
                </c:pt>
                <c:pt idx="978">
                  <c:v>14.0</c:v>
                </c:pt>
                <c:pt idx="979">
                  <c:v>13.0</c:v>
                </c:pt>
                <c:pt idx="980">
                  <c:v>13.0</c:v>
                </c:pt>
                <c:pt idx="981">
                  <c:v>13.0</c:v>
                </c:pt>
                <c:pt idx="982">
                  <c:v>12.0</c:v>
                </c:pt>
                <c:pt idx="983">
                  <c:v>12.0</c:v>
                </c:pt>
                <c:pt idx="984">
                  <c:v>12.0</c:v>
                </c:pt>
                <c:pt idx="985">
                  <c:v>11.0</c:v>
                </c:pt>
                <c:pt idx="986">
                  <c:v>9.2</c:v>
                </c:pt>
                <c:pt idx="987">
                  <c:v>8.9</c:v>
                </c:pt>
                <c:pt idx="988">
                  <c:v>7.2</c:v>
                </c:pt>
              </c:numCache>
            </c:numRef>
          </c:yVal>
          <c:smooth val="0"/>
        </c:ser>
        <c:dLbls>
          <c:showLegendKey val="0"/>
          <c:showVal val="0"/>
          <c:showCatName val="0"/>
          <c:showSerName val="0"/>
          <c:showPercent val="0"/>
          <c:showBubbleSize val="0"/>
        </c:dLbls>
        <c:axId val="-2065058568"/>
        <c:axId val="-2065218888"/>
      </c:scatterChart>
      <c:valAx>
        <c:axId val="-2065058568"/>
        <c:scaling>
          <c:orientation val="minMax"/>
        </c:scaling>
        <c:delete val="0"/>
        <c:axPos val="b"/>
        <c:title>
          <c:tx>
            <c:rich>
              <a:bodyPr/>
              <a:lstStyle/>
              <a:p>
                <a:pPr>
                  <a:defRPr/>
                </a:pPr>
                <a:r>
                  <a:rPr lang="en-US" dirty="0">
                    <a:latin typeface="Calibri"/>
                  </a:rPr>
                  <a:t>True score</a:t>
                </a:r>
              </a:p>
            </c:rich>
          </c:tx>
          <c:layout/>
          <c:overlay val="0"/>
        </c:title>
        <c:numFmt formatCode="General" sourceLinked="1"/>
        <c:majorTickMark val="out"/>
        <c:minorTickMark val="none"/>
        <c:tickLblPos val="nextTo"/>
        <c:crossAx val="-2065218888"/>
        <c:crosses val="autoZero"/>
        <c:crossBetween val="midCat"/>
        <c:majorUnit val="10.0"/>
      </c:valAx>
      <c:valAx>
        <c:axId val="-2065218888"/>
        <c:scaling>
          <c:orientation val="minMax"/>
          <c:max val="100.0"/>
        </c:scaling>
        <c:delete val="0"/>
        <c:axPos val="l"/>
        <c:majorGridlines/>
        <c:title>
          <c:tx>
            <c:rich>
              <a:bodyPr rot="-5400000" vert="horz"/>
              <a:lstStyle/>
              <a:p>
                <a:pPr>
                  <a:defRPr/>
                </a:pPr>
                <a:r>
                  <a:rPr lang="en-US" dirty="0">
                    <a:latin typeface="Calibri"/>
                  </a:rPr>
                  <a:t>Observed score</a:t>
                </a:r>
              </a:p>
            </c:rich>
          </c:tx>
          <c:layout/>
          <c:overlay val="0"/>
        </c:title>
        <c:numFmt formatCode="General" sourceLinked="1"/>
        <c:majorTickMark val="out"/>
        <c:minorTickMark val="none"/>
        <c:tickLblPos val="nextTo"/>
        <c:crossAx val="-2065058568"/>
        <c:crosses val="autoZero"/>
        <c:crossBetween val="midCat"/>
      </c:valAx>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'R=0.80'!$B$1</c:f>
              <c:strCache>
                <c:ptCount val="1"/>
                <c:pt idx="0">
                  <c:v>Observed score</c:v>
                </c:pt>
              </c:strCache>
            </c:strRef>
          </c:tx>
          <c:spPr>
            <a:ln w="28575">
              <a:noFill/>
            </a:ln>
          </c:spPr>
          <c:xVal>
            <c:numRef>
              <c:f>'R=0.80'!$A$2:$A$993</c:f>
              <c:numCache>
                <c:formatCode>General</c:formatCode>
                <c:ptCount val="992"/>
                <c:pt idx="0">
                  <c:v>87.0</c:v>
                </c:pt>
                <c:pt idx="1">
                  <c:v>71.0</c:v>
                </c:pt>
                <c:pt idx="2">
                  <c:v>84.0</c:v>
                </c:pt>
                <c:pt idx="3">
                  <c:v>84.0</c:v>
                </c:pt>
                <c:pt idx="4">
                  <c:v>80.0</c:v>
                </c:pt>
                <c:pt idx="5">
                  <c:v>88.0</c:v>
                </c:pt>
                <c:pt idx="6">
                  <c:v>77.0</c:v>
                </c:pt>
                <c:pt idx="7">
                  <c:v>80.0</c:v>
                </c:pt>
                <c:pt idx="8">
                  <c:v>80.0</c:v>
                </c:pt>
                <c:pt idx="9">
                  <c:v>76.0</c:v>
                </c:pt>
                <c:pt idx="10">
                  <c:v>78.0</c:v>
                </c:pt>
                <c:pt idx="11">
                  <c:v>70.0</c:v>
                </c:pt>
                <c:pt idx="12">
                  <c:v>71.0</c:v>
                </c:pt>
                <c:pt idx="13">
                  <c:v>69.0</c:v>
                </c:pt>
                <c:pt idx="14">
                  <c:v>83.0</c:v>
                </c:pt>
                <c:pt idx="15">
                  <c:v>82.0</c:v>
                </c:pt>
                <c:pt idx="16">
                  <c:v>71.0</c:v>
                </c:pt>
                <c:pt idx="17">
                  <c:v>83.0</c:v>
                </c:pt>
                <c:pt idx="18">
                  <c:v>75.0</c:v>
                </c:pt>
                <c:pt idx="19">
                  <c:v>79.0</c:v>
                </c:pt>
                <c:pt idx="20">
                  <c:v>70.0</c:v>
                </c:pt>
                <c:pt idx="21">
                  <c:v>85.0</c:v>
                </c:pt>
                <c:pt idx="22">
                  <c:v>86.0</c:v>
                </c:pt>
                <c:pt idx="23">
                  <c:v>76.0</c:v>
                </c:pt>
                <c:pt idx="24">
                  <c:v>77.0</c:v>
                </c:pt>
                <c:pt idx="25">
                  <c:v>78.0</c:v>
                </c:pt>
                <c:pt idx="26">
                  <c:v>74.0</c:v>
                </c:pt>
                <c:pt idx="27">
                  <c:v>80.0</c:v>
                </c:pt>
                <c:pt idx="28">
                  <c:v>75.0</c:v>
                </c:pt>
                <c:pt idx="29">
                  <c:v>63.0</c:v>
                </c:pt>
                <c:pt idx="30">
                  <c:v>82.0</c:v>
                </c:pt>
                <c:pt idx="31">
                  <c:v>64.0</c:v>
                </c:pt>
                <c:pt idx="32">
                  <c:v>67.0</c:v>
                </c:pt>
                <c:pt idx="33">
                  <c:v>78.0</c:v>
                </c:pt>
                <c:pt idx="34">
                  <c:v>74.0</c:v>
                </c:pt>
                <c:pt idx="35">
                  <c:v>80.0</c:v>
                </c:pt>
                <c:pt idx="36">
                  <c:v>79.0</c:v>
                </c:pt>
                <c:pt idx="37">
                  <c:v>73.0</c:v>
                </c:pt>
                <c:pt idx="38">
                  <c:v>76.0</c:v>
                </c:pt>
                <c:pt idx="39">
                  <c:v>72.0</c:v>
                </c:pt>
                <c:pt idx="40">
                  <c:v>68.0</c:v>
                </c:pt>
                <c:pt idx="41">
                  <c:v>69.0</c:v>
                </c:pt>
                <c:pt idx="42">
                  <c:v>77.0</c:v>
                </c:pt>
                <c:pt idx="43">
                  <c:v>79.0</c:v>
                </c:pt>
                <c:pt idx="44">
                  <c:v>64.0</c:v>
                </c:pt>
                <c:pt idx="45">
                  <c:v>79.0</c:v>
                </c:pt>
                <c:pt idx="46">
                  <c:v>70.0</c:v>
                </c:pt>
                <c:pt idx="47">
                  <c:v>63.0</c:v>
                </c:pt>
                <c:pt idx="48">
                  <c:v>63.0</c:v>
                </c:pt>
                <c:pt idx="49">
                  <c:v>72.0</c:v>
                </c:pt>
                <c:pt idx="50">
                  <c:v>65.0</c:v>
                </c:pt>
                <c:pt idx="51">
                  <c:v>66.0</c:v>
                </c:pt>
                <c:pt idx="52">
                  <c:v>72.0</c:v>
                </c:pt>
                <c:pt idx="53">
                  <c:v>73.0</c:v>
                </c:pt>
                <c:pt idx="54">
                  <c:v>72.0</c:v>
                </c:pt>
                <c:pt idx="55">
                  <c:v>82.0</c:v>
                </c:pt>
                <c:pt idx="56">
                  <c:v>76.0</c:v>
                </c:pt>
                <c:pt idx="57">
                  <c:v>68.0</c:v>
                </c:pt>
                <c:pt idx="58">
                  <c:v>74.0</c:v>
                </c:pt>
                <c:pt idx="59">
                  <c:v>76.0</c:v>
                </c:pt>
                <c:pt idx="60">
                  <c:v>73.0</c:v>
                </c:pt>
                <c:pt idx="61">
                  <c:v>69.0</c:v>
                </c:pt>
                <c:pt idx="62">
                  <c:v>68.0</c:v>
                </c:pt>
                <c:pt idx="63">
                  <c:v>77.0</c:v>
                </c:pt>
                <c:pt idx="64">
                  <c:v>66.0</c:v>
                </c:pt>
                <c:pt idx="65">
                  <c:v>81.0</c:v>
                </c:pt>
                <c:pt idx="66">
                  <c:v>78.0</c:v>
                </c:pt>
                <c:pt idx="67">
                  <c:v>63.0</c:v>
                </c:pt>
                <c:pt idx="68">
                  <c:v>74.0</c:v>
                </c:pt>
                <c:pt idx="69">
                  <c:v>68.0</c:v>
                </c:pt>
                <c:pt idx="70">
                  <c:v>68.0</c:v>
                </c:pt>
                <c:pt idx="71">
                  <c:v>66.0</c:v>
                </c:pt>
                <c:pt idx="72">
                  <c:v>69.0</c:v>
                </c:pt>
                <c:pt idx="73">
                  <c:v>67.0</c:v>
                </c:pt>
                <c:pt idx="74">
                  <c:v>57.0</c:v>
                </c:pt>
                <c:pt idx="75">
                  <c:v>66.0</c:v>
                </c:pt>
                <c:pt idx="76">
                  <c:v>68.0</c:v>
                </c:pt>
                <c:pt idx="77">
                  <c:v>60.0</c:v>
                </c:pt>
                <c:pt idx="78">
                  <c:v>72.0</c:v>
                </c:pt>
                <c:pt idx="79">
                  <c:v>68.0</c:v>
                </c:pt>
                <c:pt idx="80">
                  <c:v>71.0</c:v>
                </c:pt>
                <c:pt idx="81">
                  <c:v>63.0</c:v>
                </c:pt>
                <c:pt idx="82">
                  <c:v>69.0</c:v>
                </c:pt>
                <c:pt idx="83">
                  <c:v>69.0</c:v>
                </c:pt>
                <c:pt idx="84">
                  <c:v>71.0</c:v>
                </c:pt>
                <c:pt idx="85">
                  <c:v>70.0</c:v>
                </c:pt>
                <c:pt idx="86">
                  <c:v>71.0</c:v>
                </c:pt>
                <c:pt idx="87">
                  <c:v>59.0</c:v>
                </c:pt>
                <c:pt idx="88">
                  <c:v>66.0</c:v>
                </c:pt>
                <c:pt idx="89">
                  <c:v>64.0</c:v>
                </c:pt>
                <c:pt idx="90">
                  <c:v>62.0</c:v>
                </c:pt>
                <c:pt idx="91">
                  <c:v>68.0</c:v>
                </c:pt>
                <c:pt idx="92">
                  <c:v>72.0</c:v>
                </c:pt>
                <c:pt idx="93">
                  <c:v>80.0</c:v>
                </c:pt>
                <c:pt idx="94">
                  <c:v>78.0</c:v>
                </c:pt>
                <c:pt idx="95">
                  <c:v>54.0</c:v>
                </c:pt>
                <c:pt idx="96">
                  <c:v>83.0</c:v>
                </c:pt>
                <c:pt idx="97">
                  <c:v>57.0</c:v>
                </c:pt>
                <c:pt idx="98">
                  <c:v>80.0</c:v>
                </c:pt>
                <c:pt idx="99">
                  <c:v>80.0</c:v>
                </c:pt>
                <c:pt idx="100">
                  <c:v>70.0</c:v>
                </c:pt>
                <c:pt idx="101">
                  <c:v>61.0</c:v>
                </c:pt>
                <c:pt idx="102">
                  <c:v>71.0</c:v>
                </c:pt>
                <c:pt idx="103">
                  <c:v>58.0</c:v>
                </c:pt>
                <c:pt idx="104">
                  <c:v>65.0</c:v>
                </c:pt>
                <c:pt idx="105">
                  <c:v>56.0</c:v>
                </c:pt>
                <c:pt idx="106">
                  <c:v>67.0</c:v>
                </c:pt>
                <c:pt idx="107">
                  <c:v>57.0</c:v>
                </c:pt>
                <c:pt idx="108">
                  <c:v>65.0</c:v>
                </c:pt>
                <c:pt idx="109">
                  <c:v>77.0</c:v>
                </c:pt>
                <c:pt idx="110">
                  <c:v>77.0</c:v>
                </c:pt>
                <c:pt idx="111">
                  <c:v>67.0</c:v>
                </c:pt>
                <c:pt idx="112">
                  <c:v>61.0</c:v>
                </c:pt>
                <c:pt idx="113">
                  <c:v>55.0</c:v>
                </c:pt>
                <c:pt idx="114">
                  <c:v>76.0</c:v>
                </c:pt>
                <c:pt idx="115">
                  <c:v>66.0</c:v>
                </c:pt>
                <c:pt idx="116">
                  <c:v>69.0</c:v>
                </c:pt>
                <c:pt idx="117">
                  <c:v>67.0</c:v>
                </c:pt>
                <c:pt idx="118">
                  <c:v>58.0</c:v>
                </c:pt>
                <c:pt idx="119">
                  <c:v>67.0</c:v>
                </c:pt>
                <c:pt idx="120">
                  <c:v>64.0</c:v>
                </c:pt>
                <c:pt idx="121">
                  <c:v>73.0</c:v>
                </c:pt>
                <c:pt idx="122">
                  <c:v>63.0</c:v>
                </c:pt>
                <c:pt idx="123">
                  <c:v>71.0</c:v>
                </c:pt>
                <c:pt idx="124">
                  <c:v>68.0</c:v>
                </c:pt>
                <c:pt idx="125">
                  <c:v>66.0</c:v>
                </c:pt>
                <c:pt idx="126">
                  <c:v>60.0</c:v>
                </c:pt>
                <c:pt idx="127">
                  <c:v>64.0</c:v>
                </c:pt>
                <c:pt idx="128">
                  <c:v>63.0</c:v>
                </c:pt>
                <c:pt idx="129">
                  <c:v>66.0</c:v>
                </c:pt>
                <c:pt idx="130">
                  <c:v>51.0</c:v>
                </c:pt>
                <c:pt idx="131">
                  <c:v>64.0</c:v>
                </c:pt>
                <c:pt idx="132">
                  <c:v>72.0</c:v>
                </c:pt>
                <c:pt idx="133">
                  <c:v>77.0</c:v>
                </c:pt>
                <c:pt idx="134">
                  <c:v>65.0</c:v>
                </c:pt>
                <c:pt idx="135">
                  <c:v>53.0</c:v>
                </c:pt>
                <c:pt idx="136">
                  <c:v>77.0</c:v>
                </c:pt>
                <c:pt idx="137">
                  <c:v>75.0</c:v>
                </c:pt>
                <c:pt idx="138">
                  <c:v>56.0</c:v>
                </c:pt>
                <c:pt idx="139">
                  <c:v>70.0</c:v>
                </c:pt>
                <c:pt idx="140">
                  <c:v>65.0</c:v>
                </c:pt>
                <c:pt idx="141">
                  <c:v>63.0</c:v>
                </c:pt>
                <c:pt idx="142">
                  <c:v>56.0</c:v>
                </c:pt>
                <c:pt idx="143">
                  <c:v>59.0</c:v>
                </c:pt>
                <c:pt idx="144">
                  <c:v>62.0</c:v>
                </c:pt>
                <c:pt idx="145">
                  <c:v>57.0</c:v>
                </c:pt>
                <c:pt idx="146">
                  <c:v>65.0</c:v>
                </c:pt>
                <c:pt idx="147">
                  <c:v>71.0</c:v>
                </c:pt>
                <c:pt idx="148">
                  <c:v>51.0</c:v>
                </c:pt>
                <c:pt idx="149">
                  <c:v>68.0</c:v>
                </c:pt>
                <c:pt idx="150">
                  <c:v>61.0</c:v>
                </c:pt>
                <c:pt idx="151">
                  <c:v>69.0</c:v>
                </c:pt>
                <c:pt idx="152">
                  <c:v>59.0</c:v>
                </c:pt>
                <c:pt idx="153">
                  <c:v>65.0</c:v>
                </c:pt>
                <c:pt idx="154">
                  <c:v>65.0</c:v>
                </c:pt>
                <c:pt idx="155">
                  <c:v>61.0</c:v>
                </c:pt>
                <c:pt idx="156">
                  <c:v>72.0</c:v>
                </c:pt>
                <c:pt idx="157">
                  <c:v>61.0</c:v>
                </c:pt>
                <c:pt idx="158">
                  <c:v>62.0</c:v>
                </c:pt>
                <c:pt idx="159">
                  <c:v>61.0</c:v>
                </c:pt>
                <c:pt idx="160">
                  <c:v>64.0</c:v>
                </c:pt>
                <c:pt idx="161">
                  <c:v>63.0</c:v>
                </c:pt>
                <c:pt idx="162">
                  <c:v>75.0</c:v>
                </c:pt>
                <c:pt idx="163">
                  <c:v>55.0</c:v>
                </c:pt>
                <c:pt idx="164">
                  <c:v>55.0</c:v>
                </c:pt>
                <c:pt idx="165">
                  <c:v>64.0</c:v>
                </c:pt>
                <c:pt idx="166">
                  <c:v>62.0</c:v>
                </c:pt>
                <c:pt idx="167">
                  <c:v>68.0</c:v>
                </c:pt>
                <c:pt idx="168">
                  <c:v>66.0</c:v>
                </c:pt>
                <c:pt idx="169">
                  <c:v>60.0</c:v>
                </c:pt>
                <c:pt idx="170">
                  <c:v>56.0</c:v>
                </c:pt>
                <c:pt idx="171">
                  <c:v>70.0</c:v>
                </c:pt>
                <c:pt idx="172">
                  <c:v>49.0</c:v>
                </c:pt>
                <c:pt idx="173">
                  <c:v>71.0</c:v>
                </c:pt>
                <c:pt idx="174">
                  <c:v>57.0</c:v>
                </c:pt>
                <c:pt idx="175">
                  <c:v>74.0</c:v>
                </c:pt>
                <c:pt idx="176">
                  <c:v>65.0</c:v>
                </c:pt>
                <c:pt idx="177">
                  <c:v>69.0</c:v>
                </c:pt>
                <c:pt idx="178">
                  <c:v>60.0</c:v>
                </c:pt>
                <c:pt idx="179">
                  <c:v>55.0</c:v>
                </c:pt>
                <c:pt idx="180">
                  <c:v>57.0</c:v>
                </c:pt>
                <c:pt idx="181">
                  <c:v>72.0</c:v>
                </c:pt>
                <c:pt idx="182">
                  <c:v>51.0</c:v>
                </c:pt>
                <c:pt idx="183">
                  <c:v>60.0</c:v>
                </c:pt>
                <c:pt idx="184">
                  <c:v>69.0</c:v>
                </c:pt>
                <c:pt idx="185">
                  <c:v>68.0</c:v>
                </c:pt>
                <c:pt idx="186">
                  <c:v>51.0</c:v>
                </c:pt>
                <c:pt idx="187">
                  <c:v>54.0</c:v>
                </c:pt>
                <c:pt idx="188">
                  <c:v>57.0</c:v>
                </c:pt>
                <c:pt idx="189">
                  <c:v>74.0</c:v>
                </c:pt>
                <c:pt idx="190">
                  <c:v>63.0</c:v>
                </c:pt>
                <c:pt idx="191">
                  <c:v>64.0</c:v>
                </c:pt>
                <c:pt idx="192">
                  <c:v>62.0</c:v>
                </c:pt>
                <c:pt idx="193">
                  <c:v>59.0</c:v>
                </c:pt>
                <c:pt idx="194">
                  <c:v>63.0</c:v>
                </c:pt>
                <c:pt idx="195">
                  <c:v>68.0</c:v>
                </c:pt>
                <c:pt idx="196">
                  <c:v>62.0</c:v>
                </c:pt>
                <c:pt idx="197">
                  <c:v>60.0</c:v>
                </c:pt>
                <c:pt idx="198">
                  <c:v>57.0</c:v>
                </c:pt>
                <c:pt idx="199">
                  <c:v>58.0</c:v>
                </c:pt>
                <c:pt idx="200">
                  <c:v>65.0</c:v>
                </c:pt>
                <c:pt idx="201">
                  <c:v>67.0</c:v>
                </c:pt>
                <c:pt idx="202">
                  <c:v>77.0</c:v>
                </c:pt>
                <c:pt idx="203">
                  <c:v>56.0</c:v>
                </c:pt>
                <c:pt idx="204">
                  <c:v>67.0</c:v>
                </c:pt>
                <c:pt idx="205">
                  <c:v>56.0</c:v>
                </c:pt>
                <c:pt idx="206">
                  <c:v>63.0</c:v>
                </c:pt>
                <c:pt idx="207">
                  <c:v>53.0</c:v>
                </c:pt>
                <c:pt idx="208">
                  <c:v>59.0</c:v>
                </c:pt>
                <c:pt idx="209">
                  <c:v>62.0</c:v>
                </c:pt>
                <c:pt idx="210">
                  <c:v>62.0</c:v>
                </c:pt>
                <c:pt idx="211">
                  <c:v>52.0</c:v>
                </c:pt>
                <c:pt idx="212">
                  <c:v>62.0</c:v>
                </c:pt>
                <c:pt idx="213">
                  <c:v>65.0</c:v>
                </c:pt>
                <c:pt idx="214">
                  <c:v>63.0</c:v>
                </c:pt>
                <c:pt idx="215">
                  <c:v>63.0</c:v>
                </c:pt>
                <c:pt idx="216">
                  <c:v>66.0</c:v>
                </c:pt>
                <c:pt idx="217">
                  <c:v>55.0</c:v>
                </c:pt>
                <c:pt idx="218">
                  <c:v>69.0</c:v>
                </c:pt>
                <c:pt idx="219">
                  <c:v>48.0</c:v>
                </c:pt>
                <c:pt idx="220">
                  <c:v>57.0</c:v>
                </c:pt>
                <c:pt idx="221">
                  <c:v>66.0</c:v>
                </c:pt>
                <c:pt idx="222">
                  <c:v>51.0</c:v>
                </c:pt>
                <c:pt idx="223">
                  <c:v>55.0</c:v>
                </c:pt>
                <c:pt idx="224">
                  <c:v>56.0</c:v>
                </c:pt>
                <c:pt idx="225">
                  <c:v>65.0</c:v>
                </c:pt>
                <c:pt idx="226">
                  <c:v>52.0</c:v>
                </c:pt>
                <c:pt idx="227">
                  <c:v>58.0</c:v>
                </c:pt>
                <c:pt idx="228">
                  <c:v>50.0</c:v>
                </c:pt>
                <c:pt idx="229">
                  <c:v>64.0</c:v>
                </c:pt>
                <c:pt idx="230">
                  <c:v>57.0</c:v>
                </c:pt>
                <c:pt idx="231">
                  <c:v>53.0</c:v>
                </c:pt>
                <c:pt idx="232">
                  <c:v>65.0</c:v>
                </c:pt>
                <c:pt idx="233">
                  <c:v>59.0</c:v>
                </c:pt>
                <c:pt idx="234">
                  <c:v>59.0</c:v>
                </c:pt>
                <c:pt idx="235">
                  <c:v>60.0</c:v>
                </c:pt>
                <c:pt idx="236">
                  <c:v>61.0</c:v>
                </c:pt>
                <c:pt idx="237">
                  <c:v>54.0</c:v>
                </c:pt>
                <c:pt idx="238">
                  <c:v>52.0</c:v>
                </c:pt>
                <c:pt idx="239">
                  <c:v>76.0</c:v>
                </c:pt>
                <c:pt idx="240">
                  <c:v>52.0</c:v>
                </c:pt>
                <c:pt idx="241">
                  <c:v>61.0</c:v>
                </c:pt>
                <c:pt idx="242">
                  <c:v>62.0</c:v>
                </c:pt>
                <c:pt idx="243">
                  <c:v>60.0</c:v>
                </c:pt>
                <c:pt idx="244">
                  <c:v>58.0</c:v>
                </c:pt>
                <c:pt idx="245">
                  <c:v>55.0</c:v>
                </c:pt>
                <c:pt idx="246">
                  <c:v>64.0</c:v>
                </c:pt>
                <c:pt idx="247">
                  <c:v>60.0</c:v>
                </c:pt>
                <c:pt idx="248">
                  <c:v>56.0</c:v>
                </c:pt>
                <c:pt idx="249">
                  <c:v>70.0</c:v>
                </c:pt>
                <c:pt idx="250">
                  <c:v>52.0</c:v>
                </c:pt>
                <c:pt idx="251">
                  <c:v>60.0</c:v>
                </c:pt>
                <c:pt idx="252">
                  <c:v>60.0</c:v>
                </c:pt>
                <c:pt idx="253">
                  <c:v>55.0</c:v>
                </c:pt>
                <c:pt idx="254">
                  <c:v>66.0</c:v>
                </c:pt>
                <c:pt idx="255">
                  <c:v>67.0</c:v>
                </c:pt>
                <c:pt idx="256">
                  <c:v>65.0</c:v>
                </c:pt>
                <c:pt idx="257">
                  <c:v>62.0</c:v>
                </c:pt>
                <c:pt idx="258">
                  <c:v>62.0</c:v>
                </c:pt>
                <c:pt idx="259">
                  <c:v>58.0</c:v>
                </c:pt>
                <c:pt idx="260">
                  <c:v>54.0</c:v>
                </c:pt>
                <c:pt idx="261">
                  <c:v>61.0</c:v>
                </c:pt>
                <c:pt idx="262">
                  <c:v>64.0</c:v>
                </c:pt>
                <c:pt idx="263">
                  <c:v>47.0</c:v>
                </c:pt>
                <c:pt idx="264">
                  <c:v>64.0</c:v>
                </c:pt>
                <c:pt idx="265">
                  <c:v>46.0</c:v>
                </c:pt>
                <c:pt idx="266">
                  <c:v>55.0</c:v>
                </c:pt>
                <c:pt idx="267">
                  <c:v>51.0</c:v>
                </c:pt>
                <c:pt idx="268">
                  <c:v>52.0</c:v>
                </c:pt>
                <c:pt idx="269">
                  <c:v>46.0</c:v>
                </c:pt>
                <c:pt idx="270">
                  <c:v>68.0</c:v>
                </c:pt>
                <c:pt idx="271">
                  <c:v>57.0</c:v>
                </c:pt>
                <c:pt idx="272">
                  <c:v>51.0</c:v>
                </c:pt>
                <c:pt idx="273">
                  <c:v>55.0</c:v>
                </c:pt>
                <c:pt idx="274">
                  <c:v>50.0</c:v>
                </c:pt>
                <c:pt idx="275">
                  <c:v>51.0</c:v>
                </c:pt>
                <c:pt idx="276">
                  <c:v>55.0</c:v>
                </c:pt>
                <c:pt idx="277">
                  <c:v>56.0</c:v>
                </c:pt>
                <c:pt idx="278">
                  <c:v>58.0</c:v>
                </c:pt>
                <c:pt idx="279">
                  <c:v>62.0</c:v>
                </c:pt>
                <c:pt idx="280">
                  <c:v>57.0</c:v>
                </c:pt>
                <c:pt idx="281">
                  <c:v>56.0</c:v>
                </c:pt>
                <c:pt idx="282">
                  <c:v>58.0</c:v>
                </c:pt>
                <c:pt idx="283">
                  <c:v>57.0</c:v>
                </c:pt>
                <c:pt idx="284">
                  <c:v>69.0</c:v>
                </c:pt>
                <c:pt idx="285">
                  <c:v>62.0</c:v>
                </c:pt>
                <c:pt idx="286">
                  <c:v>56.0</c:v>
                </c:pt>
                <c:pt idx="287">
                  <c:v>63.0</c:v>
                </c:pt>
                <c:pt idx="288">
                  <c:v>66.0</c:v>
                </c:pt>
                <c:pt idx="289">
                  <c:v>54.0</c:v>
                </c:pt>
                <c:pt idx="290">
                  <c:v>47.0</c:v>
                </c:pt>
                <c:pt idx="291">
                  <c:v>64.0</c:v>
                </c:pt>
                <c:pt idx="292">
                  <c:v>63.0</c:v>
                </c:pt>
                <c:pt idx="293">
                  <c:v>59.0</c:v>
                </c:pt>
                <c:pt idx="294">
                  <c:v>54.0</c:v>
                </c:pt>
                <c:pt idx="295">
                  <c:v>48.0</c:v>
                </c:pt>
                <c:pt idx="296">
                  <c:v>67.0</c:v>
                </c:pt>
                <c:pt idx="297">
                  <c:v>70.0</c:v>
                </c:pt>
                <c:pt idx="298">
                  <c:v>58.0</c:v>
                </c:pt>
                <c:pt idx="299">
                  <c:v>63.0</c:v>
                </c:pt>
                <c:pt idx="300">
                  <c:v>62.0</c:v>
                </c:pt>
                <c:pt idx="301">
                  <c:v>46.0</c:v>
                </c:pt>
                <c:pt idx="302">
                  <c:v>56.0</c:v>
                </c:pt>
                <c:pt idx="303">
                  <c:v>55.0</c:v>
                </c:pt>
                <c:pt idx="304">
                  <c:v>50.0</c:v>
                </c:pt>
                <c:pt idx="305">
                  <c:v>52.0</c:v>
                </c:pt>
                <c:pt idx="306">
                  <c:v>55.0</c:v>
                </c:pt>
                <c:pt idx="307">
                  <c:v>58.0</c:v>
                </c:pt>
                <c:pt idx="308">
                  <c:v>50.0</c:v>
                </c:pt>
                <c:pt idx="309">
                  <c:v>51.0</c:v>
                </c:pt>
                <c:pt idx="310">
                  <c:v>61.0</c:v>
                </c:pt>
                <c:pt idx="311">
                  <c:v>49.0</c:v>
                </c:pt>
                <c:pt idx="312">
                  <c:v>57.0</c:v>
                </c:pt>
                <c:pt idx="313">
                  <c:v>46.0</c:v>
                </c:pt>
                <c:pt idx="314">
                  <c:v>59.0</c:v>
                </c:pt>
                <c:pt idx="315">
                  <c:v>66.0</c:v>
                </c:pt>
                <c:pt idx="316">
                  <c:v>54.0</c:v>
                </c:pt>
                <c:pt idx="317">
                  <c:v>51.0</c:v>
                </c:pt>
                <c:pt idx="318">
                  <c:v>53.0</c:v>
                </c:pt>
                <c:pt idx="319">
                  <c:v>55.0</c:v>
                </c:pt>
                <c:pt idx="320">
                  <c:v>57.0</c:v>
                </c:pt>
                <c:pt idx="321">
                  <c:v>57.0</c:v>
                </c:pt>
                <c:pt idx="322">
                  <c:v>67.0</c:v>
                </c:pt>
                <c:pt idx="323">
                  <c:v>62.0</c:v>
                </c:pt>
                <c:pt idx="324">
                  <c:v>60.0</c:v>
                </c:pt>
                <c:pt idx="325">
                  <c:v>52.0</c:v>
                </c:pt>
                <c:pt idx="326">
                  <c:v>55.0</c:v>
                </c:pt>
                <c:pt idx="327">
                  <c:v>50.0</c:v>
                </c:pt>
                <c:pt idx="328">
                  <c:v>47.0</c:v>
                </c:pt>
                <c:pt idx="329">
                  <c:v>60.0</c:v>
                </c:pt>
                <c:pt idx="330">
                  <c:v>62.0</c:v>
                </c:pt>
                <c:pt idx="331">
                  <c:v>52.0</c:v>
                </c:pt>
                <c:pt idx="332">
                  <c:v>57.0</c:v>
                </c:pt>
                <c:pt idx="333">
                  <c:v>59.0</c:v>
                </c:pt>
                <c:pt idx="334">
                  <c:v>60.0</c:v>
                </c:pt>
                <c:pt idx="335">
                  <c:v>65.0</c:v>
                </c:pt>
                <c:pt idx="336">
                  <c:v>42.0</c:v>
                </c:pt>
                <c:pt idx="337">
                  <c:v>55.0</c:v>
                </c:pt>
                <c:pt idx="338">
                  <c:v>52.0</c:v>
                </c:pt>
                <c:pt idx="339">
                  <c:v>38.0</c:v>
                </c:pt>
                <c:pt idx="340">
                  <c:v>49.0</c:v>
                </c:pt>
                <c:pt idx="341">
                  <c:v>49.0</c:v>
                </c:pt>
                <c:pt idx="342">
                  <c:v>70.0</c:v>
                </c:pt>
                <c:pt idx="343">
                  <c:v>40.0</c:v>
                </c:pt>
                <c:pt idx="344">
                  <c:v>52.0</c:v>
                </c:pt>
                <c:pt idx="345">
                  <c:v>45.0</c:v>
                </c:pt>
                <c:pt idx="346">
                  <c:v>60.0</c:v>
                </c:pt>
                <c:pt idx="347">
                  <c:v>50.0</c:v>
                </c:pt>
                <c:pt idx="348">
                  <c:v>52.0</c:v>
                </c:pt>
                <c:pt idx="349">
                  <c:v>53.0</c:v>
                </c:pt>
                <c:pt idx="350">
                  <c:v>55.0</c:v>
                </c:pt>
                <c:pt idx="351">
                  <c:v>55.0</c:v>
                </c:pt>
                <c:pt idx="352">
                  <c:v>56.0</c:v>
                </c:pt>
                <c:pt idx="353">
                  <c:v>49.0</c:v>
                </c:pt>
                <c:pt idx="354">
                  <c:v>60.0</c:v>
                </c:pt>
                <c:pt idx="355">
                  <c:v>53.0</c:v>
                </c:pt>
                <c:pt idx="356">
                  <c:v>69.0</c:v>
                </c:pt>
                <c:pt idx="357">
                  <c:v>51.0</c:v>
                </c:pt>
                <c:pt idx="358">
                  <c:v>50.0</c:v>
                </c:pt>
                <c:pt idx="359">
                  <c:v>55.0</c:v>
                </c:pt>
                <c:pt idx="360">
                  <c:v>52.0</c:v>
                </c:pt>
                <c:pt idx="361">
                  <c:v>49.0</c:v>
                </c:pt>
                <c:pt idx="362">
                  <c:v>58.0</c:v>
                </c:pt>
                <c:pt idx="363">
                  <c:v>46.0</c:v>
                </c:pt>
                <c:pt idx="364">
                  <c:v>51.0</c:v>
                </c:pt>
                <c:pt idx="365">
                  <c:v>52.0</c:v>
                </c:pt>
                <c:pt idx="366">
                  <c:v>56.0</c:v>
                </c:pt>
                <c:pt idx="367">
                  <c:v>50.0</c:v>
                </c:pt>
                <c:pt idx="368">
                  <c:v>62.0</c:v>
                </c:pt>
                <c:pt idx="369">
                  <c:v>53.0</c:v>
                </c:pt>
                <c:pt idx="370">
                  <c:v>53.0</c:v>
                </c:pt>
                <c:pt idx="371">
                  <c:v>59.0</c:v>
                </c:pt>
                <c:pt idx="372">
                  <c:v>58.0</c:v>
                </c:pt>
                <c:pt idx="373">
                  <c:v>54.0</c:v>
                </c:pt>
                <c:pt idx="374">
                  <c:v>57.0</c:v>
                </c:pt>
                <c:pt idx="375">
                  <c:v>56.0</c:v>
                </c:pt>
                <c:pt idx="376">
                  <c:v>52.0</c:v>
                </c:pt>
                <c:pt idx="377">
                  <c:v>61.0</c:v>
                </c:pt>
                <c:pt idx="378">
                  <c:v>45.0</c:v>
                </c:pt>
                <c:pt idx="379">
                  <c:v>59.0</c:v>
                </c:pt>
                <c:pt idx="380">
                  <c:v>55.0</c:v>
                </c:pt>
                <c:pt idx="381">
                  <c:v>53.0</c:v>
                </c:pt>
                <c:pt idx="382">
                  <c:v>47.0</c:v>
                </c:pt>
                <c:pt idx="383">
                  <c:v>49.0</c:v>
                </c:pt>
                <c:pt idx="384">
                  <c:v>55.0</c:v>
                </c:pt>
                <c:pt idx="385">
                  <c:v>59.0</c:v>
                </c:pt>
                <c:pt idx="386">
                  <c:v>59.0</c:v>
                </c:pt>
                <c:pt idx="387">
                  <c:v>38.0</c:v>
                </c:pt>
                <c:pt idx="388">
                  <c:v>52.0</c:v>
                </c:pt>
                <c:pt idx="389">
                  <c:v>50.0</c:v>
                </c:pt>
                <c:pt idx="390">
                  <c:v>54.0</c:v>
                </c:pt>
                <c:pt idx="391">
                  <c:v>53.0</c:v>
                </c:pt>
                <c:pt idx="392">
                  <c:v>56.0</c:v>
                </c:pt>
                <c:pt idx="393">
                  <c:v>49.0</c:v>
                </c:pt>
                <c:pt idx="394">
                  <c:v>51.0</c:v>
                </c:pt>
                <c:pt idx="395">
                  <c:v>58.0</c:v>
                </c:pt>
                <c:pt idx="396">
                  <c:v>46.0</c:v>
                </c:pt>
                <c:pt idx="397">
                  <c:v>52.0</c:v>
                </c:pt>
                <c:pt idx="398">
                  <c:v>54.0</c:v>
                </c:pt>
                <c:pt idx="399">
                  <c:v>48.0</c:v>
                </c:pt>
                <c:pt idx="400">
                  <c:v>59.0</c:v>
                </c:pt>
                <c:pt idx="401">
                  <c:v>47.0</c:v>
                </c:pt>
                <c:pt idx="402">
                  <c:v>53.0</c:v>
                </c:pt>
                <c:pt idx="403">
                  <c:v>60.0</c:v>
                </c:pt>
                <c:pt idx="404">
                  <c:v>41.0</c:v>
                </c:pt>
                <c:pt idx="405">
                  <c:v>55.0</c:v>
                </c:pt>
                <c:pt idx="406">
                  <c:v>57.0</c:v>
                </c:pt>
                <c:pt idx="407">
                  <c:v>63.0</c:v>
                </c:pt>
                <c:pt idx="408">
                  <c:v>59.0</c:v>
                </c:pt>
                <c:pt idx="409">
                  <c:v>43.0</c:v>
                </c:pt>
                <c:pt idx="410">
                  <c:v>45.0</c:v>
                </c:pt>
                <c:pt idx="411">
                  <c:v>50.0</c:v>
                </c:pt>
                <c:pt idx="412">
                  <c:v>59.0</c:v>
                </c:pt>
                <c:pt idx="413">
                  <c:v>49.0</c:v>
                </c:pt>
                <c:pt idx="414">
                  <c:v>47.0</c:v>
                </c:pt>
                <c:pt idx="415">
                  <c:v>43.0</c:v>
                </c:pt>
                <c:pt idx="416">
                  <c:v>53.0</c:v>
                </c:pt>
                <c:pt idx="417">
                  <c:v>49.0</c:v>
                </c:pt>
                <c:pt idx="418">
                  <c:v>56.0</c:v>
                </c:pt>
                <c:pt idx="419">
                  <c:v>51.0</c:v>
                </c:pt>
                <c:pt idx="420">
                  <c:v>48.0</c:v>
                </c:pt>
                <c:pt idx="421">
                  <c:v>41.0</c:v>
                </c:pt>
                <c:pt idx="422">
                  <c:v>42.0</c:v>
                </c:pt>
                <c:pt idx="423">
                  <c:v>48.0</c:v>
                </c:pt>
                <c:pt idx="424">
                  <c:v>63.0</c:v>
                </c:pt>
                <c:pt idx="425">
                  <c:v>34.0</c:v>
                </c:pt>
                <c:pt idx="426">
                  <c:v>59.0</c:v>
                </c:pt>
                <c:pt idx="427">
                  <c:v>49.0</c:v>
                </c:pt>
                <c:pt idx="428">
                  <c:v>61.0</c:v>
                </c:pt>
                <c:pt idx="429">
                  <c:v>51.0</c:v>
                </c:pt>
                <c:pt idx="430">
                  <c:v>48.0</c:v>
                </c:pt>
                <c:pt idx="431">
                  <c:v>52.0</c:v>
                </c:pt>
                <c:pt idx="432">
                  <c:v>50.0</c:v>
                </c:pt>
                <c:pt idx="433">
                  <c:v>53.0</c:v>
                </c:pt>
                <c:pt idx="434">
                  <c:v>65.0</c:v>
                </c:pt>
                <c:pt idx="435">
                  <c:v>58.0</c:v>
                </c:pt>
                <c:pt idx="436">
                  <c:v>56.0</c:v>
                </c:pt>
                <c:pt idx="437">
                  <c:v>49.0</c:v>
                </c:pt>
                <c:pt idx="438">
                  <c:v>54.0</c:v>
                </c:pt>
                <c:pt idx="439">
                  <c:v>58.0</c:v>
                </c:pt>
                <c:pt idx="440">
                  <c:v>68.0</c:v>
                </c:pt>
                <c:pt idx="441">
                  <c:v>53.0</c:v>
                </c:pt>
                <c:pt idx="442">
                  <c:v>51.0</c:v>
                </c:pt>
                <c:pt idx="443">
                  <c:v>59.0</c:v>
                </c:pt>
                <c:pt idx="444">
                  <c:v>48.0</c:v>
                </c:pt>
                <c:pt idx="445">
                  <c:v>54.0</c:v>
                </c:pt>
                <c:pt idx="446">
                  <c:v>47.0</c:v>
                </c:pt>
                <c:pt idx="447">
                  <c:v>51.0</c:v>
                </c:pt>
                <c:pt idx="448">
                  <c:v>47.0</c:v>
                </c:pt>
                <c:pt idx="449">
                  <c:v>44.0</c:v>
                </c:pt>
                <c:pt idx="450">
                  <c:v>47.0</c:v>
                </c:pt>
                <c:pt idx="451">
                  <c:v>53.0</c:v>
                </c:pt>
                <c:pt idx="452">
                  <c:v>48.0</c:v>
                </c:pt>
                <c:pt idx="453">
                  <c:v>50.0</c:v>
                </c:pt>
                <c:pt idx="454">
                  <c:v>51.0</c:v>
                </c:pt>
                <c:pt idx="455">
                  <c:v>54.0</c:v>
                </c:pt>
                <c:pt idx="456">
                  <c:v>52.0</c:v>
                </c:pt>
                <c:pt idx="457">
                  <c:v>51.0</c:v>
                </c:pt>
                <c:pt idx="458">
                  <c:v>53.0</c:v>
                </c:pt>
                <c:pt idx="459">
                  <c:v>54.0</c:v>
                </c:pt>
                <c:pt idx="460">
                  <c:v>57.0</c:v>
                </c:pt>
                <c:pt idx="461">
                  <c:v>47.0</c:v>
                </c:pt>
                <c:pt idx="462">
                  <c:v>45.0</c:v>
                </c:pt>
                <c:pt idx="463">
                  <c:v>41.0</c:v>
                </c:pt>
                <c:pt idx="464">
                  <c:v>48.0</c:v>
                </c:pt>
                <c:pt idx="465">
                  <c:v>55.0</c:v>
                </c:pt>
                <c:pt idx="466">
                  <c:v>46.0</c:v>
                </c:pt>
                <c:pt idx="467">
                  <c:v>53.0</c:v>
                </c:pt>
                <c:pt idx="468">
                  <c:v>52.0</c:v>
                </c:pt>
                <c:pt idx="469">
                  <c:v>61.0</c:v>
                </c:pt>
                <c:pt idx="470">
                  <c:v>46.0</c:v>
                </c:pt>
                <c:pt idx="471">
                  <c:v>52.0</c:v>
                </c:pt>
                <c:pt idx="472">
                  <c:v>52.0</c:v>
                </c:pt>
                <c:pt idx="473">
                  <c:v>50.0</c:v>
                </c:pt>
                <c:pt idx="474">
                  <c:v>43.0</c:v>
                </c:pt>
                <c:pt idx="475">
                  <c:v>46.0</c:v>
                </c:pt>
                <c:pt idx="476">
                  <c:v>59.0</c:v>
                </c:pt>
                <c:pt idx="477">
                  <c:v>33.0</c:v>
                </c:pt>
                <c:pt idx="478">
                  <c:v>47.0</c:v>
                </c:pt>
                <c:pt idx="479">
                  <c:v>60.0</c:v>
                </c:pt>
                <c:pt idx="480">
                  <c:v>49.0</c:v>
                </c:pt>
                <c:pt idx="481">
                  <c:v>45.0</c:v>
                </c:pt>
                <c:pt idx="482">
                  <c:v>50.0</c:v>
                </c:pt>
                <c:pt idx="483">
                  <c:v>60.0</c:v>
                </c:pt>
                <c:pt idx="484">
                  <c:v>39.0</c:v>
                </c:pt>
                <c:pt idx="485">
                  <c:v>64.0</c:v>
                </c:pt>
                <c:pt idx="486">
                  <c:v>52.0</c:v>
                </c:pt>
                <c:pt idx="487">
                  <c:v>35.0</c:v>
                </c:pt>
                <c:pt idx="488">
                  <c:v>49.0</c:v>
                </c:pt>
                <c:pt idx="489">
                  <c:v>45.0</c:v>
                </c:pt>
                <c:pt idx="490">
                  <c:v>51.0</c:v>
                </c:pt>
                <c:pt idx="491">
                  <c:v>47.0</c:v>
                </c:pt>
                <c:pt idx="492">
                  <c:v>48.0</c:v>
                </c:pt>
                <c:pt idx="493">
                  <c:v>46.0</c:v>
                </c:pt>
                <c:pt idx="494">
                  <c:v>45.0</c:v>
                </c:pt>
                <c:pt idx="495">
                  <c:v>57.0</c:v>
                </c:pt>
                <c:pt idx="496">
                  <c:v>52.0</c:v>
                </c:pt>
                <c:pt idx="497">
                  <c:v>64.0</c:v>
                </c:pt>
                <c:pt idx="498">
                  <c:v>61.0</c:v>
                </c:pt>
                <c:pt idx="499">
                  <c:v>62.0</c:v>
                </c:pt>
                <c:pt idx="500">
                  <c:v>38.0</c:v>
                </c:pt>
                <c:pt idx="501">
                  <c:v>45.0</c:v>
                </c:pt>
                <c:pt idx="502">
                  <c:v>41.0</c:v>
                </c:pt>
                <c:pt idx="503">
                  <c:v>49.0</c:v>
                </c:pt>
                <c:pt idx="504">
                  <c:v>59.0</c:v>
                </c:pt>
                <c:pt idx="505">
                  <c:v>47.0</c:v>
                </c:pt>
                <c:pt idx="506">
                  <c:v>55.0</c:v>
                </c:pt>
                <c:pt idx="507">
                  <c:v>43.0</c:v>
                </c:pt>
                <c:pt idx="508">
                  <c:v>50.0</c:v>
                </c:pt>
                <c:pt idx="509">
                  <c:v>54.0</c:v>
                </c:pt>
                <c:pt idx="510">
                  <c:v>48.0</c:v>
                </c:pt>
                <c:pt idx="511">
                  <c:v>52.0</c:v>
                </c:pt>
                <c:pt idx="512">
                  <c:v>64.0</c:v>
                </c:pt>
                <c:pt idx="513">
                  <c:v>39.0</c:v>
                </c:pt>
                <c:pt idx="514">
                  <c:v>48.0</c:v>
                </c:pt>
                <c:pt idx="515">
                  <c:v>41.0</c:v>
                </c:pt>
                <c:pt idx="516">
                  <c:v>49.0</c:v>
                </c:pt>
                <c:pt idx="517">
                  <c:v>58.0</c:v>
                </c:pt>
                <c:pt idx="518">
                  <c:v>53.0</c:v>
                </c:pt>
                <c:pt idx="519">
                  <c:v>38.0</c:v>
                </c:pt>
                <c:pt idx="520">
                  <c:v>45.0</c:v>
                </c:pt>
                <c:pt idx="521">
                  <c:v>34.0</c:v>
                </c:pt>
                <c:pt idx="522">
                  <c:v>45.0</c:v>
                </c:pt>
                <c:pt idx="523">
                  <c:v>50.0</c:v>
                </c:pt>
                <c:pt idx="524">
                  <c:v>49.0</c:v>
                </c:pt>
                <c:pt idx="525">
                  <c:v>35.0</c:v>
                </c:pt>
                <c:pt idx="526">
                  <c:v>46.0</c:v>
                </c:pt>
                <c:pt idx="527">
                  <c:v>63.0</c:v>
                </c:pt>
                <c:pt idx="528">
                  <c:v>52.0</c:v>
                </c:pt>
                <c:pt idx="529">
                  <c:v>45.0</c:v>
                </c:pt>
                <c:pt idx="530">
                  <c:v>40.0</c:v>
                </c:pt>
                <c:pt idx="531">
                  <c:v>33.0</c:v>
                </c:pt>
                <c:pt idx="532">
                  <c:v>53.0</c:v>
                </c:pt>
                <c:pt idx="533">
                  <c:v>51.0</c:v>
                </c:pt>
                <c:pt idx="534">
                  <c:v>54.0</c:v>
                </c:pt>
                <c:pt idx="535">
                  <c:v>55.0</c:v>
                </c:pt>
                <c:pt idx="536">
                  <c:v>52.0</c:v>
                </c:pt>
                <c:pt idx="537">
                  <c:v>55.0</c:v>
                </c:pt>
                <c:pt idx="538">
                  <c:v>49.0</c:v>
                </c:pt>
                <c:pt idx="539">
                  <c:v>44.0</c:v>
                </c:pt>
                <c:pt idx="540">
                  <c:v>45.0</c:v>
                </c:pt>
                <c:pt idx="541">
                  <c:v>48.0</c:v>
                </c:pt>
                <c:pt idx="542">
                  <c:v>43.0</c:v>
                </c:pt>
                <c:pt idx="543">
                  <c:v>56.0</c:v>
                </c:pt>
                <c:pt idx="544">
                  <c:v>47.0</c:v>
                </c:pt>
                <c:pt idx="545">
                  <c:v>45.0</c:v>
                </c:pt>
                <c:pt idx="546">
                  <c:v>38.0</c:v>
                </c:pt>
                <c:pt idx="547">
                  <c:v>45.0</c:v>
                </c:pt>
                <c:pt idx="548">
                  <c:v>51.0</c:v>
                </c:pt>
                <c:pt idx="549">
                  <c:v>41.0</c:v>
                </c:pt>
                <c:pt idx="550">
                  <c:v>38.0</c:v>
                </c:pt>
                <c:pt idx="551">
                  <c:v>51.0</c:v>
                </c:pt>
                <c:pt idx="552">
                  <c:v>48.0</c:v>
                </c:pt>
                <c:pt idx="553">
                  <c:v>55.0</c:v>
                </c:pt>
                <c:pt idx="554">
                  <c:v>45.0</c:v>
                </c:pt>
                <c:pt idx="555">
                  <c:v>55.0</c:v>
                </c:pt>
                <c:pt idx="556">
                  <c:v>47.0</c:v>
                </c:pt>
                <c:pt idx="557">
                  <c:v>48.0</c:v>
                </c:pt>
                <c:pt idx="558">
                  <c:v>43.0</c:v>
                </c:pt>
                <c:pt idx="559">
                  <c:v>52.0</c:v>
                </c:pt>
                <c:pt idx="560">
                  <c:v>46.0</c:v>
                </c:pt>
                <c:pt idx="561">
                  <c:v>45.0</c:v>
                </c:pt>
                <c:pt idx="562">
                  <c:v>48.0</c:v>
                </c:pt>
                <c:pt idx="563">
                  <c:v>59.0</c:v>
                </c:pt>
                <c:pt idx="564">
                  <c:v>61.0</c:v>
                </c:pt>
                <c:pt idx="565">
                  <c:v>48.0</c:v>
                </c:pt>
                <c:pt idx="566">
                  <c:v>39.0</c:v>
                </c:pt>
                <c:pt idx="567">
                  <c:v>54.0</c:v>
                </c:pt>
                <c:pt idx="568">
                  <c:v>36.0</c:v>
                </c:pt>
                <c:pt idx="569">
                  <c:v>46.0</c:v>
                </c:pt>
                <c:pt idx="570">
                  <c:v>43.0</c:v>
                </c:pt>
                <c:pt idx="571">
                  <c:v>60.0</c:v>
                </c:pt>
                <c:pt idx="572">
                  <c:v>38.0</c:v>
                </c:pt>
                <c:pt idx="573">
                  <c:v>37.0</c:v>
                </c:pt>
                <c:pt idx="574">
                  <c:v>48.0</c:v>
                </c:pt>
                <c:pt idx="575">
                  <c:v>42.0</c:v>
                </c:pt>
                <c:pt idx="576">
                  <c:v>37.0</c:v>
                </c:pt>
                <c:pt idx="577">
                  <c:v>45.0</c:v>
                </c:pt>
                <c:pt idx="578">
                  <c:v>57.0</c:v>
                </c:pt>
                <c:pt idx="579">
                  <c:v>40.0</c:v>
                </c:pt>
                <c:pt idx="580">
                  <c:v>52.0</c:v>
                </c:pt>
                <c:pt idx="581">
                  <c:v>57.0</c:v>
                </c:pt>
                <c:pt idx="582">
                  <c:v>50.0</c:v>
                </c:pt>
                <c:pt idx="583">
                  <c:v>50.0</c:v>
                </c:pt>
                <c:pt idx="584">
                  <c:v>65.0</c:v>
                </c:pt>
                <c:pt idx="585">
                  <c:v>40.0</c:v>
                </c:pt>
                <c:pt idx="586">
                  <c:v>49.0</c:v>
                </c:pt>
                <c:pt idx="587">
                  <c:v>48.0</c:v>
                </c:pt>
                <c:pt idx="588">
                  <c:v>45.0</c:v>
                </c:pt>
                <c:pt idx="589">
                  <c:v>46.0</c:v>
                </c:pt>
                <c:pt idx="590">
                  <c:v>52.0</c:v>
                </c:pt>
                <c:pt idx="591">
                  <c:v>51.0</c:v>
                </c:pt>
                <c:pt idx="592">
                  <c:v>45.0</c:v>
                </c:pt>
                <c:pt idx="593">
                  <c:v>51.0</c:v>
                </c:pt>
                <c:pt idx="594">
                  <c:v>48.0</c:v>
                </c:pt>
                <c:pt idx="595">
                  <c:v>46.0</c:v>
                </c:pt>
                <c:pt idx="596">
                  <c:v>50.0</c:v>
                </c:pt>
                <c:pt idx="597">
                  <c:v>48.0</c:v>
                </c:pt>
                <c:pt idx="598">
                  <c:v>44.0</c:v>
                </c:pt>
                <c:pt idx="599">
                  <c:v>38.0</c:v>
                </c:pt>
                <c:pt idx="600">
                  <c:v>49.0</c:v>
                </c:pt>
                <c:pt idx="601">
                  <c:v>61.0</c:v>
                </c:pt>
                <c:pt idx="602">
                  <c:v>38.0</c:v>
                </c:pt>
                <c:pt idx="603">
                  <c:v>36.0</c:v>
                </c:pt>
                <c:pt idx="604">
                  <c:v>42.0</c:v>
                </c:pt>
                <c:pt idx="605">
                  <c:v>41.0</c:v>
                </c:pt>
                <c:pt idx="606">
                  <c:v>48.0</c:v>
                </c:pt>
                <c:pt idx="607">
                  <c:v>32.0</c:v>
                </c:pt>
                <c:pt idx="608">
                  <c:v>52.0</c:v>
                </c:pt>
                <c:pt idx="609">
                  <c:v>50.0</c:v>
                </c:pt>
                <c:pt idx="610">
                  <c:v>50.0</c:v>
                </c:pt>
                <c:pt idx="611">
                  <c:v>37.0</c:v>
                </c:pt>
                <c:pt idx="612">
                  <c:v>45.0</c:v>
                </c:pt>
                <c:pt idx="613">
                  <c:v>41.0</c:v>
                </c:pt>
                <c:pt idx="614">
                  <c:v>43.0</c:v>
                </c:pt>
                <c:pt idx="615">
                  <c:v>54.0</c:v>
                </c:pt>
                <c:pt idx="616">
                  <c:v>27.0</c:v>
                </c:pt>
                <c:pt idx="617">
                  <c:v>46.0</c:v>
                </c:pt>
                <c:pt idx="618">
                  <c:v>44.0</c:v>
                </c:pt>
                <c:pt idx="619">
                  <c:v>45.0</c:v>
                </c:pt>
                <c:pt idx="620">
                  <c:v>45.0</c:v>
                </c:pt>
                <c:pt idx="621">
                  <c:v>42.0</c:v>
                </c:pt>
                <c:pt idx="622">
                  <c:v>37.0</c:v>
                </c:pt>
                <c:pt idx="623">
                  <c:v>32.0</c:v>
                </c:pt>
                <c:pt idx="624">
                  <c:v>41.0</c:v>
                </c:pt>
                <c:pt idx="625">
                  <c:v>46.0</c:v>
                </c:pt>
                <c:pt idx="626">
                  <c:v>57.0</c:v>
                </c:pt>
                <c:pt idx="627">
                  <c:v>41.0</c:v>
                </c:pt>
                <c:pt idx="628">
                  <c:v>38.0</c:v>
                </c:pt>
                <c:pt idx="629">
                  <c:v>60.0</c:v>
                </c:pt>
                <c:pt idx="630">
                  <c:v>54.0</c:v>
                </c:pt>
                <c:pt idx="631">
                  <c:v>40.0</c:v>
                </c:pt>
                <c:pt idx="632">
                  <c:v>43.0</c:v>
                </c:pt>
                <c:pt idx="633">
                  <c:v>37.0</c:v>
                </c:pt>
                <c:pt idx="634">
                  <c:v>41.0</c:v>
                </c:pt>
                <c:pt idx="635">
                  <c:v>56.0</c:v>
                </c:pt>
                <c:pt idx="636">
                  <c:v>48.0</c:v>
                </c:pt>
                <c:pt idx="637">
                  <c:v>52.0</c:v>
                </c:pt>
                <c:pt idx="638">
                  <c:v>32.0</c:v>
                </c:pt>
                <c:pt idx="639">
                  <c:v>46.0</c:v>
                </c:pt>
                <c:pt idx="640">
                  <c:v>36.0</c:v>
                </c:pt>
                <c:pt idx="641">
                  <c:v>49.0</c:v>
                </c:pt>
                <c:pt idx="642">
                  <c:v>44.0</c:v>
                </c:pt>
                <c:pt idx="643">
                  <c:v>34.0</c:v>
                </c:pt>
                <c:pt idx="644">
                  <c:v>44.0</c:v>
                </c:pt>
                <c:pt idx="645">
                  <c:v>41.0</c:v>
                </c:pt>
                <c:pt idx="646">
                  <c:v>44.0</c:v>
                </c:pt>
                <c:pt idx="647">
                  <c:v>39.0</c:v>
                </c:pt>
                <c:pt idx="648">
                  <c:v>49.0</c:v>
                </c:pt>
                <c:pt idx="649">
                  <c:v>42.0</c:v>
                </c:pt>
                <c:pt idx="650">
                  <c:v>40.0</c:v>
                </c:pt>
                <c:pt idx="651">
                  <c:v>43.0</c:v>
                </c:pt>
                <c:pt idx="652">
                  <c:v>44.0</c:v>
                </c:pt>
                <c:pt idx="653">
                  <c:v>38.0</c:v>
                </c:pt>
                <c:pt idx="654">
                  <c:v>34.0</c:v>
                </c:pt>
                <c:pt idx="655">
                  <c:v>53.0</c:v>
                </c:pt>
                <c:pt idx="656">
                  <c:v>44.0</c:v>
                </c:pt>
                <c:pt idx="657">
                  <c:v>43.0</c:v>
                </c:pt>
                <c:pt idx="658">
                  <c:v>40.0</c:v>
                </c:pt>
                <c:pt idx="659">
                  <c:v>42.0</c:v>
                </c:pt>
                <c:pt idx="660">
                  <c:v>40.0</c:v>
                </c:pt>
                <c:pt idx="661">
                  <c:v>52.0</c:v>
                </c:pt>
                <c:pt idx="662">
                  <c:v>34.0</c:v>
                </c:pt>
                <c:pt idx="663">
                  <c:v>46.0</c:v>
                </c:pt>
                <c:pt idx="664">
                  <c:v>41.0</c:v>
                </c:pt>
                <c:pt idx="665">
                  <c:v>52.0</c:v>
                </c:pt>
                <c:pt idx="666">
                  <c:v>23.0</c:v>
                </c:pt>
                <c:pt idx="667">
                  <c:v>38.0</c:v>
                </c:pt>
                <c:pt idx="668">
                  <c:v>35.0</c:v>
                </c:pt>
                <c:pt idx="669">
                  <c:v>39.0</c:v>
                </c:pt>
                <c:pt idx="670">
                  <c:v>48.0</c:v>
                </c:pt>
                <c:pt idx="671">
                  <c:v>54.0</c:v>
                </c:pt>
                <c:pt idx="672">
                  <c:v>35.0</c:v>
                </c:pt>
                <c:pt idx="673">
                  <c:v>43.0</c:v>
                </c:pt>
                <c:pt idx="674">
                  <c:v>46.0</c:v>
                </c:pt>
                <c:pt idx="675">
                  <c:v>35.0</c:v>
                </c:pt>
                <c:pt idx="676">
                  <c:v>38.0</c:v>
                </c:pt>
                <c:pt idx="677">
                  <c:v>50.0</c:v>
                </c:pt>
                <c:pt idx="678">
                  <c:v>47.0</c:v>
                </c:pt>
                <c:pt idx="679">
                  <c:v>41.0</c:v>
                </c:pt>
                <c:pt idx="680">
                  <c:v>43.0</c:v>
                </c:pt>
                <c:pt idx="681">
                  <c:v>42.0</c:v>
                </c:pt>
                <c:pt idx="682">
                  <c:v>41.0</c:v>
                </c:pt>
                <c:pt idx="683">
                  <c:v>48.0</c:v>
                </c:pt>
                <c:pt idx="684">
                  <c:v>38.0</c:v>
                </c:pt>
                <c:pt idx="685">
                  <c:v>43.0</c:v>
                </c:pt>
                <c:pt idx="686">
                  <c:v>44.0</c:v>
                </c:pt>
                <c:pt idx="687">
                  <c:v>45.0</c:v>
                </c:pt>
                <c:pt idx="688">
                  <c:v>42.0</c:v>
                </c:pt>
                <c:pt idx="689">
                  <c:v>40.0</c:v>
                </c:pt>
                <c:pt idx="690">
                  <c:v>43.0</c:v>
                </c:pt>
                <c:pt idx="691">
                  <c:v>45.0</c:v>
                </c:pt>
                <c:pt idx="692">
                  <c:v>42.0</c:v>
                </c:pt>
                <c:pt idx="693">
                  <c:v>35.0</c:v>
                </c:pt>
                <c:pt idx="694">
                  <c:v>48.0</c:v>
                </c:pt>
                <c:pt idx="695">
                  <c:v>35.0</c:v>
                </c:pt>
                <c:pt idx="696">
                  <c:v>34.0</c:v>
                </c:pt>
                <c:pt idx="697">
                  <c:v>39.0</c:v>
                </c:pt>
                <c:pt idx="698">
                  <c:v>49.0</c:v>
                </c:pt>
                <c:pt idx="699">
                  <c:v>43.0</c:v>
                </c:pt>
                <c:pt idx="700">
                  <c:v>37.0</c:v>
                </c:pt>
                <c:pt idx="701">
                  <c:v>44.0</c:v>
                </c:pt>
                <c:pt idx="702">
                  <c:v>41.0</c:v>
                </c:pt>
                <c:pt idx="703">
                  <c:v>47.0</c:v>
                </c:pt>
                <c:pt idx="704">
                  <c:v>38.0</c:v>
                </c:pt>
                <c:pt idx="705">
                  <c:v>46.0</c:v>
                </c:pt>
                <c:pt idx="706">
                  <c:v>46.0</c:v>
                </c:pt>
                <c:pt idx="707">
                  <c:v>47.0</c:v>
                </c:pt>
                <c:pt idx="708">
                  <c:v>36.0</c:v>
                </c:pt>
                <c:pt idx="709">
                  <c:v>35.0</c:v>
                </c:pt>
                <c:pt idx="710">
                  <c:v>42.0</c:v>
                </c:pt>
                <c:pt idx="711">
                  <c:v>46.0</c:v>
                </c:pt>
                <c:pt idx="712">
                  <c:v>28.0</c:v>
                </c:pt>
                <c:pt idx="713">
                  <c:v>46.0</c:v>
                </c:pt>
                <c:pt idx="714">
                  <c:v>48.0</c:v>
                </c:pt>
                <c:pt idx="715">
                  <c:v>43.0</c:v>
                </c:pt>
                <c:pt idx="716">
                  <c:v>39.0</c:v>
                </c:pt>
                <c:pt idx="717">
                  <c:v>40.0</c:v>
                </c:pt>
                <c:pt idx="718">
                  <c:v>38.0</c:v>
                </c:pt>
                <c:pt idx="719">
                  <c:v>40.0</c:v>
                </c:pt>
                <c:pt idx="720">
                  <c:v>45.0</c:v>
                </c:pt>
                <c:pt idx="721">
                  <c:v>41.0</c:v>
                </c:pt>
                <c:pt idx="722">
                  <c:v>41.0</c:v>
                </c:pt>
                <c:pt idx="723">
                  <c:v>39.0</c:v>
                </c:pt>
                <c:pt idx="724">
                  <c:v>46.0</c:v>
                </c:pt>
                <c:pt idx="725">
                  <c:v>40.0</c:v>
                </c:pt>
                <c:pt idx="726">
                  <c:v>40.0</c:v>
                </c:pt>
                <c:pt idx="727">
                  <c:v>38.0</c:v>
                </c:pt>
                <c:pt idx="728">
                  <c:v>31.0</c:v>
                </c:pt>
                <c:pt idx="729">
                  <c:v>50.0</c:v>
                </c:pt>
                <c:pt idx="730">
                  <c:v>33.0</c:v>
                </c:pt>
                <c:pt idx="731">
                  <c:v>38.0</c:v>
                </c:pt>
                <c:pt idx="732">
                  <c:v>47.0</c:v>
                </c:pt>
                <c:pt idx="733">
                  <c:v>34.0</c:v>
                </c:pt>
                <c:pt idx="734">
                  <c:v>41.0</c:v>
                </c:pt>
                <c:pt idx="735">
                  <c:v>51.0</c:v>
                </c:pt>
                <c:pt idx="736">
                  <c:v>39.0</c:v>
                </c:pt>
                <c:pt idx="737">
                  <c:v>45.0</c:v>
                </c:pt>
                <c:pt idx="738">
                  <c:v>36.0</c:v>
                </c:pt>
                <c:pt idx="739">
                  <c:v>44.0</c:v>
                </c:pt>
                <c:pt idx="740">
                  <c:v>40.0</c:v>
                </c:pt>
                <c:pt idx="741">
                  <c:v>61.0</c:v>
                </c:pt>
                <c:pt idx="742">
                  <c:v>47.0</c:v>
                </c:pt>
                <c:pt idx="743">
                  <c:v>34.0</c:v>
                </c:pt>
                <c:pt idx="744">
                  <c:v>38.0</c:v>
                </c:pt>
                <c:pt idx="745">
                  <c:v>51.0</c:v>
                </c:pt>
                <c:pt idx="746">
                  <c:v>33.0</c:v>
                </c:pt>
                <c:pt idx="747">
                  <c:v>51.0</c:v>
                </c:pt>
                <c:pt idx="748">
                  <c:v>31.0</c:v>
                </c:pt>
                <c:pt idx="749">
                  <c:v>32.0</c:v>
                </c:pt>
                <c:pt idx="750">
                  <c:v>24.0</c:v>
                </c:pt>
                <c:pt idx="751">
                  <c:v>56.0</c:v>
                </c:pt>
                <c:pt idx="752">
                  <c:v>50.0</c:v>
                </c:pt>
                <c:pt idx="753">
                  <c:v>32.0</c:v>
                </c:pt>
                <c:pt idx="754">
                  <c:v>54.0</c:v>
                </c:pt>
                <c:pt idx="755">
                  <c:v>53.0</c:v>
                </c:pt>
                <c:pt idx="756">
                  <c:v>35.0</c:v>
                </c:pt>
                <c:pt idx="757">
                  <c:v>43.0</c:v>
                </c:pt>
                <c:pt idx="758">
                  <c:v>40.0</c:v>
                </c:pt>
                <c:pt idx="759">
                  <c:v>49.0</c:v>
                </c:pt>
                <c:pt idx="760">
                  <c:v>31.0</c:v>
                </c:pt>
                <c:pt idx="761">
                  <c:v>40.0</c:v>
                </c:pt>
                <c:pt idx="762">
                  <c:v>33.0</c:v>
                </c:pt>
                <c:pt idx="763">
                  <c:v>42.0</c:v>
                </c:pt>
                <c:pt idx="764">
                  <c:v>44.0</c:v>
                </c:pt>
                <c:pt idx="765">
                  <c:v>39.0</c:v>
                </c:pt>
                <c:pt idx="766">
                  <c:v>48.0</c:v>
                </c:pt>
                <c:pt idx="767">
                  <c:v>36.0</c:v>
                </c:pt>
                <c:pt idx="768">
                  <c:v>35.0</c:v>
                </c:pt>
                <c:pt idx="769">
                  <c:v>49.0</c:v>
                </c:pt>
                <c:pt idx="770">
                  <c:v>36.0</c:v>
                </c:pt>
                <c:pt idx="771">
                  <c:v>29.0</c:v>
                </c:pt>
                <c:pt idx="772">
                  <c:v>51.0</c:v>
                </c:pt>
                <c:pt idx="773">
                  <c:v>38.0</c:v>
                </c:pt>
                <c:pt idx="774">
                  <c:v>43.0</c:v>
                </c:pt>
                <c:pt idx="775">
                  <c:v>33.0</c:v>
                </c:pt>
                <c:pt idx="776">
                  <c:v>39.0</c:v>
                </c:pt>
                <c:pt idx="777">
                  <c:v>46.0</c:v>
                </c:pt>
                <c:pt idx="778">
                  <c:v>41.0</c:v>
                </c:pt>
                <c:pt idx="779">
                  <c:v>37.0</c:v>
                </c:pt>
                <c:pt idx="780">
                  <c:v>38.0</c:v>
                </c:pt>
                <c:pt idx="781">
                  <c:v>30.0</c:v>
                </c:pt>
                <c:pt idx="782">
                  <c:v>41.0</c:v>
                </c:pt>
                <c:pt idx="783">
                  <c:v>34.0</c:v>
                </c:pt>
                <c:pt idx="784">
                  <c:v>32.0</c:v>
                </c:pt>
                <c:pt idx="785">
                  <c:v>44.0</c:v>
                </c:pt>
                <c:pt idx="786">
                  <c:v>47.0</c:v>
                </c:pt>
                <c:pt idx="787">
                  <c:v>44.0</c:v>
                </c:pt>
                <c:pt idx="788">
                  <c:v>27.0</c:v>
                </c:pt>
                <c:pt idx="789">
                  <c:v>41.0</c:v>
                </c:pt>
                <c:pt idx="790">
                  <c:v>35.0</c:v>
                </c:pt>
                <c:pt idx="791">
                  <c:v>39.0</c:v>
                </c:pt>
                <c:pt idx="792">
                  <c:v>44.0</c:v>
                </c:pt>
                <c:pt idx="793">
                  <c:v>42.0</c:v>
                </c:pt>
                <c:pt idx="794">
                  <c:v>26.0</c:v>
                </c:pt>
                <c:pt idx="795">
                  <c:v>43.0</c:v>
                </c:pt>
                <c:pt idx="796">
                  <c:v>47.0</c:v>
                </c:pt>
                <c:pt idx="797">
                  <c:v>39.0</c:v>
                </c:pt>
                <c:pt idx="798">
                  <c:v>51.0</c:v>
                </c:pt>
                <c:pt idx="799">
                  <c:v>38.0</c:v>
                </c:pt>
                <c:pt idx="800">
                  <c:v>37.0</c:v>
                </c:pt>
                <c:pt idx="801">
                  <c:v>38.0</c:v>
                </c:pt>
                <c:pt idx="802">
                  <c:v>33.0</c:v>
                </c:pt>
                <c:pt idx="803">
                  <c:v>38.0</c:v>
                </c:pt>
                <c:pt idx="804">
                  <c:v>32.0</c:v>
                </c:pt>
                <c:pt idx="805">
                  <c:v>57.0</c:v>
                </c:pt>
                <c:pt idx="806">
                  <c:v>35.0</c:v>
                </c:pt>
                <c:pt idx="807">
                  <c:v>28.0</c:v>
                </c:pt>
                <c:pt idx="808">
                  <c:v>21.0</c:v>
                </c:pt>
                <c:pt idx="809">
                  <c:v>44.0</c:v>
                </c:pt>
                <c:pt idx="810">
                  <c:v>35.0</c:v>
                </c:pt>
                <c:pt idx="811">
                  <c:v>41.0</c:v>
                </c:pt>
                <c:pt idx="812">
                  <c:v>36.0</c:v>
                </c:pt>
                <c:pt idx="813">
                  <c:v>40.0</c:v>
                </c:pt>
                <c:pt idx="814">
                  <c:v>28.0</c:v>
                </c:pt>
                <c:pt idx="815">
                  <c:v>42.0</c:v>
                </c:pt>
                <c:pt idx="816">
                  <c:v>33.0</c:v>
                </c:pt>
                <c:pt idx="817">
                  <c:v>38.0</c:v>
                </c:pt>
                <c:pt idx="818">
                  <c:v>31.0</c:v>
                </c:pt>
                <c:pt idx="819">
                  <c:v>41.0</c:v>
                </c:pt>
                <c:pt idx="820">
                  <c:v>41.0</c:v>
                </c:pt>
                <c:pt idx="821">
                  <c:v>31.0</c:v>
                </c:pt>
                <c:pt idx="822">
                  <c:v>38.0</c:v>
                </c:pt>
                <c:pt idx="823">
                  <c:v>43.0</c:v>
                </c:pt>
                <c:pt idx="824">
                  <c:v>38.0</c:v>
                </c:pt>
                <c:pt idx="825">
                  <c:v>45.0</c:v>
                </c:pt>
                <c:pt idx="826">
                  <c:v>40.0</c:v>
                </c:pt>
                <c:pt idx="827">
                  <c:v>31.0</c:v>
                </c:pt>
                <c:pt idx="828">
                  <c:v>48.0</c:v>
                </c:pt>
                <c:pt idx="829">
                  <c:v>32.0</c:v>
                </c:pt>
                <c:pt idx="830">
                  <c:v>26.0</c:v>
                </c:pt>
                <c:pt idx="831">
                  <c:v>37.0</c:v>
                </c:pt>
                <c:pt idx="832">
                  <c:v>30.0</c:v>
                </c:pt>
                <c:pt idx="833">
                  <c:v>41.0</c:v>
                </c:pt>
                <c:pt idx="834">
                  <c:v>49.0</c:v>
                </c:pt>
                <c:pt idx="835">
                  <c:v>39.0</c:v>
                </c:pt>
                <c:pt idx="836">
                  <c:v>39.0</c:v>
                </c:pt>
                <c:pt idx="837">
                  <c:v>44.0</c:v>
                </c:pt>
                <c:pt idx="838">
                  <c:v>34.0</c:v>
                </c:pt>
                <c:pt idx="839">
                  <c:v>39.0</c:v>
                </c:pt>
                <c:pt idx="840">
                  <c:v>30.0</c:v>
                </c:pt>
                <c:pt idx="841">
                  <c:v>31.0</c:v>
                </c:pt>
                <c:pt idx="842">
                  <c:v>40.0</c:v>
                </c:pt>
                <c:pt idx="843">
                  <c:v>39.0</c:v>
                </c:pt>
                <c:pt idx="844">
                  <c:v>47.0</c:v>
                </c:pt>
                <c:pt idx="845">
                  <c:v>39.0</c:v>
                </c:pt>
                <c:pt idx="846">
                  <c:v>36.0</c:v>
                </c:pt>
                <c:pt idx="847">
                  <c:v>41.0</c:v>
                </c:pt>
                <c:pt idx="848">
                  <c:v>36.0</c:v>
                </c:pt>
                <c:pt idx="849">
                  <c:v>26.0</c:v>
                </c:pt>
                <c:pt idx="850">
                  <c:v>40.0</c:v>
                </c:pt>
                <c:pt idx="851">
                  <c:v>34.0</c:v>
                </c:pt>
                <c:pt idx="852">
                  <c:v>46.0</c:v>
                </c:pt>
                <c:pt idx="853">
                  <c:v>19.0</c:v>
                </c:pt>
                <c:pt idx="854">
                  <c:v>45.0</c:v>
                </c:pt>
                <c:pt idx="855">
                  <c:v>42.0</c:v>
                </c:pt>
                <c:pt idx="856">
                  <c:v>29.0</c:v>
                </c:pt>
                <c:pt idx="857">
                  <c:v>39.0</c:v>
                </c:pt>
                <c:pt idx="858">
                  <c:v>34.0</c:v>
                </c:pt>
                <c:pt idx="859">
                  <c:v>38.0</c:v>
                </c:pt>
                <c:pt idx="860">
                  <c:v>42.0</c:v>
                </c:pt>
                <c:pt idx="861">
                  <c:v>20.0</c:v>
                </c:pt>
                <c:pt idx="862">
                  <c:v>44.0</c:v>
                </c:pt>
                <c:pt idx="863">
                  <c:v>27.0</c:v>
                </c:pt>
                <c:pt idx="864">
                  <c:v>35.0</c:v>
                </c:pt>
                <c:pt idx="865">
                  <c:v>36.0</c:v>
                </c:pt>
                <c:pt idx="866">
                  <c:v>33.0</c:v>
                </c:pt>
                <c:pt idx="867">
                  <c:v>45.0</c:v>
                </c:pt>
                <c:pt idx="868">
                  <c:v>29.0</c:v>
                </c:pt>
                <c:pt idx="869">
                  <c:v>34.0</c:v>
                </c:pt>
                <c:pt idx="870">
                  <c:v>22.0</c:v>
                </c:pt>
                <c:pt idx="871">
                  <c:v>35.0</c:v>
                </c:pt>
                <c:pt idx="872">
                  <c:v>29.0</c:v>
                </c:pt>
                <c:pt idx="873">
                  <c:v>34.0</c:v>
                </c:pt>
                <c:pt idx="874">
                  <c:v>15.0</c:v>
                </c:pt>
                <c:pt idx="875">
                  <c:v>26.0</c:v>
                </c:pt>
                <c:pt idx="876">
                  <c:v>47.0</c:v>
                </c:pt>
                <c:pt idx="877">
                  <c:v>38.0</c:v>
                </c:pt>
                <c:pt idx="878">
                  <c:v>26.0</c:v>
                </c:pt>
                <c:pt idx="879">
                  <c:v>25.0</c:v>
                </c:pt>
                <c:pt idx="880">
                  <c:v>45.0</c:v>
                </c:pt>
                <c:pt idx="881">
                  <c:v>32.0</c:v>
                </c:pt>
                <c:pt idx="882">
                  <c:v>36.0</c:v>
                </c:pt>
                <c:pt idx="883">
                  <c:v>35.0</c:v>
                </c:pt>
                <c:pt idx="884">
                  <c:v>45.0</c:v>
                </c:pt>
                <c:pt idx="885">
                  <c:v>39.0</c:v>
                </c:pt>
                <c:pt idx="886">
                  <c:v>45.0</c:v>
                </c:pt>
                <c:pt idx="887">
                  <c:v>41.0</c:v>
                </c:pt>
                <c:pt idx="888">
                  <c:v>50.0</c:v>
                </c:pt>
                <c:pt idx="889">
                  <c:v>42.0</c:v>
                </c:pt>
                <c:pt idx="890">
                  <c:v>32.0</c:v>
                </c:pt>
                <c:pt idx="891">
                  <c:v>35.0</c:v>
                </c:pt>
                <c:pt idx="892">
                  <c:v>32.0</c:v>
                </c:pt>
                <c:pt idx="893">
                  <c:v>30.0</c:v>
                </c:pt>
                <c:pt idx="894">
                  <c:v>19.0</c:v>
                </c:pt>
                <c:pt idx="895">
                  <c:v>38.0</c:v>
                </c:pt>
                <c:pt idx="896">
                  <c:v>16.0</c:v>
                </c:pt>
                <c:pt idx="897">
                  <c:v>41.0</c:v>
                </c:pt>
                <c:pt idx="898">
                  <c:v>34.0</c:v>
                </c:pt>
                <c:pt idx="899">
                  <c:v>31.0</c:v>
                </c:pt>
                <c:pt idx="900">
                  <c:v>28.0</c:v>
                </c:pt>
                <c:pt idx="901">
                  <c:v>26.0</c:v>
                </c:pt>
                <c:pt idx="902">
                  <c:v>38.0</c:v>
                </c:pt>
                <c:pt idx="903">
                  <c:v>14.0</c:v>
                </c:pt>
                <c:pt idx="904">
                  <c:v>34.0</c:v>
                </c:pt>
                <c:pt idx="905">
                  <c:v>32.0</c:v>
                </c:pt>
                <c:pt idx="906">
                  <c:v>16.0</c:v>
                </c:pt>
                <c:pt idx="907">
                  <c:v>32.0</c:v>
                </c:pt>
                <c:pt idx="908">
                  <c:v>46.0</c:v>
                </c:pt>
                <c:pt idx="909">
                  <c:v>36.0</c:v>
                </c:pt>
                <c:pt idx="910">
                  <c:v>32.0</c:v>
                </c:pt>
                <c:pt idx="911">
                  <c:v>33.0</c:v>
                </c:pt>
                <c:pt idx="912">
                  <c:v>31.0</c:v>
                </c:pt>
                <c:pt idx="913">
                  <c:v>43.0</c:v>
                </c:pt>
                <c:pt idx="914">
                  <c:v>22.0</c:v>
                </c:pt>
                <c:pt idx="915">
                  <c:v>32.0</c:v>
                </c:pt>
                <c:pt idx="916">
                  <c:v>23.0</c:v>
                </c:pt>
                <c:pt idx="917">
                  <c:v>29.0</c:v>
                </c:pt>
                <c:pt idx="918">
                  <c:v>34.0</c:v>
                </c:pt>
                <c:pt idx="919">
                  <c:v>38.0</c:v>
                </c:pt>
                <c:pt idx="920">
                  <c:v>25.0</c:v>
                </c:pt>
                <c:pt idx="921">
                  <c:v>32.0</c:v>
                </c:pt>
                <c:pt idx="922">
                  <c:v>32.0</c:v>
                </c:pt>
                <c:pt idx="923">
                  <c:v>33.0</c:v>
                </c:pt>
                <c:pt idx="924">
                  <c:v>36.0</c:v>
                </c:pt>
                <c:pt idx="925">
                  <c:v>33.0</c:v>
                </c:pt>
                <c:pt idx="926">
                  <c:v>30.0</c:v>
                </c:pt>
                <c:pt idx="927">
                  <c:v>32.0</c:v>
                </c:pt>
                <c:pt idx="928">
                  <c:v>24.0</c:v>
                </c:pt>
                <c:pt idx="929">
                  <c:v>20.0</c:v>
                </c:pt>
                <c:pt idx="930">
                  <c:v>15.0</c:v>
                </c:pt>
                <c:pt idx="931">
                  <c:v>36.0</c:v>
                </c:pt>
                <c:pt idx="932">
                  <c:v>31.0</c:v>
                </c:pt>
                <c:pt idx="933">
                  <c:v>30.0</c:v>
                </c:pt>
                <c:pt idx="934">
                  <c:v>26.0</c:v>
                </c:pt>
                <c:pt idx="935">
                  <c:v>38.0</c:v>
                </c:pt>
                <c:pt idx="936">
                  <c:v>26.0</c:v>
                </c:pt>
                <c:pt idx="937">
                  <c:v>16.0</c:v>
                </c:pt>
                <c:pt idx="938">
                  <c:v>35.0</c:v>
                </c:pt>
                <c:pt idx="939">
                  <c:v>22.0</c:v>
                </c:pt>
                <c:pt idx="940">
                  <c:v>35.0</c:v>
                </c:pt>
                <c:pt idx="941">
                  <c:v>15.0</c:v>
                </c:pt>
                <c:pt idx="942">
                  <c:v>28.0</c:v>
                </c:pt>
                <c:pt idx="943">
                  <c:v>41.0</c:v>
                </c:pt>
                <c:pt idx="944">
                  <c:v>35.0</c:v>
                </c:pt>
                <c:pt idx="945">
                  <c:v>32.0</c:v>
                </c:pt>
                <c:pt idx="946">
                  <c:v>24.0</c:v>
                </c:pt>
                <c:pt idx="947">
                  <c:v>26.0</c:v>
                </c:pt>
                <c:pt idx="948">
                  <c:v>30.0</c:v>
                </c:pt>
                <c:pt idx="949">
                  <c:v>22.0</c:v>
                </c:pt>
                <c:pt idx="950">
                  <c:v>22.0</c:v>
                </c:pt>
                <c:pt idx="951">
                  <c:v>28.0</c:v>
                </c:pt>
                <c:pt idx="952">
                  <c:v>32.0</c:v>
                </c:pt>
                <c:pt idx="953">
                  <c:v>29.0</c:v>
                </c:pt>
                <c:pt idx="954">
                  <c:v>29.0</c:v>
                </c:pt>
                <c:pt idx="955">
                  <c:v>31.0</c:v>
                </c:pt>
                <c:pt idx="956">
                  <c:v>30.0</c:v>
                </c:pt>
                <c:pt idx="957">
                  <c:v>14.0</c:v>
                </c:pt>
                <c:pt idx="958">
                  <c:v>35.0</c:v>
                </c:pt>
                <c:pt idx="959">
                  <c:v>25.0</c:v>
                </c:pt>
                <c:pt idx="960">
                  <c:v>39.0</c:v>
                </c:pt>
                <c:pt idx="961">
                  <c:v>20.0</c:v>
                </c:pt>
                <c:pt idx="962">
                  <c:v>1.3</c:v>
                </c:pt>
                <c:pt idx="963">
                  <c:v>19.0</c:v>
                </c:pt>
                <c:pt idx="964">
                  <c:v>20.0</c:v>
                </c:pt>
                <c:pt idx="965">
                  <c:v>27.0</c:v>
                </c:pt>
                <c:pt idx="966">
                  <c:v>35.0</c:v>
                </c:pt>
                <c:pt idx="967">
                  <c:v>22.0</c:v>
                </c:pt>
                <c:pt idx="968">
                  <c:v>32.0</c:v>
                </c:pt>
                <c:pt idx="969">
                  <c:v>31.0</c:v>
                </c:pt>
                <c:pt idx="970">
                  <c:v>27.0</c:v>
                </c:pt>
                <c:pt idx="971">
                  <c:v>28.0</c:v>
                </c:pt>
                <c:pt idx="972">
                  <c:v>29.0</c:v>
                </c:pt>
                <c:pt idx="973">
                  <c:v>26.0</c:v>
                </c:pt>
                <c:pt idx="974">
                  <c:v>29.0</c:v>
                </c:pt>
                <c:pt idx="975">
                  <c:v>12.0</c:v>
                </c:pt>
                <c:pt idx="976">
                  <c:v>30.0</c:v>
                </c:pt>
                <c:pt idx="977">
                  <c:v>14.0</c:v>
                </c:pt>
                <c:pt idx="978">
                  <c:v>25.0</c:v>
                </c:pt>
                <c:pt idx="979">
                  <c:v>16.0</c:v>
                </c:pt>
                <c:pt idx="980">
                  <c:v>18.0</c:v>
                </c:pt>
                <c:pt idx="981">
                  <c:v>29.0</c:v>
                </c:pt>
                <c:pt idx="982">
                  <c:v>28.0</c:v>
                </c:pt>
                <c:pt idx="983">
                  <c:v>15.0</c:v>
                </c:pt>
                <c:pt idx="984">
                  <c:v>16.0</c:v>
                </c:pt>
                <c:pt idx="985">
                  <c:v>38.0</c:v>
                </c:pt>
                <c:pt idx="986">
                  <c:v>18.0</c:v>
                </c:pt>
                <c:pt idx="987">
                  <c:v>13.0</c:v>
                </c:pt>
                <c:pt idx="988">
                  <c:v>23.0</c:v>
                </c:pt>
                <c:pt idx="989">
                  <c:v>11.0</c:v>
                </c:pt>
                <c:pt idx="990">
                  <c:v>2.4</c:v>
                </c:pt>
                <c:pt idx="991">
                  <c:v>20.0</c:v>
                </c:pt>
              </c:numCache>
            </c:numRef>
          </c:xVal>
          <c:yVal>
            <c:numRef>
              <c:f>'R=0.80'!$B$2:$B$993</c:f>
              <c:numCache>
                <c:formatCode>General</c:formatCode>
                <c:ptCount val="992"/>
                <c:pt idx="0">
                  <c:v>99.0</c:v>
                </c:pt>
                <c:pt idx="1">
                  <c:v>97.0</c:v>
                </c:pt>
                <c:pt idx="2">
                  <c:v>94.0</c:v>
                </c:pt>
                <c:pt idx="3">
                  <c:v>92.0</c:v>
                </c:pt>
                <c:pt idx="4">
                  <c:v>90.0</c:v>
                </c:pt>
                <c:pt idx="5">
                  <c:v>89.0</c:v>
                </c:pt>
                <c:pt idx="6">
                  <c:v>88.0</c:v>
                </c:pt>
                <c:pt idx="7">
                  <c:v>87.0</c:v>
                </c:pt>
                <c:pt idx="8">
                  <c:v>87.0</c:v>
                </c:pt>
                <c:pt idx="9">
                  <c:v>87.0</c:v>
                </c:pt>
                <c:pt idx="10">
                  <c:v>86.0</c:v>
                </c:pt>
                <c:pt idx="11">
                  <c:v>85.0</c:v>
                </c:pt>
                <c:pt idx="12">
                  <c:v>85.0</c:v>
                </c:pt>
                <c:pt idx="13">
                  <c:v>85.0</c:v>
                </c:pt>
                <c:pt idx="14">
                  <c:v>85.0</c:v>
                </c:pt>
                <c:pt idx="15">
                  <c:v>84.0</c:v>
                </c:pt>
                <c:pt idx="16">
                  <c:v>84.0</c:v>
                </c:pt>
                <c:pt idx="17">
                  <c:v>83.0</c:v>
                </c:pt>
                <c:pt idx="18">
                  <c:v>82.0</c:v>
                </c:pt>
                <c:pt idx="19">
                  <c:v>82.0</c:v>
                </c:pt>
                <c:pt idx="20">
                  <c:v>81.0</c:v>
                </c:pt>
                <c:pt idx="21">
                  <c:v>81.0</c:v>
                </c:pt>
                <c:pt idx="22">
                  <c:v>81.0</c:v>
                </c:pt>
                <c:pt idx="23">
                  <c:v>81.0</c:v>
                </c:pt>
                <c:pt idx="24">
                  <c:v>80.0</c:v>
                </c:pt>
                <c:pt idx="25">
                  <c:v>80.0</c:v>
                </c:pt>
                <c:pt idx="26">
                  <c:v>80.0</c:v>
                </c:pt>
                <c:pt idx="27">
                  <c:v>80.0</c:v>
                </c:pt>
                <c:pt idx="28">
                  <c:v>80.0</c:v>
                </c:pt>
                <c:pt idx="29">
                  <c:v>80.0</c:v>
                </c:pt>
                <c:pt idx="30">
                  <c:v>79.0</c:v>
                </c:pt>
                <c:pt idx="31">
                  <c:v>79.0</c:v>
                </c:pt>
                <c:pt idx="32">
                  <c:v>78.0</c:v>
                </c:pt>
                <c:pt idx="33">
                  <c:v>78.0</c:v>
                </c:pt>
                <c:pt idx="34">
                  <c:v>78.0</c:v>
                </c:pt>
                <c:pt idx="35">
                  <c:v>78.0</c:v>
                </c:pt>
                <c:pt idx="36">
                  <c:v>78.0</c:v>
                </c:pt>
                <c:pt idx="37">
                  <c:v>77.0</c:v>
                </c:pt>
                <c:pt idx="38">
                  <c:v>77.0</c:v>
                </c:pt>
                <c:pt idx="39">
                  <c:v>77.0</c:v>
                </c:pt>
                <c:pt idx="40">
                  <c:v>77.0</c:v>
                </c:pt>
                <c:pt idx="41">
                  <c:v>77.0</c:v>
                </c:pt>
                <c:pt idx="42">
                  <c:v>77.0</c:v>
                </c:pt>
                <c:pt idx="43">
                  <c:v>77.0</c:v>
                </c:pt>
                <c:pt idx="44">
                  <c:v>77.0</c:v>
                </c:pt>
                <c:pt idx="45">
                  <c:v>77.0</c:v>
                </c:pt>
                <c:pt idx="46">
                  <c:v>76.0</c:v>
                </c:pt>
                <c:pt idx="47">
                  <c:v>76.0</c:v>
                </c:pt>
                <c:pt idx="48">
                  <c:v>76.0</c:v>
                </c:pt>
                <c:pt idx="49">
                  <c:v>76.0</c:v>
                </c:pt>
                <c:pt idx="50">
                  <c:v>76.0</c:v>
                </c:pt>
                <c:pt idx="51">
                  <c:v>76.0</c:v>
                </c:pt>
                <c:pt idx="52">
                  <c:v>76.0</c:v>
                </c:pt>
                <c:pt idx="53">
                  <c:v>76.0</c:v>
                </c:pt>
                <c:pt idx="54">
                  <c:v>76.0</c:v>
                </c:pt>
                <c:pt idx="55">
                  <c:v>76.0</c:v>
                </c:pt>
                <c:pt idx="56">
                  <c:v>76.0</c:v>
                </c:pt>
                <c:pt idx="57">
                  <c:v>75.0</c:v>
                </c:pt>
                <c:pt idx="58">
                  <c:v>75.0</c:v>
                </c:pt>
                <c:pt idx="59">
                  <c:v>75.0</c:v>
                </c:pt>
                <c:pt idx="60">
                  <c:v>75.0</c:v>
                </c:pt>
                <c:pt idx="61">
                  <c:v>75.0</c:v>
                </c:pt>
                <c:pt idx="62">
                  <c:v>75.0</c:v>
                </c:pt>
                <c:pt idx="63">
                  <c:v>75.0</c:v>
                </c:pt>
                <c:pt idx="64">
                  <c:v>75.0</c:v>
                </c:pt>
                <c:pt idx="65">
                  <c:v>75.0</c:v>
                </c:pt>
                <c:pt idx="66">
                  <c:v>75.0</c:v>
                </c:pt>
                <c:pt idx="67">
                  <c:v>74.0</c:v>
                </c:pt>
                <c:pt idx="68">
                  <c:v>74.0</c:v>
                </c:pt>
                <c:pt idx="69">
                  <c:v>74.0</c:v>
                </c:pt>
                <c:pt idx="70">
                  <c:v>74.0</c:v>
                </c:pt>
                <c:pt idx="71">
                  <c:v>74.0</c:v>
                </c:pt>
                <c:pt idx="72">
                  <c:v>74.0</c:v>
                </c:pt>
                <c:pt idx="73">
                  <c:v>73.0</c:v>
                </c:pt>
                <c:pt idx="74">
                  <c:v>73.0</c:v>
                </c:pt>
                <c:pt idx="75">
                  <c:v>73.0</c:v>
                </c:pt>
                <c:pt idx="76">
                  <c:v>73.0</c:v>
                </c:pt>
                <c:pt idx="77">
                  <c:v>73.0</c:v>
                </c:pt>
                <c:pt idx="78">
                  <c:v>73.0</c:v>
                </c:pt>
                <c:pt idx="79">
                  <c:v>73.0</c:v>
                </c:pt>
                <c:pt idx="80">
                  <c:v>73.0</c:v>
                </c:pt>
                <c:pt idx="81">
                  <c:v>73.0</c:v>
                </c:pt>
                <c:pt idx="82">
                  <c:v>73.0</c:v>
                </c:pt>
                <c:pt idx="83">
                  <c:v>73.0</c:v>
                </c:pt>
                <c:pt idx="84">
                  <c:v>72.0</c:v>
                </c:pt>
                <c:pt idx="85">
                  <c:v>72.0</c:v>
                </c:pt>
                <c:pt idx="86">
                  <c:v>72.0</c:v>
                </c:pt>
                <c:pt idx="87">
                  <c:v>72.0</c:v>
                </c:pt>
                <c:pt idx="88">
                  <c:v>72.0</c:v>
                </c:pt>
                <c:pt idx="89">
                  <c:v>72.0</c:v>
                </c:pt>
                <c:pt idx="90">
                  <c:v>72.0</c:v>
                </c:pt>
                <c:pt idx="91">
                  <c:v>71.0</c:v>
                </c:pt>
                <c:pt idx="92">
                  <c:v>71.0</c:v>
                </c:pt>
                <c:pt idx="93">
                  <c:v>71.0</c:v>
                </c:pt>
                <c:pt idx="94">
                  <c:v>71.0</c:v>
                </c:pt>
                <c:pt idx="95">
                  <c:v>71.0</c:v>
                </c:pt>
                <c:pt idx="96">
                  <c:v>71.0</c:v>
                </c:pt>
                <c:pt idx="97">
                  <c:v>71.0</c:v>
                </c:pt>
                <c:pt idx="98">
                  <c:v>71.0</c:v>
                </c:pt>
                <c:pt idx="99">
                  <c:v>71.0</c:v>
                </c:pt>
                <c:pt idx="100">
                  <c:v>71.0</c:v>
                </c:pt>
                <c:pt idx="101">
                  <c:v>71.0</c:v>
                </c:pt>
                <c:pt idx="102">
                  <c:v>70.0</c:v>
                </c:pt>
                <c:pt idx="103">
                  <c:v>70.0</c:v>
                </c:pt>
                <c:pt idx="104">
                  <c:v>70.0</c:v>
                </c:pt>
                <c:pt idx="105">
                  <c:v>70.0</c:v>
                </c:pt>
                <c:pt idx="106">
                  <c:v>70.0</c:v>
                </c:pt>
                <c:pt idx="107">
                  <c:v>70.0</c:v>
                </c:pt>
                <c:pt idx="108">
                  <c:v>70.0</c:v>
                </c:pt>
                <c:pt idx="109">
                  <c:v>70.0</c:v>
                </c:pt>
                <c:pt idx="110">
                  <c:v>70.0</c:v>
                </c:pt>
                <c:pt idx="111">
                  <c:v>70.0</c:v>
                </c:pt>
                <c:pt idx="112">
                  <c:v>70.0</c:v>
                </c:pt>
                <c:pt idx="113">
                  <c:v>70.0</c:v>
                </c:pt>
                <c:pt idx="114">
                  <c:v>70.0</c:v>
                </c:pt>
                <c:pt idx="115">
                  <c:v>70.0</c:v>
                </c:pt>
                <c:pt idx="116">
                  <c:v>70.0</c:v>
                </c:pt>
                <c:pt idx="117">
                  <c:v>70.0</c:v>
                </c:pt>
                <c:pt idx="118">
                  <c:v>70.0</c:v>
                </c:pt>
                <c:pt idx="119">
                  <c:v>69.0</c:v>
                </c:pt>
                <c:pt idx="120">
                  <c:v>69.0</c:v>
                </c:pt>
                <c:pt idx="121">
                  <c:v>69.0</c:v>
                </c:pt>
                <c:pt idx="122">
                  <c:v>69.0</c:v>
                </c:pt>
                <c:pt idx="123">
                  <c:v>69.0</c:v>
                </c:pt>
                <c:pt idx="124">
                  <c:v>69.0</c:v>
                </c:pt>
                <c:pt idx="125">
                  <c:v>69.0</c:v>
                </c:pt>
                <c:pt idx="126">
                  <c:v>69.0</c:v>
                </c:pt>
                <c:pt idx="127">
                  <c:v>69.0</c:v>
                </c:pt>
                <c:pt idx="128">
                  <c:v>69.0</c:v>
                </c:pt>
                <c:pt idx="129">
                  <c:v>68.0</c:v>
                </c:pt>
                <c:pt idx="130">
                  <c:v>68.0</c:v>
                </c:pt>
                <c:pt idx="131">
                  <c:v>68.0</c:v>
                </c:pt>
                <c:pt idx="132">
                  <c:v>68.0</c:v>
                </c:pt>
                <c:pt idx="133">
                  <c:v>68.0</c:v>
                </c:pt>
                <c:pt idx="134">
                  <c:v>68.0</c:v>
                </c:pt>
                <c:pt idx="135">
                  <c:v>68.0</c:v>
                </c:pt>
                <c:pt idx="136">
                  <c:v>68.0</c:v>
                </c:pt>
                <c:pt idx="137">
                  <c:v>68.0</c:v>
                </c:pt>
                <c:pt idx="138">
                  <c:v>68.0</c:v>
                </c:pt>
                <c:pt idx="139">
                  <c:v>68.0</c:v>
                </c:pt>
                <c:pt idx="140">
                  <c:v>68.0</c:v>
                </c:pt>
                <c:pt idx="141">
                  <c:v>68.0</c:v>
                </c:pt>
                <c:pt idx="142">
                  <c:v>67.0</c:v>
                </c:pt>
                <c:pt idx="143">
                  <c:v>67.0</c:v>
                </c:pt>
                <c:pt idx="144">
                  <c:v>67.0</c:v>
                </c:pt>
                <c:pt idx="145">
                  <c:v>67.0</c:v>
                </c:pt>
                <c:pt idx="146">
                  <c:v>67.0</c:v>
                </c:pt>
                <c:pt idx="147">
                  <c:v>67.0</c:v>
                </c:pt>
                <c:pt idx="148">
                  <c:v>67.0</c:v>
                </c:pt>
                <c:pt idx="149">
                  <c:v>67.0</c:v>
                </c:pt>
                <c:pt idx="150">
                  <c:v>67.0</c:v>
                </c:pt>
                <c:pt idx="151">
                  <c:v>67.0</c:v>
                </c:pt>
                <c:pt idx="152">
                  <c:v>67.0</c:v>
                </c:pt>
                <c:pt idx="153">
                  <c:v>67.0</c:v>
                </c:pt>
                <c:pt idx="154">
                  <c:v>67.0</c:v>
                </c:pt>
                <c:pt idx="155">
                  <c:v>66.0</c:v>
                </c:pt>
                <c:pt idx="156">
                  <c:v>66.0</c:v>
                </c:pt>
                <c:pt idx="157">
                  <c:v>66.0</c:v>
                </c:pt>
                <c:pt idx="158">
                  <c:v>66.0</c:v>
                </c:pt>
                <c:pt idx="159">
                  <c:v>66.0</c:v>
                </c:pt>
                <c:pt idx="160">
                  <c:v>66.0</c:v>
                </c:pt>
                <c:pt idx="161">
                  <c:v>66.0</c:v>
                </c:pt>
                <c:pt idx="162">
                  <c:v>66.0</c:v>
                </c:pt>
                <c:pt idx="163">
                  <c:v>66.0</c:v>
                </c:pt>
                <c:pt idx="164">
                  <c:v>66.0</c:v>
                </c:pt>
                <c:pt idx="165">
                  <c:v>66.0</c:v>
                </c:pt>
                <c:pt idx="166">
                  <c:v>66.0</c:v>
                </c:pt>
                <c:pt idx="167">
                  <c:v>66.0</c:v>
                </c:pt>
                <c:pt idx="168">
                  <c:v>65.0</c:v>
                </c:pt>
                <c:pt idx="169">
                  <c:v>65.0</c:v>
                </c:pt>
                <c:pt idx="170">
                  <c:v>65.0</c:v>
                </c:pt>
                <c:pt idx="171">
                  <c:v>65.0</c:v>
                </c:pt>
                <c:pt idx="172">
                  <c:v>65.0</c:v>
                </c:pt>
                <c:pt idx="173">
                  <c:v>65.0</c:v>
                </c:pt>
                <c:pt idx="174">
                  <c:v>65.0</c:v>
                </c:pt>
                <c:pt idx="175">
                  <c:v>65.0</c:v>
                </c:pt>
                <c:pt idx="176">
                  <c:v>65.0</c:v>
                </c:pt>
                <c:pt idx="177">
                  <c:v>65.0</c:v>
                </c:pt>
                <c:pt idx="178">
                  <c:v>64.0</c:v>
                </c:pt>
                <c:pt idx="179">
                  <c:v>64.0</c:v>
                </c:pt>
                <c:pt idx="180">
                  <c:v>64.0</c:v>
                </c:pt>
                <c:pt idx="181">
                  <c:v>64.0</c:v>
                </c:pt>
                <c:pt idx="182">
                  <c:v>64.0</c:v>
                </c:pt>
                <c:pt idx="183">
                  <c:v>64.0</c:v>
                </c:pt>
                <c:pt idx="184">
                  <c:v>64.0</c:v>
                </c:pt>
                <c:pt idx="185">
                  <c:v>64.0</c:v>
                </c:pt>
                <c:pt idx="186">
                  <c:v>64.0</c:v>
                </c:pt>
                <c:pt idx="187">
                  <c:v>64.0</c:v>
                </c:pt>
                <c:pt idx="188">
                  <c:v>63.0</c:v>
                </c:pt>
                <c:pt idx="189">
                  <c:v>63.0</c:v>
                </c:pt>
                <c:pt idx="190">
                  <c:v>63.0</c:v>
                </c:pt>
                <c:pt idx="191">
                  <c:v>63.0</c:v>
                </c:pt>
                <c:pt idx="192">
                  <c:v>63.0</c:v>
                </c:pt>
                <c:pt idx="193">
                  <c:v>63.0</c:v>
                </c:pt>
                <c:pt idx="194">
                  <c:v>63.0</c:v>
                </c:pt>
                <c:pt idx="195">
                  <c:v>63.0</c:v>
                </c:pt>
                <c:pt idx="196">
                  <c:v>63.0</c:v>
                </c:pt>
                <c:pt idx="197">
                  <c:v>63.0</c:v>
                </c:pt>
                <c:pt idx="198">
                  <c:v>63.0</c:v>
                </c:pt>
                <c:pt idx="199">
                  <c:v>63.0</c:v>
                </c:pt>
                <c:pt idx="200">
                  <c:v>63.0</c:v>
                </c:pt>
                <c:pt idx="201">
                  <c:v>63.0</c:v>
                </c:pt>
                <c:pt idx="202">
                  <c:v>63.0</c:v>
                </c:pt>
                <c:pt idx="203">
                  <c:v>63.0</c:v>
                </c:pt>
                <c:pt idx="204">
                  <c:v>63.0</c:v>
                </c:pt>
                <c:pt idx="205">
                  <c:v>62.0</c:v>
                </c:pt>
                <c:pt idx="206">
                  <c:v>62.0</c:v>
                </c:pt>
                <c:pt idx="207">
                  <c:v>62.0</c:v>
                </c:pt>
                <c:pt idx="208">
                  <c:v>62.0</c:v>
                </c:pt>
                <c:pt idx="209">
                  <c:v>62.0</c:v>
                </c:pt>
                <c:pt idx="210">
                  <c:v>62.0</c:v>
                </c:pt>
                <c:pt idx="211">
                  <c:v>62.0</c:v>
                </c:pt>
                <c:pt idx="212">
                  <c:v>62.0</c:v>
                </c:pt>
                <c:pt idx="213">
                  <c:v>62.0</c:v>
                </c:pt>
                <c:pt idx="214">
                  <c:v>62.0</c:v>
                </c:pt>
                <c:pt idx="215">
                  <c:v>62.0</c:v>
                </c:pt>
                <c:pt idx="216">
                  <c:v>62.0</c:v>
                </c:pt>
                <c:pt idx="217">
                  <c:v>62.0</c:v>
                </c:pt>
                <c:pt idx="218">
                  <c:v>62.0</c:v>
                </c:pt>
                <c:pt idx="219">
                  <c:v>62.0</c:v>
                </c:pt>
                <c:pt idx="220">
                  <c:v>62.0</c:v>
                </c:pt>
                <c:pt idx="221">
                  <c:v>62.0</c:v>
                </c:pt>
                <c:pt idx="222">
                  <c:v>62.0</c:v>
                </c:pt>
                <c:pt idx="223">
                  <c:v>62.0</c:v>
                </c:pt>
                <c:pt idx="224">
                  <c:v>61.0</c:v>
                </c:pt>
                <c:pt idx="225">
                  <c:v>61.0</c:v>
                </c:pt>
                <c:pt idx="226">
                  <c:v>61.0</c:v>
                </c:pt>
                <c:pt idx="227">
                  <c:v>61.0</c:v>
                </c:pt>
                <c:pt idx="228">
                  <c:v>61.0</c:v>
                </c:pt>
                <c:pt idx="229">
                  <c:v>61.0</c:v>
                </c:pt>
                <c:pt idx="230">
                  <c:v>61.0</c:v>
                </c:pt>
                <c:pt idx="231">
                  <c:v>61.0</c:v>
                </c:pt>
                <c:pt idx="232">
                  <c:v>61.0</c:v>
                </c:pt>
                <c:pt idx="233">
                  <c:v>61.0</c:v>
                </c:pt>
                <c:pt idx="234">
                  <c:v>61.0</c:v>
                </c:pt>
                <c:pt idx="235">
                  <c:v>61.0</c:v>
                </c:pt>
                <c:pt idx="236">
                  <c:v>61.0</c:v>
                </c:pt>
                <c:pt idx="237">
                  <c:v>61.0</c:v>
                </c:pt>
                <c:pt idx="238">
                  <c:v>61.0</c:v>
                </c:pt>
                <c:pt idx="239">
                  <c:v>61.0</c:v>
                </c:pt>
                <c:pt idx="240">
                  <c:v>61.0</c:v>
                </c:pt>
                <c:pt idx="241">
                  <c:v>61.0</c:v>
                </c:pt>
                <c:pt idx="242">
                  <c:v>60.0</c:v>
                </c:pt>
                <c:pt idx="243">
                  <c:v>60.0</c:v>
                </c:pt>
                <c:pt idx="244">
                  <c:v>60.0</c:v>
                </c:pt>
                <c:pt idx="245">
                  <c:v>60.0</c:v>
                </c:pt>
                <c:pt idx="246">
                  <c:v>60.0</c:v>
                </c:pt>
                <c:pt idx="247">
                  <c:v>60.0</c:v>
                </c:pt>
                <c:pt idx="248">
                  <c:v>60.0</c:v>
                </c:pt>
                <c:pt idx="249">
                  <c:v>60.0</c:v>
                </c:pt>
                <c:pt idx="250">
                  <c:v>60.0</c:v>
                </c:pt>
                <c:pt idx="251">
                  <c:v>60.0</c:v>
                </c:pt>
                <c:pt idx="252">
                  <c:v>60.0</c:v>
                </c:pt>
                <c:pt idx="253">
                  <c:v>60.0</c:v>
                </c:pt>
                <c:pt idx="254">
                  <c:v>60.0</c:v>
                </c:pt>
                <c:pt idx="255">
                  <c:v>60.0</c:v>
                </c:pt>
                <c:pt idx="256">
                  <c:v>60.0</c:v>
                </c:pt>
                <c:pt idx="257">
                  <c:v>60.0</c:v>
                </c:pt>
                <c:pt idx="258">
                  <c:v>60.0</c:v>
                </c:pt>
                <c:pt idx="259">
                  <c:v>60.0</c:v>
                </c:pt>
                <c:pt idx="260">
                  <c:v>60.0</c:v>
                </c:pt>
                <c:pt idx="261">
                  <c:v>60.0</c:v>
                </c:pt>
                <c:pt idx="262">
                  <c:v>60.0</c:v>
                </c:pt>
                <c:pt idx="263">
                  <c:v>60.0</c:v>
                </c:pt>
                <c:pt idx="264">
                  <c:v>60.0</c:v>
                </c:pt>
                <c:pt idx="265">
                  <c:v>59.0</c:v>
                </c:pt>
                <c:pt idx="266">
                  <c:v>59.0</c:v>
                </c:pt>
                <c:pt idx="267">
                  <c:v>59.0</c:v>
                </c:pt>
                <c:pt idx="268">
                  <c:v>59.0</c:v>
                </c:pt>
                <c:pt idx="269">
                  <c:v>59.0</c:v>
                </c:pt>
                <c:pt idx="270">
                  <c:v>59.0</c:v>
                </c:pt>
                <c:pt idx="271">
                  <c:v>59.0</c:v>
                </c:pt>
                <c:pt idx="272">
                  <c:v>59.0</c:v>
                </c:pt>
                <c:pt idx="273">
                  <c:v>59.0</c:v>
                </c:pt>
                <c:pt idx="274">
                  <c:v>59.0</c:v>
                </c:pt>
                <c:pt idx="275">
                  <c:v>59.0</c:v>
                </c:pt>
                <c:pt idx="276">
                  <c:v>59.0</c:v>
                </c:pt>
                <c:pt idx="277">
                  <c:v>59.0</c:v>
                </c:pt>
                <c:pt idx="278">
                  <c:v>59.0</c:v>
                </c:pt>
                <c:pt idx="279">
                  <c:v>59.0</c:v>
                </c:pt>
                <c:pt idx="280">
                  <c:v>59.0</c:v>
                </c:pt>
                <c:pt idx="281">
                  <c:v>59.0</c:v>
                </c:pt>
                <c:pt idx="282">
                  <c:v>59.0</c:v>
                </c:pt>
                <c:pt idx="283">
                  <c:v>59.0</c:v>
                </c:pt>
                <c:pt idx="284">
                  <c:v>59.0</c:v>
                </c:pt>
                <c:pt idx="285">
                  <c:v>59.0</c:v>
                </c:pt>
                <c:pt idx="286">
                  <c:v>59.0</c:v>
                </c:pt>
                <c:pt idx="287">
                  <c:v>59.0</c:v>
                </c:pt>
                <c:pt idx="288">
                  <c:v>59.0</c:v>
                </c:pt>
                <c:pt idx="289">
                  <c:v>58.0</c:v>
                </c:pt>
                <c:pt idx="290">
                  <c:v>58.0</c:v>
                </c:pt>
                <c:pt idx="291">
                  <c:v>58.0</c:v>
                </c:pt>
                <c:pt idx="292">
                  <c:v>58.0</c:v>
                </c:pt>
                <c:pt idx="293">
                  <c:v>58.0</c:v>
                </c:pt>
                <c:pt idx="294">
                  <c:v>58.0</c:v>
                </c:pt>
                <c:pt idx="295">
                  <c:v>58.0</c:v>
                </c:pt>
                <c:pt idx="296">
                  <c:v>58.0</c:v>
                </c:pt>
                <c:pt idx="297">
                  <c:v>58.0</c:v>
                </c:pt>
                <c:pt idx="298">
                  <c:v>58.0</c:v>
                </c:pt>
                <c:pt idx="299">
                  <c:v>58.0</c:v>
                </c:pt>
                <c:pt idx="300">
                  <c:v>58.0</c:v>
                </c:pt>
                <c:pt idx="301">
                  <c:v>58.0</c:v>
                </c:pt>
                <c:pt idx="302">
                  <c:v>58.0</c:v>
                </c:pt>
                <c:pt idx="303">
                  <c:v>58.0</c:v>
                </c:pt>
                <c:pt idx="304">
                  <c:v>58.0</c:v>
                </c:pt>
                <c:pt idx="305">
                  <c:v>58.0</c:v>
                </c:pt>
                <c:pt idx="306">
                  <c:v>58.0</c:v>
                </c:pt>
                <c:pt idx="307">
                  <c:v>58.0</c:v>
                </c:pt>
                <c:pt idx="308">
                  <c:v>58.0</c:v>
                </c:pt>
                <c:pt idx="309">
                  <c:v>58.0</c:v>
                </c:pt>
                <c:pt idx="310">
                  <c:v>58.0</c:v>
                </c:pt>
                <c:pt idx="311">
                  <c:v>58.0</c:v>
                </c:pt>
                <c:pt idx="312">
                  <c:v>58.0</c:v>
                </c:pt>
                <c:pt idx="313">
                  <c:v>58.0</c:v>
                </c:pt>
                <c:pt idx="314">
                  <c:v>57.0</c:v>
                </c:pt>
                <c:pt idx="315">
                  <c:v>57.0</c:v>
                </c:pt>
                <c:pt idx="316">
                  <c:v>57.0</c:v>
                </c:pt>
                <c:pt idx="317">
                  <c:v>57.0</c:v>
                </c:pt>
                <c:pt idx="318">
                  <c:v>57.0</c:v>
                </c:pt>
                <c:pt idx="319">
                  <c:v>57.0</c:v>
                </c:pt>
                <c:pt idx="320">
                  <c:v>57.0</c:v>
                </c:pt>
                <c:pt idx="321">
                  <c:v>57.0</c:v>
                </c:pt>
                <c:pt idx="322">
                  <c:v>57.0</c:v>
                </c:pt>
                <c:pt idx="323">
                  <c:v>57.0</c:v>
                </c:pt>
                <c:pt idx="324">
                  <c:v>57.0</c:v>
                </c:pt>
                <c:pt idx="325">
                  <c:v>57.0</c:v>
                </c:pt>
                <c:pt idx="326">
                  <c:v>57.0</c:v>
                </c:pt>
                <c:pt idx="327">
                  <c:v>57.0</c:v>
                </c:pt>
                <c:pt idx="328">
                  <c:v>56.0</c:v>
                </c:pt>
                <c:pt idx="329">
                  <c:v>56.0</c:v>
                </c:pt>
                <c:pt idx="330">
                  <c:v>56.0</c:v>
                </c:pt>
                <c:pt idx="331">
                  <c:v>56.0</c:v>
                </c:pt>
                <c:pt idx="332">
                  <c:v>56.0</c:v>
                </c:pt>
                <c:pt idx="333">
                  <c:v>56.0</c:v>
                </c:pt>
                <c:pt idx="334">
                  <c:v>56.0</c:v>
                </c:pt>
                <c:pt idx="335">
                  <c:v>56.0</c:v>
                </c:pt>
                <c:pt idx="336">
                  <c:v>56.0</c:v>
                </c:pt>
                <c:pt idx="337">
                  <c:v>56.0</c:v>
                </c:pt>
                <c:pt idx="338">
                  <c:v>56.0</c:v>
                </c:pt>
                <c:pt idx="339">
                  <c:v>56.0</c:v>
                </c:pt>
                <c:pt idx="340">
                  <c:v>56.0</c:v>
                </c:pt>
                <c:pt idx="341">
                  <c:v>56.0</c:v>
                </c:pt>
                <c:pt idx="342">
                  <c:v>56.0</c:v>
                </c:pt>
                <c:pt idx="343">
                  <c:v>56.0</c:v>
                </c:pt>
                <c:pt idx="344">
                  <c:v>56.0</c:v>
                </c:pt>
                <c:pt idx="345">
                  <c:v>56.0</c:v>
                </c:pt>
                <c:pt idx="346">
                  <c:v>56.0</c:v>
                </c:pt>
                <c:pt idx="347">
                  <c:v>56.0</c:v>
                </c:pt>
                <c:pt idx="348">
                  <c:v>56.0</c:v>
                </c:pt>
                <c:pt idx="349">
                  <c:v>55.0</c:v>
                </c:pt>
                <c:pt idx="350">
                  <c:v>55.0</c:v>
                </c:pt>
                <c:pt idx="351">
                  <c:v>55.0</c:v>
                </c:pt>
                <c:pt idx="352">
                  <c:v>55.0</c:v>
                </c:pt>
                <c:pt idx="353">
                  <c:v>55.0</c:v>
                </c:pt>
                <c:pt idx="354">
                  <c:v>55.0</c:v>
                </c:pt>
                <c:pt idx="355">
                  <c:v>55.0</c:v>
                </c:pt>
                <c:pt idx="356">
                  <c:v>55.0</c:v>
                </c:pt>
                <c:pt idx="357">
                  <c:v>55.0</c:v>
                </c:pt>
                <c:pt idx="358">
                  <c:v>55.0</c:v>
                </c:pt>
                <c:pt idx="359">
                  <c:v>55.0</c:v>
                </c:pt>
                <c:pt idx="360">
                  <c:v>55.0</c:v>
                </c:pt>
                <c:pt idx="361">
                  <c:v>55.0</c:v>
                </c:pt>
                <c:pt idx="362">
                  <c:v>55.0</c:v>
                </c:pt>
                <c:pt idx="363">
                  <c:v>55.0</c:v>
                </c:pt>
                <c:pt idx="364">
                  <c:v>55.0</c:v>
                </c:pt>
                <c:pt idx="365">
                  <c:v>55.0</c:v>
                </c:pt>
                <c:pt idx="366">
                  <c:v>55.0</c:v>
                </c:pt>
                <c:pt idx="367">
                  <c:v>55.0</c:v>
                </c:pt>
                <c:pt idx="368">
                  <c:v>55.0</c:v>
                </c:pt>
                <c:pt idx="369">
                  <c:v>55.0</c:v>
                </c:pt>
                <c:pt idx="370">
                  <c:v>55.0</c:v>
                </c:pt>
                <c:pt idx="371">
                  <c:v>55.0</c:v>
                </c:pt>
                <c:pt idx="372">
                  <c:v>54.0</c:v>
                </c:pt>
                <c:pt idx="373">
                  <c:v>54.0</c:v>
                </c:pt>
                <c:pt idx="374">
                  <c:v>54.0</c:v>
                </c:pt>
                <c:pt idx="375">
                  <c:v>54.0</c:v>
                </c:pt>
                <c:pt idx="376">
                  <c:v>54.0</c:v>
                </c:pt>
                <c:pt idx="377">
                  <c:v>54.0</c:v>
                </c:pt>
                <c:pt idx="378">
                  <c:v>54.0</c:v>
                </c:pt>
                <c:pt idx="379">
                  <c:v>54.0</c:v>
                </c:pt>
                <c:pt idx="380">
                  <c:v>54.0</c:v>
                </c:pt>
                <c:pt idx="381">
                  <c:v>54.0</c:v>
                </c:pt>
                <c:pt idx="382">
                  <c:v>54.0</c:v>
                </c:pt>
                <c:pt idx="383">
                  <c:v>54.0</c:v>
                </c:pt>
                <c:pt idx="384">
                  <c:v>54.0</c:v>
                </c:pt>
                <c:pt idx="385">
                  <c:v>54.0</c:v>
                </c:pt>
                <c:pt idx="386">
                  <c:v>54.0</c:v>
                </c:pt>
                <c:pt idx="387">
                  <c:v>54.0</c:v>
                </c:pt>
                <c:pt idx="388">
                  <c:v>54.0</c:v>
                </c:pt>
                <c:pt idx="389">
                  <c:v>54.0</c:v>
                </c:pt>
                <c:pt idx="390">
                  <c:v>54.0</c:v>
                </c:pt>
                <c:pt idx="391">
                  <c:v>54.0</c:v>
                </c:pt>
                <c:pt idx="392">
                  <c:v>54.0</c:v>
                </c:pt>
                <c:pt idx="393">
                  <c:v>54.0</c:v>
                </c:pt>
                <c:pt idx="394">
                  <c:v>54.0</c:v>
                </c:pt>
                <c:pt idx="395">
                  <c:v>54.0</c:v>
                </c:pt>
                <c:pt idx="396">
                  <c:v>54.0</c:v>
                </c:pt>
                <c:pt idx="397">
                  <c:v>54.0</c:v>
                </c:pt>
                <c:pt idx="398">
                  <c:v>54.0</c:v>
                </c:pt>
                <c:pt idx="399">
                  <c:v>54.0</c:v>
                </c:pt>
                <c:pt idx="400">
                  <c:v>54.0</c:v>
                </c:pt>
                <c:pt idx="401">
                  <c:v>54.0</c:v>
                </c:pt>
                <c:pt idx="402">
                  <c:v>53.0</c:v>
                </c:pt>
                <c:pt idx="403">
                  <c:v>53.0</c:v>
                </c:pt>
                <c:pt idx="404">
                  <c:v>53.0</c:v>
                </c:pt>
                <c:pt idx="405">
                  <c:v>53.0</c:v>
                </c:pt>
                <c:pt idx="406">
                  <c:v>53.0</c:v>
                </c:pt>
                <c:pt idx="407">
                  <c:v>53.0</c:v>
                </c:pt>
                <c:pt idx="408">
                  <c:v>53.0</c:v>
                </c:pt>
                <c:pt idx="409">
                  <c:v>53.0</c:v>
                </c:pt>
                <c:pt idx="410">
                  <c:v>53.0</c:v>
                </c:pt>
                <c:pt idx="411">
                  <c:v>53.0</c:v>
                </c:pt>
                <c:pt idx="412">
                  <c:v>53.0</c:v>
                </c:pt>
                <c:pt idx="413">
                  <c:v>53.0</c:v>
                </c:pt>
                <c:pt idx="414">
                  <c:v>53.0</c:v>
                </c:pt>
                <c:pt idx="415">
                  <c:v>53.0</c:v>
                </c:pt>
                <c:pt idx="416">
                  <c:v>53.0</c:v>
                </c:pt>
                <c:pt idx="417">
                  <c:v>53.0</c:v>
                </c:pt>
                <c:pt idx="418">
                  <c:v>53.0</c:v>
                </c:pt>
                <c:pt idx="419">
                  <c:v>53.0</c:v>
                </c:pt>
                <c:pt idx="420">
                  <c:v>53.0</c:v>
                </c:pt>
                <c:pt idx="421">
                  <c:v>53.0</c:v>
                </c:pt>
                <c:pt idx="422">
                  <c:v>53.0</c:v>
                </c:pt>
                <c:pt idx="423">
                  <c:v>53.0</c:v>
                </c:pt>
                <c:pt idx="424">
                  <c:v>53.0</c:v>
                </c:pt>
                <c:pt idx="425">
                  <c:v>53.0</c:v>
                </c:pt>
                <c:pt idx="426">
                  <c:v>53.0</c:v>
                </c:pt>
                <c:pt idx="427">
                  <c:v>53.0</c:v>
                </c:pt>
                <c:pt idx="428">
                  <c:v>53.0</c:v>
                </c:pt>
                <c:pt idx="429">
                  <c:v>53.0</c:v>
                </c:pt>
                <c:pt idx="430">
                  <c:v>52.0</c:v>
                </c:pt>
                <c:pt idx="431">
                  <c:v>52.0</c:v>
                </c:pt>
                <c:pt idx="432">
                  <c:v>52.0</c:v>
                </c:pt>
                <c:pt idx="433">
                  <c:v>52.0</c:v>
                </c:pt>
                <c:pt idx="434">
                  <c:v>52.0</c:v>
                </c:pt>
                <c:pt idx="435">
                  <c:v>52.0</c:v>
                </c:pt>
                <c:pt idx="436">
                  <c:v>52.0</c:v>
                </c:pt>
                <c:pt idx="437">
                  <c:v>52.0</c:v>
                </c:pt>
                <c:pt idx="438">
                  <c:v>52.0</c:v>
                </c:pt>
                <c:pt idx="439">
                  <c:v>52.0</c:v>
                </c:pt>
                <c:pt idx="440">
                  <c:v>52.0</c:v>
                </c:pt>
                <c:pt idx="441">
                  <c:v>52.0</c:v>
                </c:pt>
                <c:pt idx="442">
                  <c:v>52.0</c:v>
                </c:pt>
                <c:pt idx="443">
                  <c:v>52.0</c:v>
                </c:pt>
                <c:pt idx="444">
                  <c:v>52.0</c:v>
                </c:pt>
                <c:pt idx="445">
                  <c:v>52.0</c:v>
                </c:pt>
                <c:pt idx="446">
                  <c:v>52.0</c:v>
                </c:pt>
                <c:pt idx="447">
                  <c:v>52.0</c:v>
                </c:pt>
                <c:pt idx="448">
                  <c:v>52.0</c:v>
                </c:pt>
                <c:pt idx="449">
                  <c:v>52.0</c:v>
                </c:pt>
                <c:pt idx="450">
                  <c:v>52.0</c:v>
                </c:pt>
                <c:pt idx="451">
                  <c:v>52.0</c:v>
                </c:pt>
                <c:pt idx="452">
                  <c:v>51.0</c:v>
                </c:pt>
                <c:pt idx="453">
                  <c:v>51.0</c:v>
                </c:pt>
                <c:pt idx="454">
                  <c:v>51.0</c:v>
                </c:pt>
                <c:pt idx="455">
                  <c:v>51.0</c:v>
                </c:pt>
                <c:pt idx="456">
                  <c:v>51.0</c:v>
                </c:pt>
                <c:pt idx="457">
                  <c:v>51.0</c:v>
                </c:pt>
                <c:pt idx="458">
                  <c:v>51.0</c:v>
                </c:pt>
                <c:pt idx="459">
                  <c:v>51.0</c:v>
                </c:pt>
                <c:pt idx="460">
                  <c:v>51.0</c:v>
                </c:pt>
                <c:pt idx="461">
                  <c:v>51.0</c:v>
                </c:pt>
                <c:pt idx="462">
                  <c:v>51.0</c:v>
                </c:pt>
                <c:pt idx="463">
                  <c:v>51.0</c:v>
                </c:pt>
                <c:pt idx="464">
                  <c:v>51.0</c:v>
                </c:pt>
                <c:pt idx="465">
                  <c:v>51.0</c:v>
                </c:pt>
                <c:pt idx="466">
                  <c:v>51.0</c:v>
                </c:pt>
                <c:pt idx="467">
                  <c:v>51.0</c:v>
                </c:pt>
                <c:pt idx="468">
                  <c:v>51.0</c:v>
                </c:pt>
                <c:pt idx="469">
                  <c:v>51.0</c:v>
                </c:pt>
                <c:pt idx="470">
                  <c:v>51.0</c:v>
                </c:pt>
                <c:pt idx="471">
                  <c:v>50.0</c:v>
                </c:pt>
                <c:pt idx="472">
                  <c:v>50.0</c:v>
                </c:pt>
                <c:pt idx="473">
                  <c:v>50.0</c:v>
                </c:pt>
                <c:pt idx="474">
                  <c:v>50.0</c:v>
                </c:pt>
                <c:pt idx="475">
                  <c:v>50.0</c:v>
                </c:pt>
                <c:pt idx="476">
                  <c:v>50.0</c:v>
                </c:pt>
                <c:pt idx="477">
                  <c:v>50.0</c:v>
                </c:pt>
                <c:pt idx="478">
                  <c:v>50.0</c:v>
                </c:pt>
                <c:pt idx="479">
                  <c:v>50.0</c:v>
                </c:pt>
                <c:pt idx="480">
                  <c:v>50.0</c:v>
                </c:pt>
                <c:pt idx="481">
                  <c:v>50.0</c:v>
                </c:pt>
                <c:pt idx="482">
                  <c:v>50.0</c:v>
                </c:pt>
                <c:pt idx="483">
                  <c:v>50.0</c:v>
                </c:pt>
                <c:pt idx="484">
                  <c:v>50.0</c:v>
                </c:pt>
                <c:pt idx="485">
                  <c:v>50.0</c:v>
                </c:pt>
                <c:pt idx="486">
                  <c:v>50.0</c:v>
                </c:pt>
                <c:pt idx="487">
                  <c:v>50.0</c:v>
                </c:pt>
                <c:pt idx="488">
                  <c:v>50.0</c:v>
                </c:pt>
                <c:pt idx="489">
                  <c:v>49.0</c:v>
                </c:pt>
                <c:pt idx="490">
                  <c:v>49.0</c:v>
                </c:pt>
                <c:pt idx="491">
                  <c:v>49.0</c:v>
                </c:pt>
                <c:pt idx="492">
                  <c:v>49.0</c:v>
                </c:pt>
                <c:pt idx="493">
                  <c:v>49.0</c:v>
                </c:pt>
                <c:pt idx="494">
                  <c:v>49.0</c:v>
                </c:pt>
                <c:pt idx="495">
                  <c:v>49.0</c:v>
                </c:pt>
                <c:pt idx="496">
                  <c:v>49.0</c:v>
                </c:pt>
                <c:pt idx="497">
                  <c:v>49.0</c:v>
                </c:pt>
                <c:pt idx="498">
                  <c:v>49.0</c:v>
                </c:pt>
                <c:pt idx="499">
                  <c:v>49.0</c:v>
                </c:pt>
                <c:pt idx="500">
                  <c:v>49.0</c:v>
                </c:pt>
                <c:pt idx="501">
                  <c:v>49.0</c:v>
                </c:pt>
                <c:pt idx="502">
                  <c:v>49.0</c:v>
                </c:pt>
                <c:pt idx="503">
                  <c:v>49.0</c:v>
                </c:pt>
                <c:pt idx="504">
                  <c:v>49.0</c:v>
                </c:pt>
                <c:pt idx="505">
                  <c:v>49.0</c:v>
                </c:pt>
                <c:pt idx="506">
                  <c:v>49.0</c:v>
                </c:pt>
                <c:pt idx="507">
                  <c:v>49.0</c:v>
                </c:pt>
                <c:pt idx="508">
                  <c:v>49.0</c:v>
                </c:pt>
                <c:pt idx="509">
                  <c:v>49.0</c:v>
                </c:pt>
                <c:pt idx="510">
                  <c:v>49.0</c:v>
                </c:pt>
                <c:pt idx="511">
                  <c:v>49.0</c:v>
                </c:pt>
                <c:pt idx="512">
                  <c:v>49.0</c:v>
                </c:pt>
                <c:pt idx="513">
                  <c:v>49.0</c:v>
                </c:pt>
                <c:pt idx="514">
                  <c:v>49.0</c:v>
                </c:pt>
                <c:pt idx="515">
                  <c:v>49.0</c:v>
                </c:pt>
                <c:pt idx="516">
                  <c:v>49.0</c:v>
                </c:pt>
                <c:pt idx="517">
                  <c:v>49.0</c:v>
                </c:pt>
                <c:pt idx="518">
                  <c:v>48.0</c:v>
                </c:pt>
                <c:pt idx="519">
                  <c:v>48.0</c:v>
                </c:pt>
                <c:pt idx="520">
                  <c:v>48.0</c:v>
                </c:pt>
                <c:pt idx="521">
                  <c:v>48.0</c:v>
                </c:pt>
                <c:pt idx="522">
                  <c:v>48.0</c:v>
                </c:pt>
                <c:pt idx="523">
                  <c:v>48.0</c:v>
                </c:pt>
                <c:pt idx="524">
                  <c:v>48.0</c:v>
                </c:pt>
                <c:pt idx="525">
                  <c:v>48.0</c:v>
                </c:pt>
                <c:pt idx="526">
                  <c:v>48.0</c:v>
                </c:pt>
                <c:pt idx="527">
                  <c:v>48.0</c:v>
                </c:pt>
                <c:pt idx="528">
                  <c:v>48.0</c:v>
                </c:pt>
                <c:pt idx="529">
                  <c:v>48.0</c:v>
                </c:pt>
                <c:pt idx="530">
                  <c:v>48.0</c:v>
                </c:pt>
                <c:pt idx="531">
                  <c:v>48.0</c:v>
                </c:pt>
                <c:pt idx="532">
                  <c:v>48.0</c:v>
                </c:pt>
                <c:pt idx="533">
                  <c:v>48.0</c:v>
                </c:pt>
                <c:pt idx="534">
                  <c:v>48.0</c:v>
                </c:pt>
                <c:pt idx="535">
                  <c:v>48.0</c:v>
                </c:pt>
                <c:pt idx="536">
                  <c:v>47.0</c:v>
                </c:pt>
                <c:pt idx="537">
                  <c:v>47.0</c:v>
                </c:pt>
                <c:pt idx="538">
                  <c:v>47.0</c:v>
                </c:pt>
                <c:pt idx="539">
                  <c:v>47.0</c:v>
                </c:pt>
                <c:pt idx="540">
                  <c:v>47.0</c:v>
                </c:pt>
                <c:pt idx="541">
                  <c:v>47.0</c:v>
                </c:pt>
                <c:pt idx="542">
                  <c:v>47.0</c:v>
                </c:pt>
                <c:pt idx="543">
                  <c:v>47.0</c:v>
                </c:pt>
                <c:pt idx="544">
                  <c:v>47.0</c:v>
                </c:pt>
                <c:pt idx="545">
                  <c:v>47.0</c:v>
                </c:pt>
                <c:pt idx="546">
                  <c:v>47.0</c:v>
                </c:pt>
                <c:pt idx="547">
                  <c:v>47.0</c:v>
                </c:pt>
                <c:pt idx="548">
                  <c:v>47.0</c:v>
                </c:pt>
                <c:pt idx="549">
                  <c:v>47.0</c:v>
                </c:pt>
                <c:pt idx="550">
                  <c:v>47.0</c:v>
                </c:pt>
                <c:pt idx="551">
                  <c:v>47.0</c:v>
                </c:pt>
                <c:pt idx="552">
                  <c:v>47.0</c:v>
                </c:pt>
                <c:pt idx="553">
                  <c:v>47.0</c:v>
                </c:pt>
                <c:pt idx="554">
                  <c:v>47.0</c:v>
                </c:pt>
                <c:pt idx="555">
                  <c:v>47.0</c:v>
                </c:pt>
                <c:pt idx="556">
                  <c:v>46.0</c:v>
                </c:pt>
                <c:pt idx="557">
                  <c:v>46.0</c:v>
                </c:pt>
                <c:pt idx="558">
                  <c:v>46.0</c:v>
                </c:pt>
                <c:pt idx="559">
                  <c:v>46.0</c:v>
                </c:pt>
                <c:pt idx="560">
                  <c:v>46.0</c:v>
                </c:pt>
                <c:pt idx="561">
                  <c:v>46.0</c:v>
                </c:pt>
                <c:pt idx="562">
                  <c:v>46.0</c:v>
                </c:pt>
                <c:pt idx="563">
                  <c:v>46.0</c:v>
                </c:pt>
                <c:pt idx="564">
                  <c:v>46.0</c:v>
                </c:pt>
                <c:pt idx="565">
                  <c:v>46.0</c:v>
                </c:pt>
                <c:pt idx="566">
                  <c:v>46.0</c:v>
                </c:pt>
                <c:pt idx="567">
                  <c:v>46.0</c:v>
                </c:pt>
                <c:pt idx="568">
                  <c:v>46.0</c:v>
                </c:pt>
                <c:pt idx="569">
                  <c:v>46.0</c:v>
                </c:pt>
                <c:pt idx="570">
                  <c:v>46.0</c:v>
                </c:pt>
                <c:pt idx="571">
                  <c:v>46.0</c:v>
                </c:pt>
                <c:pt idx="572">
                  <c:v>46.0</c:v>
                </c:pt>
                <c:pt idx="573">
                  <c:v>46.0</c:v>
                </c:pt>
                <c:pt idx="574">
                  <c:v>46.0</c:v>
                </c:pt>
                <c:pt idx="575">
                  <c:v>46.0</c:v>
                </c:pt>
                <c:pt idx="576">
                  <c:v>45.0</c:v>
                </c:pt>
                <c:pt idx="577">
                  <c:v>45.0</c:v>
                </c:pt>
                <c:pt idx="578">
                  <c:v>45.0</c:v>
                </c:pt>
                <c:pt idx="579">
                  <c:v>45.0</c:v>
                </c:pt>
                <c:pt idx="580">
                  <c:v>45.0</c:v>
                </c:pt>
                <c:pt idx="581">
                  <c:v>45.0</c:v>
                </c:pt>
                <c:pt idx="582">
                  <c:v>45.0</c:v>
                </c:pt>
                <c:pt idx="583">
                  <c:v>45.0</c:v>
                </c:pt>
                <c:pt idx="584">
                  <c:v>45.0</c:v>
                </c:pt>
                <c:pt idx="585">
                  <c:v>45.0</c:v>
                </c:pt>
                <c:pt idx="586">
                  <c:v>45.0</c:v>
                </c:pt>
                <c:pt idx="587">
                  <c:v>45.0</c:v>
                </c:pt>
                <c:pt idx="588">
                  <c:v>45.0</c:v>
                </c:pt>
                <c:pt idx="589">
                  <c:v>45.0</c:v>
                </c:pt>
                <c:pt idx="590">
                  <c:v>45.0</c:v>
                </c:pt>
                <c:pt idx="591">
                  <c:v>45.0</c:v>
                </c:pt>
                <c:pt idx="592">
                  <c:v>45.0</c:v>
                </c:pt>
                <c:pt idx="593">
                  <c:v>45.0</c:v>
                </c:pt>
                <c:pt idx="594">
                  <c:v>45.0</c:v>
                </c:pt>
                <c:pt idx="595">
                  <c:v>45.0</c:v>
                </c:pt>
                <c:pt idx="596">
                  <c:v>45.0</c:v>
                </c:pt>
                <c:pt idx="597">
                  <c:v>45.0</c:v>
                </c:pt>
                <c:pt idx="598">
                  <c:v>45.0</c:v>
                </c:pt>
                <c:pt idx="599">
                  <c:v>45.0</c:v>
                </c:pt>
                <c:pt idx="600">
                  <c:v>45.0</c:v>
                </c:pt>
                <c:pt idx="601">
                  <c:v>45.0</c:v>
                </c:pt>
                <c:pt idx="602">
                  <c:v>45.0</c:v>
                </c:pt>
                <c:pt idx="603">
                  <c:v>44.0</c:v>
                </c:pt>
                <c:pt idx="604">
                  <c:v>44.0</c:v>
                </c:pt>
                <c:pt idx="605">
                  <c:v>44.0</c:v>
                </c:pt>
                <c:pt idx="606">
                  <c:v>44.0</c:v>
                </c:pt>
                <c:pt idx="607">
                  <c:v>44.0</c:v>
                </c:pt>
                <c:pt idx="608">
                  <c:v>44.0</c:v>
                </c:pt>
                <c:pt idx="609">
                  <c:v>44.0</c:v>
                </c:pt>
                <c:pt idx="610">
                  <c:v>44.0</c:v>
                </c:pt>
                <c:pt idx="611">
                  <c:v>44.0</c:v>
                </c:pt>
                <c:pt idx="612">
                  <c:v>44.0</c:v>
                </c:pt>
                <c:pt idx="613">
                  <c:v>44.0</c:v>
                </c:pt>
                <c:pt idx="614">
                  <c:v>44.0</c:v>
                </c:pt>
                <c:pt idx="615">
                  <c:v>44.0</c:v>
                </c:pt>
                <c:pt idx="616">
                  <c:v>44.0</c:v>
                </c:pt>
                <c:pt idx="617">
                  <c:v>44.0</c:v>
                </c:pt>
                <c:pt idx="618">
                  <c:v>44.0</c:v>
                </c:pt>
                <c:pt idx="619">
                  <c:v>44.0</c:v>
                </c:pt>
                <c:pt idx="620">
                  <c:v>43.0</c:v>
                </c:pt>
                <c:pt idx="621">
                  <c:v>43.0</c:v>
                </c:pt>
                <c:pt idx="622">
                  <c:v>43.0</c:v>
                </c:pt>
                <c:pt idx="623">
                  <c:v>43.0</c:v>
                </c:pt>
                <c:pt idx="624">
                  <c:v>43.0</c:v>
                </c:pt>
                <c:pt idx="625">
                  <c:v>43.0</c:v>
                </c:pt>
                <c:pt idx="626">
                  <c:v>43.0</c:v>
                </c:pt>
                <c:pt idx="627">
                  <c:v>43.0</c:v>
                </c:pt>
                <c:pt idx="628">
                  <c:v>43.0</c:v>
                </c:pt>
                <c:pt idx="629">
                  <c:v>43.0</c:v>
                </c:pt>
                <c:pt idx="630">
                  <c:v>43.0</c:v>
                </c:pt>
                <c:pt idx="631">
                  <c:v>43.0</c:v>
                </c:pt>
                <c:pt idx="632">
                  <c:v>43.0</c:v>
                </c:pt>
                <c:pt idx="633">
                  <c:v>43.0</c:v>
                </c:pt>
                <c:pt idx="634">
                  <c:v>43.0</c:v>
                </c:pt>
                <c:pt idx="635">
                  <c:v>43.0</c:v>
                </c:pt>
                <c:pt idx="636">
                  <c:v>43.0</c:v>
                </c:pt>
                <c:pt idx="637">
                  <c:v>43.0</c:v>
                </c:pt>
                <c:pt idx="638">
                  <c:v>43.0</c:v>
                </c:pt>
                <c:pt idx="639">
                  <c:v>43.0</c:v>
                </c:pt>
                <c:pt idx="640">
                  <c:v>43.0</c:v>
                </c:pt>
                <c:pt idx="641">
                  <c:v>43.0</c:v>
                </c:pt>
                <c:pt idx="642">
                  <c:v>43.0</c:v>
                </c:pt>
                <c:pt idx="643">
                  <c:v>43.0</c:v>
                </c:pt>
                <c:pt idx="644">
                  <c:v>43.0</c:v>
                </c:pt>
                <c:pt idx="645">
                  <c:v>43.0</c:v>
                </c:pt>
                <c:pt idx="646">
                  <c:v>43.0</c:v>
                </c:pt>
                <c:pt idx="647">
                  <c:v>43.0</c:v>
                </c:pt>
                <c:pt idx="648">
                  <c:v>43.0</c:v>
                </c:pt>
                <c:pt idx="649">
                  <c:v>42.0</c:v>
                </c:pt>
                <c:pt idx="650">
                  <c:v>42.0</c:v>
                </c:pt>
                <c:pt idx="651">
                  <c:v>42.0</c:v>
                </c:pt>
                <c:pt idx="652">
                  <c:v>42.0</c:v>
                </c:pt>
                <c:pt idx="653">
                  <c:v>42.0</c:v>
                </c:pt>
                <c:pt idx="654">
                  <c:v>42.0</c:v>
                </c:pt>
                <c:pt idx="655">
                  <c:v>42.0</c:v>
                </c:pt>
                <c:pt idx="656">
                  <c:v>42.0</c:v>
                </c:pt>
                <c:pt idx="657">
                  <c:v>42.0</c:v>
                </c:pt>
                <c:pt idx="658">
                  <c:v>42.0</c:v>
                </c:pt>
                <c:pt idx="659">
                  <c:v>42.0</c:v>
                </c:pt>
                <c:pt idx="660">
                  <c:v>42.0</c:v>
                </c:pt>
                <c:pt idx="661">
                  <c:v>42.0</c:v>
                </c:pt>
                <c:pt idx="662">
                  <c:v>42.0</c:v>
                </c:pt>
                <c:pt idx="663">
                  <c:v>42.0</c:v>
                </c:pt>
                <c:pt idx="664">
                  <c:v>42.0</c:v>
                </c:pt>
                <c:pt idx="665">
                  <c:v>42.0</c:v>
                </c:pt>
                <c:pt idx="666">
                  <c:v>42.0</c:v>
                </c:pt>
                <c:pt idx="667">
                  <c:v>42.0</c:v>
                </c:pt>
                <c:pt idx="668">
                  <c:v>42.0</c:v>
                </c:pt>
                <c:pt idx="669">
                  <c:v>42.0</c:v>
                </c:pt>
                <c:pt idx="670">
                  <c:v>42.0</c:v>
                </c:pt>
                <c:pt idx="671">
                  <c:v>42.0</c:v>
                </c:pt>
                <c:pt idx="672">
                  <c:v>42.0</c:v>
                </c:pt>
                <c:pt idx="673">
                  <c:v>42.0</c:v>
                </c:pt>
                <c:pt idx="674">
                  <c:v>42.0</c:v>
                </c:pt>
                <c:pt idx="675">
                  <c:v>42.0</c:v>
                </c:pt>
                <c:pt idx="676">
                  <c:v>42.0</c:v>
                </c:pt>
                <c:pt idx="677">
                  <c:v>42.0</c:v>
                </c:pt>
                <c:pt idx="678">
                  <c:v>42.0</c:v>
                </c:pt>
                <c:pt idx="679">
                  <c:v>41.0</c:v>
                </c:pt>
                <c:pt idx="680">
                  <c:v>41.0</c:v>
                </c:pt>
                <c:pt idx="681">
                  <c:v>41.0</c:v>
                </c:pt>
                <c:pt idx="682">
                  <c:v>41.0</c:v>
                </c:pt>
                <c:pt idx="683">
                  <c:v>41.0</c:v>
                </c:pt>
                <c:pt idx="684">
                  <c:v>41.0</c:v>
                </c:pt>
                <c:pt idx="685">
                  <c:v>41.0</c:v>
                </c:pt>
                <c:pt idx="686">
                  <c:v>41.0</c:v>
                </c:pt>
                <c:pt idx="687">
                  <c:v>41.0</c:v>
                </c:pt>
                <c:pt idx="688">
                  <c:v>41.0</c:v>
                </c:pt>
                <c:pt idx="689">
                  <c:v>41.0</c:v>
                </c:pt>
                <c:pt idx="690">
                  <c:v>41.0</c:v>
                </c:pt>
                <c:pt idx="691">
                  <c:v>41.0</c:v>
                </c:pt>
                <c:pt idx="692">
                  <c:v>41.0</c:v>
                </c:pt>
                <c:pt idx="693">
                  <c:v>41.0</c:v>
                </c:pt>
                <c:pt idx="694">
                  <c:v>41.0</c:v>
                </c:pt>
                <c:pt idx="695">
                  <c:v>41.0</c:v>
                </c:pt>
                <c:pt idx="696">
                  <c:v>40.0</c:v>
                </c:pt>
                <c:pt idx="697">
                  <c:v>40.0</c:v>
                </c:pt>
                <c:pt idx="698">
                  <c:v>40.0</c:v>
                </c:pt>
                <c:pt idx="699">
                  <c:v>40.0</c:v>
                </c:pt>
                <c:pt idx="700">
                  <c:v>40.0</c:v>
                </c:pt>
                <c:pt idx="701">
                  <c:v>40.0</c:v>
                </c:pt>
                <c:pt idx="702">
                  <c:v>40.0</c:v>
                </c:pt>
                <c:pt idx="703">
                  <c:v>40.0</c:v>
                </c:pt>
                <c:pt idx="704">
                  <c:v>40.0</c:v>
                </c:pt>
                <c:pt idx="705">
                  <c:v>40.0</c:v>
                </c:pt>
                <c:pt idx="706">
                  <c:v>40.0</c:v>
                </c:pt>
                <c:pt idx="707">
                  <c:v>40.0</c:v>
                </c:pt>
                <c:pt idx="708">
                  <c:v>40.0</c:v>
                </c:pt>
                <c:pt idx="709">
                  <c:v>40.0</c:v>
                </c:pt>
                <c:pt idx="710">
                  <c:v>40.0</c:v>
                </c:pt>
                <c:pt idx="711">
                  <c:v>40.0</c:v>
                </c:pt>
                <c:pt idx="712">
                  <c:v>40.0</c:v>
                </c:pt>
                <c:pt idx="713">
                  <c:v>40.0</c:v>
                </c:pt>
                <c:pt idx="714">
                  <c:v>40.0</c:v>
                </c:pt>
                <c:pt idx="715">
                  <c:v>40.0</c:v>
                </c:pt>
                <c:pt idx="716">
                  <c:v>40.0</c:v>
                </c:pt>
                <c:pt idx="717">
                  <c:v>40.0</c:v>
                </c:pt>
                <c:pt idx="718">
                  <c:v>40.0</c:v>
                </c:pt>
                <c:pt idx="719">
                  <c:v>40.0</c:v>
                </c:pt>
                <c:pt idx="720">
                  <c:v>40.0</c:v>
                </c:pt>
                <c:pt idx="721">
                  <c:v>39.0</c:v>
                </c:pt>
                <c:pt idx="722">
                  <c:v>39.0</c:v>
                </c:pt>
                <c:pt idx="723">
                  <c:v>39.0</c:v>
                </c:pt>
                <c:pt idx="724">
                  <c:v>39.0</c:v>
                </c:pt>
                <c:pt idx="725">
                  <c:v>39.0</c:v>
                </c:pt>
                <c:pt idx="726">
                  <c:v>39.0</c:v>
                </c:pt>
                <c:pt idx="727">
                  <c:v>39.0</c:v>
                </c:pt>
                <c:pt idx="728">
                  <c:v>39.0</c:v>
                </c:pt>
                <c:pt idx="729">
                  <c:v>39.0</c:v>
                </c:pt>
                <c:pt idx="730">
                  <c:v>39.0</c:v>
                </c:pt>
                <c:pt idx="731">
                  <c:v>39.0</c:v>
                </c:pt>
                <c:pt idx="732">
                  <c:v>39.0</c:v>
                </c:pt>
                <c:pt idx="733">
                  <c:v>38.0</c:v>
                </c:pt>
                <c:pt idx="734">
                  <c:v>38.0</c:v>
                </c:pt>
                <c:pt idx="735">
                  <c:v>38.0</c:v>
                </c:pt>
                <c:pt idx="736">
                  <c:v>38.0</c:v>
                </c:pt>
                <c:pt idx="737">
                  <c:v>38.0</c:v>
                </c:pt>
                <c:pt idx="738">
                  <c:v>38.0</c:v>
                </c:pt>
                <c:pt idx="739">
                  <c:v>38.0</c:v>
                </c:pt>
                <c:pt idx="740">
                  <c:v>38.0</c:v>
                </c:pt>
                <c:pt idx="741">
                  <c:v>38.0</c:v>
                </c:pt>
                <c:pt idx="742">
                  <c:v>38.0</c:v>
                </c:pt>
                <c:pt idx="743">
                  <c:v>38.0</c:v>
                </c:pt>
                <c:pt idx="744">
                  <c:v>38.0</c:v>
                </c:pt>
                <c:pt idx="745">
                  <c:v>38.0</c:v>
                </c:pt>
                <c:pt idx="746">
                  <c:v>38.0</c:v>
                </c:pt>
                <c:pt idx="747">
                  <c:v>38.0</c:v>
                </c:pt>
                <c:pt idx="748">
                  <c:v>38.0</c:v>
                </c:pt>
                <c:pt idx="749">
                  <c:v>38.0</c:v>
                </c:pt>
                <c:pt idx="750">
                  <c:v>38.0</c:v>
                </c:pt>
                <c:pt idx="751">
                  <c:v>38.0</c:v>
                </c:pt>
                <c:pt idx="752">
                  <c:v>38.0</c:v>
                </c:pt>
                <c:pt idx="753">
                  <c:v>38.0</c:v>
                </c:pt>
                <c:pt idx="754">
                  <c:v>38.0</c:v>
                </c:pt>
                <c:pt idx="755">
                  <c:v>38.0</c:v>
                </c:pt>
                <c:pt idx="756">
                  <c:v>38.0</c:v>
                </c:pt>
                <c:pt idx="757">
                  <c:v>38.0</c:v>
                </c:pt>
                <c:pt idx="758">
                  <c:v>38.0</c:v>
                </c:pt>
                <c:pt idx="759">
                  <c:v>38.0</c:v>
                </c:pt>
                <c:pt idx="760">
                  <c:v>38.0</c:v>
                </c:pt>
                <c:pt idx="761">
                  <c:v>38.0</c:v>
                </c:pt>
                <c:pt idx="762">
                  <c:v>38.0</c:v>
                </c:pt>
                <c:pt idx="763">
                  <c:v>37.0</c:v>
                </c:pt>
                <c:pt idx="764">
                  <c:v>37.0</c:v>
                </c:pt>
                <c:pt idx="765">
                  <c:v>37.0</c:v>
                </c:pt>
                <c:pt idx="766">
                  <c:v>37.0</c:v>
                </c:pt>
                <c:pt idx="767">
                  <c:v>37.0</c:v>
                </c:pt>
                <c:pt idx="768">
                  <c:v>37.0</c:v>
                </c:pt>
                <c:pt idx="769">
                  <c:v>37.0</c:v>
                </c:pt>
                <c:pt idx="770">
                  <c:v>37.0</c:v>
                </c:pt>
                <c:pt idx="771">
                  <c:v>37.0</c:v>
                </c:pt>
                <c:pt idx="772">
                  <c:v>37.0</c:v>
                </c:pt>
                <c:pt idx="773">
                  <c:v>37.0</c:v>
                </c:pt>
                <c:pt idx="774">
                  <c:v>37.0</c:v>
                </c:pt>
                <c:pt idx="775">
                  <c:v>37.0</c:v>
                </c:pt>
                <c:pt idx="776">
                  <c:v>37.0</c:v>
                </c:pt>
                <c:pt idx="777">
                  <c:v>37.0</c:v>
                </c:pt>
                <c:pt idx="778">
                  <c:v>37.0</c:v>
                </c:pt>
                <c:pt idx="779">
                  <c:v>36.0</c:v>
                </c:pt>
                <c:pt idx="780">
                  <c:v>36.0</c:v>
                </c:pt>
                <c:pt idx="781">
                  <c:v>36.0</c:v>
                </c:pt>
                <c:pt idx="782">
                  <c:v>36.0</c:v>
                </c:pt>
                <c:pt idx="783">
                  <c:v>36.0</c:v>
                </c:pt>
                <c:pt idx="784">
                  <c:v>36.0</c:v>
                </c:pt>
                <c:pt idx="785">
                  <c:v>36.0</c:v>
                </c:pt>
                <c:pt idx="786">
                  <c:v>36.0</c:v>
                </c:pt>
                <c:pt idx="787">
                  <c:v>36.0</c:v>
                </c:pt>
                <c:pt idx="788">
                  <c:v>36.0</c:v>
                </c:pt>
                <c:pt idx="789">
                  <c:v>36.0</c:v>
                </c:pt>
                <c:pt idx="790">
                  <c:v>36.0</c:v>
                </c:pt>
                <c:pt idx="791">
                  <c:v>36.0</c:v>
                </c:pt>
                <c:pt idx="792">
                  <c:v>36.0</c:v>
                </c:pt>
                <c:pt idx="793">
                  <c:v>35.0</c:v>
                </c:pt>
                <c:pt idx="794">
                  <c:v>35.0</c:v>
                </c:pt>
                <c:pt idx="795">
                  <c:v>35.0</c:v>
                </c:pt>
                <c:pt idx="796">
                  <c:v>35.0</c:v>
                </c:pt>
                <c:pt idx="797">
                  <c:v>35.0</c:v>
                </c:pt>
                <c:pt idx="798">
                  <c:v>35.0</c:v>
                </c:pt>
                <c:pt idx="799">
                  <c:v>35.0</c:v>
                </c:pt>
                <c:pt idx="800">
                  <c:v>35.0</c:v>
                </c:pt>
                <c:pt idx="801">
                  <c:v>35.0</c:v>
                </c:pt>
                <c:pt idx="802">
                  <c:v>35.0</c:v>
                </c:pt>
                <c:pt idx="803">
                  <c:v>35.0</c:v>
                </c:pt>
                <c:pt idx="804">
                  <c:v>35.0</c:v>
                </c:pt>
                <c:pt idx="805">
                  <c:v>35.0</c:v>
                </c:pt>
                <c:pt idx="806">
                  <c:v>35.0</c:v>
                </c:pt>
                <c:pt idx="807">
                  <c:v>35.0</c:v>
                </c:pt>
                <c:pt idx="808">
                  <c:v>35.0</c:v>
                </c:pt>
                <c:pt idx="809">
                  <c:v>35.0</c:v>
                </c:pt>
                <c:pt idx="810">
                  <c:v>34.0</c:v>
                </c:pt>
                <c:pt idx="811">
                  <c:v>34.0</c:v>
                </c:pt>
                <c:pt idx="812">
                  <c:v>34.0</c:v>
                </c:pt>
                <c:pt idx="813">
                  <c:v>34.0</c:v>
                </c:pt>
                <c:pt idx="814">
                  <c:v>34.0</c:v>
                </c:pt>
                <c:pt idx="815">
                  <c:v>34.0</c:v>
                </c:pt>
                <c:pt idx="816">
                  <c:v>34.0</c:v>
                </c:pt>
                <c:pt idx="817">
                  <c:v>34.0</c:v>
                </c:pt>
                <c:pt idx="818">
                  <c:v>34.0</c:v>
                </c:pt>
                <c:pt idx="819">
                  <c:v>34.0</c:v>
                </c:pt>
                <c:pt idx="820">
                  <c:v>34.0</c:v>
                </c:pt>
                <c:pt idx="821">
                  <c:v>34.0</c:v>
                </c:pt>
                <c:pt idx="822">
                  <c:v>34.0</c:v>
                </c:pt>
                <c:pt idx="823">
                  <c:v>34.0</c:v>
                </c:pt>
                <c:pt idx="824">
                  <c:v>34.0</c:v>
                </c:pt>
                <c:pt idx="825">
                  <c:v>34.0</c:v>
                </c:pt>
                <c:pt idx="826">
                  <c:v>34.0</c:v>
                </c:pt>
                <c:pt idx="827">
                  <c:v>33.0</c:v>
                </c:pt>
                <c:pt idx="828">
                  <c:v>33.0</c:v>
                </c:pt>
                <c:pt idx="829">
                  <c:v>33.0</c:v>
                </c:pt>
                <c:pt idx="830">
                  <c:v>33.0</c:v>
                </c:pt>
                <c:pt idx="831">
                  <c:v>33.0</c:v>
                </c:pt>
                <c:pt idx="832">
                  <c:v>33.0</c:v>
                </c:pt>
                <c:pt idx="833">
                  <c:v>33.0</c:v>
                </c:pt>
                <c:pt idx="834">
                  <c:v>33.0</c:v>
                </c:pt>
                <c:pt idx="835">
                  <c:v>33.0</c:v>
                </c:pt>
                <c:pt idx="836">
                  <c:v>33.0</c:v>
                </c:pt>
                <c:pt idx="837">
                  <c:v>33.0</c:v>
                </c:pt>
                <c:pt idx="838">
                  <c:v>33.0</c:v>
                </c:pt>
                <c:pt idx="839">
                  <c:v>33.0</c:v>
                </c:pt>
                <c:pt idx="840">
                  <c:v>33.0</c:v>
                </c:pt>
                <c:pt idx="841">
                  <c:v>33.0</c:v>
                </c:pt>
                <c:pt idx="842">
                  <c:v>33.0</c:v>
                </c:pt>
                <c:pt idx="843">
                  <c:v>33.0</c:v>
                </c:pt>
                <c:pt idx="844">
                  <c:v>32.0</c:v>
                </c:pt>
                <c:pt idx="845">
                  <c:v>32.0</c:v>
                </c:pt>
                <c:pt idx="846">
                  <c:v>32.0</c:v>
                </c:pt>
                <c:pt idx="847">
                  <c:v>32.0</c:v>
                </c:pt>
                <c:pt idx="848">
                  <c:v>32.0</c:v>
                </c:pt>
                <c:pt idx="849">
                  <c:v>32.0</c:v>
                </c:pt>
                <c:pt idx="850">
                  <c:v>32.0</c:v>
                </c:pt>
                <c:pt idx="851">
                  <c:v>32.0</c:v>
                </c:pt>
                <c:pt idx="852">
                  <c:v>32.0</c:v>
                </c:pt>
                <c:pt idx="853">
                  <c:v>32.0</c:v>
                </c:pt>
                <c:pt idx="854">
                  <c:v>32.0</c:v>
                </c:pt>
                <c:pt idx="855">
                  <c:v>32.0</c:v>
                </c:pt>
                <c:pt idx="856">
                  <c:v>32.0</c:v>
                </c:pt>
                <c:pt idx="857">
                  <c:v>32.0</c:v>
                </c:pt>
                <c:pt idx="858">
                  <c:v>31.0</c:v>
                </c:pt>
                <c:pt idx="859">
                  <c:v>31.0</c:v>
                </c:pt>
                <c:pt idx="860">
                  <c:v>31.0</c:v>
                </c:pt>
                <c:pt idx="861">
                  <c:v>31.0</c:v>
                </c:pt>
                <c:pt idx="862">
                  <c:v>31.0</c:v>
                </c:pt>
                <c:pt idx="863">
                  <c:v>31.0</c:v>
                </c:pt>
                <c:pt idx="864">
                  <c:v>31.0</c:v>
                </c:pt>
                <c:pt idx="865">
                  <c:v>31.0</c:v>
                </c:pt>
                <c:pt idx="866">
                  <c:v>31.0</c:v>
                </c:pt>
                <c:pt idx="867">
                  <c:v>31.0</c:v>
                </c:pt>
                <c:pt idx="868">
                  <c:v>31.0</c:v>
                </c:pt>
                <c:pt idx="869">
                  <c:v>31.0</c:v>
                </c:pt>
                <c:pt idx="870">
                  <c:v>30.0</c:v>
                </c:pt>
                <c:pt idx="871">
                  <c:v>30.0</c:v>
                </c:pt>
                <c:pt idx="872">
                  <c:v>30.0</c:v>
                </c:pt>
                <c:pt idx="873">
                  <c:v>30.0</c:v>
                </c:pt>
                <c:pt idx="874">
                  <c:v>30.0</c:v>
                </c:pt>
                <c:pt idx="875">
                  <c:v>30.0</c:v>
                </c:pt>
                <c:pt idx="876">
                  <c:v>30.0</c:v>
                </c:pt>
                <c:pt idx="877">
                  <c:v>30.0</c:v>
                </c:pt>
                <c:pt idx="878">
                  <c:v>30.0</c:v>
                </c:pt>
                <c:pt idx="879">
                  <c:v>30.0</c:v>
                </c:pt>
                <c:pt idx="880">
                  <c:v>30.0</c:v>
                </c:pt>
                <c:pt idx="881">
                  <c:v>30.0</c:v>
                </c:pt>
                <c:pt idx="882">
                  <c:v>29.0</c:v>
                </c:pt>
                <c:pt idx="883">
                  <c:v>29.0</c:v>
                </c:pt>
                <c:pt idx="884">
                  <c:v>29.0</c:v>
                </c:pt>
                <c:pt idx="885">
                  <c:v>29.0</c:v>
                </c:pt>
                <c:pt idx="886">
                  <c:v>29.0</c:v>
                </c:pt>
                <c:pt idx="887">
                  <c:v>29.0</c:v>
                </c:pt>
                <c:pt idx="888">
                  <c:v>29.0</c:v>
                </c:pt>
                <c:pt idx="889">
                  <c:v>29.0</c:v>
                </c:pt>
                <c:pt idx="890">
                  <c:v>29.0</c:v>
                </c:pt>
                <c:pt idx="891">
                  <c:v>29.0</c:v>
                </c:pt>
                <c:pt idx="892">
                  <c:v>29.0</c:v>
                </c:pt>
                <c:pt idx="893">
                  <c:v>29.0</c:v>
                </c:pt>
                <c:pt idx="894">
                  <c:v>28.0</c:v>
                </c:pt>
                <c:pt idx="895">
                  <c:v>28.0</c:v>
                </c:pt>
                <c:pt idx="896">
                  <c:v>28.0</c:v>
                </c:pt>
                <c:pt idx="897">
                  <c:v>28.0</c:v>
                </c:pt>
                <c:pt idx="898">
                  <c:v>28.0</c:v>
                </c:pt>
                <c:pt idx="899">
                  <c:v>28.0</c:v>
                </c:pt>
                <c:pt idx="900">
                  <c:v>28.0</c:v>
                </c:pt>
                <c:pt idx="901">
                  <c:v>28.0</c:v>
                </c:pt>
                <c:pt idx="902">
                  <c:v>28.0</c:v>
                </c:pt>
                <c:pt idx="903">
                  <c:v>27.0</c:v>
                </c:pt>
                <c:pt idx="904">
                  <c:v>27.0</c:v>
                </c:pt>
                <c:pt idx="905">
                  <c:v>27.0</c:v>
                </c:pt>
                <c:pt idx="906">
                  <c:v>27.0</c:v>
                </c:pt>
                <c:pt idx="907">
                  <c:v>27.0</c:v>
                </c:pt>
                <c:pt idx="908">
                  <c:v>27.0</c:v>
                </c:pt>
                <c:pt idx="909">
                  <c:v>27.0</c:v>
                </c:pt>
                <c:pt idx="910">
                  <c:v>27.0</c:v>
                </c:pt>
                <c:pt idx="911">
                  <c:v>27.0</c:v>
                </c:pt>
                <c:pt idx="912">
                  <c:v>27.0</c:v>
                </c:pt>
                <c:pt idx="913">
                  <c:v>27.0</c:v>
                </c:pt>
                <c:pt idx="914">
                  <c:v>27.0</c:v>
                </c:pt>
                <c:pt idx="915">
                  <c:v>27.0</c:v>
                </c:pt>
                <c:pt idx="916">
                  <c:v>27.0</c:v>
                </c:pt>
                <c:pt idx="917">
                  <c:v>26.0</c:v>
                </c:pt>
                <c:pt idx="918">
                  <c:v>26.0</c:v>
                </c:pt>
                <c:pt idx="919">
                  <c:v>26.0</c:v>
                </c:pt>
                <c:pt idx="920">
                  <c:v>26.0</c:v>
                </c:pt>
                <c:pt idx="921">
                  <c:v>26.0</c:v>
                </c:pt>
                <c:pt idx="922">
                  <c:v>26.0</c:v>
                </c:pt>
                <c:pt idx="923">
                  <c:v>26.0</c:v>
                </c:pt>
                <c:pt idx="924">
                  <c:v>25.0</c:v>
                </c:pt>
                <c:pt idx="925">
                  <c:v>25.0</c:v>
                </c:pt>
                <c:pt idx="926">
                  <c:v>25.0</c:v>
                </c:pt>
                <c:pt idx="927">
                  <c:v>25.0</c:v>
                </c:pt>
                <c:pt idx="928">
                  <c:v>24.0</c:v>
                </c:pt>
                <c:pt idx="929">
                  <c:v>24.0</c:v>
                </c:pt>
                <c:pt idx="930">
                  <c:v>24.0</c:v>
                </c:pt>
                <c:pt idx="931">
                  <c:v>24.0</c:v>
                </c:pt>
                <c:pt idx="932">
                  <c:v>24.0</c:v>
                </c:pt>
                <c:pt idx="933">
                  <c:v>23.0</c:v>
                </c:pt>
                <c:pt idx="934">
                  <c:v>23.0</c:v>
                </c:pt>
                <c:pt idx="935">
                  <c:v>23.0</c:v>
                </c:pt>
                <c:pt idx="936">
                  <c:v>23.0</c:v>
                </c:pt>
                <c:pt idx="937">
                  <c:v>23.0</c:v>
                </c:pt>
                <c:pt idx="938">
                  <c:v>23.0</c:v>
                </c:pt>
                <c:pt idx="939">
                  <c:v>23.0</c:v>
                </c:pt>
                <c:pt idx="940">
                  <c:v>22.0</c:v>
                </c:pt>
                <c:pt idx="941">
                  <c:v>22.0</c:v>
                </c:pt>
                <c:pt idx="942">
                  <c:v>22.0</c:v>
                </c:pt>
                <c:pt idx="943">
                  <c:v>22.0</c:v>
                </c:pt>
                <c:pt idx="944">
                  <c:v>22.0</c:v>
                </c:pt>
                <c:pt idx="945">
                  <c:v>22.0</c:v>
                </c:pt>
                <c:pt idx="946">
                  <c:v>22.0</c:v>
                </c:pt>
                <c:pt idx="947">
                  <c:v>22.0</c:v>
                </c:pt>
                <c:pt idx="948">
                  <c:v>22.0</c:v>
                </c:pt>
                <c:pt idx="949">
                  <c:v>22.0</c:v>
                </c:pt>
                <c:pt idx="950">
                  <c:v>22.0</c:v>
                </c:pt>
                <c:pt idx="951">
                  <c:v>21.0</c:v>
                </c:pt>
                <c:pt idx="952">
                  <c:v>21.0</c:v>
                </c:pt>
                <c:pt idx="953">
                  <c:v>21.0</c:v>
                </c:pt>
                <c:pt idx="954">
                  <c:v>21.0</c:v>
                </c:pt>
                <c:pt idx="955">
                  <c:v>21.0</c:v>
                </c:pt>
                <c:pt idx="956">
                  <c:v>21.0</c:v>
                </c:pt>
                <c:pt idx="957">
                  <c:v>20.0</c:v>
                </c:pt>
                <c:pt idx="958">
                  <c:v>20.0</c:v>
                </c:pt>
                <c:pt idx="959">
                  <c:v>20.0</c:v>
                </c:pt>
                <c:pt idx="960">
                  <c:v>19.0</c:v>
                </c:pt>
                <c:pt idx="961">
                  <c:v>19.0</c:v>
                </c:pt>
                <c:pt idx="962">
                  <c:v>19.0</c:v>
                </c:pt>
                <c:pt idx="963">
                  <c:v>19.0</c:v>
                </c:pt>
                <c:pt idx="964">
                  <c:v>19.0</c:v>
                </c:pt>
                <c:pt idx="965">
                  <c:v>19.0</c:v>
                </c:pt>
                <c:pt idx="966">
                  <c:v>19.0</c:v>
                </c:pt>
                <c:pt idx="967">
                  <c:v>19.0</c:v>
                </c:pt>
                <c:pt idx="968">
                  <c:v>19.0</c:v>
                </c:pt>
                <c:pt idx="969">
                  <c:v>19.0</c:v>
                </c:pt>
                <c:pt idx="970">
                  <c:v>18.0</c:v>
                </c:pt>
                <c:pt idx="971">
                  <c:v>17.0</c:v>
                </c:pt>
                <c:pt idx="972">
                  <c:v>17.0</c:v>
                </c:pt>
                <c:pt idx="973">
                  <c:v>17.0</c:v>
                </c:pt>
                <c:pt idx="974">
                  <c:v>17.0</c:v>
                </c:pt>
                <c:pt idx="975">
                  <c:v>17.0</c:v>
                </c:pt>
                <c:pt idx="976">
                  <c:v>16.0</c:v>
                </c:pt>
                <c:pt idx="977">
                  <c:v>16.0</c:v>
                </c:pt>
                <c:pt idx="978">
                  <c:v>15.0</c:v>
                </c:pt>
                <c:pt idx="979">
                  <c:v>15.0</c:v>
                </c:pt>
                <c:pt idx="980">
                  <c:v>15.0</c:v>
                </c:pt>
                <c:pt idx="981">
                  <c:v>15.0</c:v>
                </c:pt>
                <c:pt idx="982">
                  <c:v>14.0</c:v>
                </c:pt>
                <c:pt idx="983">
                  <c:v>13.0</c:v>
                </c:pt>
                <c:pt idx="984">
                  <c:v>13.0</c:v>
                </c:pt>
                <c:pt idx="985">
                  <c:v>13.0</c:v>
                </c:pt>
                <c:pt idx="986">
                  <c:v>12.0</c:v>
                </c:pt>
                <c:pt idx="987">
                  <c:v>12.0</c:v>
                </c:pt>
                <c:pt idx="988">
                  <c:v>11.0</c:v>
                </c:pt>
                <c:pt idx="989">
                  <c:v>11.0</c:v>
                </c:pt>
                <c:pt idx="990">
                  <c:v>6.6</c:v>
                </c:pt>
                <c:pt idx="991">
                  <c:v>6.5</c:v>
                </c:pt>
              </c:numCache>
            </c:numRef>
          </c:yVal>
          <c:smooth val="0"/>
        </c:ser>
        <c:dLbls>
          <c:showLegendKey val="0"/>
          <c:showVal val="0"/>
          <c:showCatName val="0"/>
          <c:showSerName val="0"/>
          <c:showPercent val="0"/>
          <c:showBubbleSize val="0"/>
        </c:dLbls>
        <c:axId val="-1994231352"/>
        <c:axId val="-1993042568"/>
      </c:scatterChart>
      <c:valAx>
        <c:axId val="-1994231352"/>
        <c:scaling>
          <c:orientation val="minMax"/>
        </c:scaling>
        <c:delete val="0"/>
        <c:axPos val="b"/>
        <c:title>
          <c:tx>
            <c:rich>
              <a:bodyPr/>
              <a:lstStyle/>
              <a:p>
                <a:pPr>
                  <a:defRPr/>
                </a:pPr>
                <a:r>
                  <a:rPr lang="en-US" dirty="0">
                    <a:latin typeface="Calibri"/>
                  </a:rPr>
                  <a:t>True</a:t>
                </a:r>
                <a:r>
                  <a:rPr lang="en-US" baseline="0" dirty="0">
                    <a:latin typeface="Calibri"/>
                  </a:rPr>
                  <a:t> score</a:t>
                </a:r>
                <a:endParaRPr lang="en-US" dirty="0">
                  <a:latin typeface="Calibri"/>
                </a:endParaRPr>
              </a:p>
            </c:rich>
          </c:tx>
          <c:layout/>
          <c:overlay val="0"/>
        </c:title>
        <c:numFmt formatCode="General" sourceLinked="1"/>
        <c:majorTickMark val="out"/>
        <c:minorTickMark val="none"/>
        <c:tickLblPos val="nextTo"/>
        <c:crossAx val="-1993042568"/>
        <c:crosses val="autoZero"/>
        <c:crossBetween val="midCat"/>
        <c:majorUnit val="10.0"/>
      </c:valAx>
      <c:valAx>
        <c:axId val="-1993042568"/>
        <c:scaling>
          <c:orientation val="minMax"/>
          <c:max val="100.0"/>
        </c:scaling>
        <c:delete val="0"/>
        <c:axPos val="l"/>
        <c:majorGridlines/>
        <c:title>
          <c:tx>
            <c:rich>
              <a:bodyPr rot="-5400000" vert="horz"/>
              <a:lstStyle/>
              <a:p>
                <a:pPr>
                  <a:defRPr/>
                </a:pPr>
                <a:r>
                  <a:rPr lang="en-US" dirty="0">
                    <a:latin typeface="Calibri"/>
                  </a:rPr>
                  <a:t>Observed score</a:t>
                </a:r>
              </a:p>
            </c:rich>
          </c:tx>
          <c:layout/>
          <c:overlay val="0"/>
        </c:title>
        <c:numFmt formatCode="General" sourceLinked="1"/>
        <c:majorTickMark val="out"/>
        <c:minorTickMark val="none"/>
        <c:tickLblPos val="nextTo"/>
        <c:crossAx val="-1994231352"/>
        <c:crosses val="autoZero"/>
        <c:crossBetween val="midCat"/>
        <c:majorUnit val="10.0"/>
      </c:valAx>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'R=0.85'!$B$1</c:f>
              <c:strCache>
                <c:ptCount val="1"/>
                <c:pt idx="0">
                  <c:v>Observed score</c:v>
                </c:pt>
              </c:strCache>
            </c:strRef>
          </c:tx>
          <c:spPr>
            <a:ln w="28575">
              <a:noFill/>
            </a:ln>
          </c:spPr>
          <c:xVal>
            <c:numRef>
              <c:f>'R=0.85'!$A$2:$A$994</c:f>
              <c:numCache>
                <c:formatCode>General</c:formatCode>
                <c:ptCount val="993"/>
                <c:pt idx="0">
                  <c:v>13.0</c:v>
                </c:pt>
                <c:pt idx="1">
                  <c:v>1.0</c:v>
                </c:pt>
                <c:pt idx="2">
                  <c:v>11.0</c:v>
                </c:pt>
                <c:pt idx="3">
                  <c:v>22.0</c:v>
                </c:pt>
                <c:pt idx="4">
                  <c:v>2.4</c:v>
                </c:pt>
                <c:pt idx="5">
                  <c:v>11.0</c:v>
                </c:pt>
                <c:pt idx="6">
                  <c:v>20.0</c:v>
                </c:pt>
                <c:pt idx="7">
                  <c:v>11.0</c:v>
                </c:pt>
                <c:pt idx="8">
                  <c:v>15.0</c:v>
                </c:pt>
                <c:pt idx="9">
                  <c:v>18.0</c:v>
                </c:pt>
                <c:pt idx="10">
                  <c:v>23.0</c:v>
                </c:pt>
                <c:pt idx="11">
                  <c:v>13.0</c:v>
                </c:pt>
                <c:pt idx="12">
                  <c:v>16.0</c:v>
                </c:pt>
                <c:pt idx="13">
                  <c:v>16.0</c:v>
                </c:pt>
                <c:pt idx="14">
                  <c:v>18.0</c:v>
                </c:pt>
                <c:pt idx="15">
                  <c:v>1.3</c:v>
                </c:pt>
                <c:pt idx="16">
                  <c:v>28.0</c:v>
                </c:pt>
                <c:pt idx="17">
                  <c:v>14.0</c:v>
                </c:pt>
                <c:pt idx="18">
                  <c:v>12.0</c:v>
                </c:pt>
                <c:pt idx="19">
                  <c:v>25.0</c:v>
                </c:pt>
                <c:pt idx="20">
                  <c:v>38.0</c:v>
                </c:pt>
                <c:pt idx="21">
                  <c:v>29.0</c:v>
                </c:pt>
                <c:pt idx="22">
                  <c:v>30.0</c:v>
                </c:pt>
                <c:pt idx="23">
                  <c:v>14.0</c:v>
                </c:pt>
                <c:pt idx="24">
                  <c:v>28.0</c:v>
                </c:pt>
                <c:pt idx="25">
                  <c:v>20.0</c:v>
                </c:pt>
                <c:pt idx="26">
                  <c:v>27.0</c:v>
                </c:pt>
                <c:pt idx="27">
                  <c:v>19.0</c:v>
                </c:pt>
                <c:pt idx="28">
                  <c:v>20.0</c:v>
                </c:pt>
                <c:pt idx="29">
                  <c:v>29.0</c:v>
                </c:pt>
                <c:pt idx="30">
                  <c:v>26.0</c:v>
                </c:pt>
                <c:pt idx="31">
                  <c:v>29.0</c:v>
                </c:pt>
                <c:pt idx="32">
                  <c:v>27.0</c:v>
                </c:pt>
                <c:pt idx="33">
                  <c:v>22.0</c:v>
                </c:pt>
                <c:pt idx="34">
                  <c:v>15.0</c:v>
                </c:pt>
                <c:pt idx="35">
                  <c:v>32.0</c:v>
                </c:pt>
                <c:pt idx="36">
                  <c:v>31.0</c:v>
                </c:pt>
                <c:pt idx="37">
                  <c:v>25.0</c:v>
                </c:pt>
                <c:pt idx="38">
                  <c:v>28.0</c:v>
                </c:pt>
                <c:pt idx="39">
                  <c:v>39.0</c:v>
                </c:pt>
                <c:pt idx="40">
                  <c:v>35.0</c:v>
                </c:pt>
                <c:pt idx="41">
                  <c:v>24.0</c:v>
                </c:pt>
                <c:pt idx="42">
                  <c:v>26.0</c:v>
                </c:pt>
                <c:pt idx="43">
                  <c:v>15.0</c:v>
                </c:pt>
                <c:pt idx="44">
                  <c:v>35.0</c:v>
                </c:pt>
                <c:pt idx="45">
                  <c:v>29.0</c:v>
                </c:pt>
                <c:pt idx="46">
                  <c:v>29.0</c:v>
                </c:pt>
                <c:pt idx="47">
                  <c:v>31.0</c:v>
                </c:pt>
                <c:pt idx="48">
                  <c:v>30.0</c:v>
                </c:pt>
                <c:pt idx="49">
                  <c:v>16.0</c:v>
                </c:pt>
                <c:pt idx="50">
                  <c:v>22.0</c:v>
                </c:pt>
                <c:pt idx="51">
                  <c:v>22.0</c:v>
                </c:pt>
                <c:pt idx="52">
                  <c:v>28.0</c:v>
                </c:pt>
                <c:pt idx="53">
                  <c:v>32.0</c:v>
                </c:pt>
                <c:pt idx="54">
                  <c:v>20.0</c:v>
                </c:pt>
                <c:pt idx="55">
                  <c:v>26.0</c:v>
                </c:pt>
                <c:pt idx="56">
                  <c:v>32.0</c:v>
                </c:pt>
                <c:pt idx="57">
                  <c:v>30.0</c:v>
                </c:pt>
                <c:pt idx="58">
                  <c:v>26.0</c:v>
                </c:pt>
                <c:pt idx="59">
                  <c:v>22.0</c:v>
                </c:pt>
                <c:pt idx="60">
                  <c:v>35.0</c:v>
                </c:pt>
                <c:pt idx="61">
                  <c:v>30.0</c:v>
                </c:pt>
                <c:pt idx="62">
                  <c:v>24.0</c:v>
                </c:pt>
                <c:pt idx="63">
                  <c:v>35.0</c:v>
                </c:pt>
                <c:pt idx="64">
                  <c:v>14.0</c:v>
                </c:pt>
                <c:pt idx="65">
                  <c:v>41.0</c:v>
                </c:pt>
                <c:pt idx="66">
                  <c:v>38.0</c:v>
                </c:pt>
                <c:pt idx="67">
                  <c:v>31.0</c:v>
                </c:pt>
                <c:pt idx="68">
                  <c:v>35.0</c:v>
                </c:pt>
                <c:pt idx="69">
                  <c:v>16.0</c:v>
                </c:pt>
                <c:pt idx="70">
                  <c:v>16.0</c:v>
                </c:pt>
                <c:pt idx="71">
                  <c:v>33.0</c:v>
                </c:pt>
                <c:pt idx="72">
                  <c:v>30.0</c:v>
                </c:pt>
                <c:pt idx="73">
                  <c:v>25.0</c:v>
                </c:pt>
                <c:pt idx="74">
                  <c:v>22.0</c:v>
                </c:pt>
                <c:pt idx="75">
                  <c:v>36.0</c:v>
                </c:pt>
                <c:pt idx="76">
                  <c:v>32.0</c:v>
                </c:pt>
                <c:pt idx="77">
                  <c:v>19.0</c:v>
                </c:pt>
                <c:pt idx="78">
                  <c:v>29.0</c:v>
                </c:pt>
                <c:pt idx="79">
                  <c:v>34.0</c:v>
                </c:pt>
                <c:pt idx="80">
                  <c:v>36.0</c:v>
                </c:pt>
                <c:pt idx="81">
                  <c:v>15.0</c:v>
                </c:pt>
                <c:pt idx="82">
                  <c:v>33.0</c:v>
                </c:pt>
                <c:pt idx="83">
                  <c:v>32.0</c:v>
                </c:pt>
                <c:pt idx="84">
                  <c:v>32.0</c:v>
                </c:pt>
                <c:pt idx="85">
                  <c:v>32.0</c:v>
                </c:pt>
                <c:pt idx="86">
                  <c:v>23.0</c:v>
                </c:pt>
                <c:pt idx="87">
                  <c:v>33.0</c:v>
                </c:pt>
                <c:pt idx="88">
                  <c:v>22.0</c:v>
                </c:pt>
                <c:pt idx="89">
                  <c:v>34.0</c:v>
                </c:pt>
                <c:pt idx="90">
                  <c:v>32.0</c:v>
                </c:pt>
                <c:pt idx="91">
                  <c:v>38.0</c:v>
                </c:pt>
                <c:pt idx="92">
                  <c:v>32.0</c:v>
                </c:pt>
                <c:pt idx="93">
                  <c:v>32.0</c:v>
                </c:pt>
                <c:pt idx="94">
                  <c:v>28.0</c:v>
                </c:pt>
                <c:pt idx="95">
                  <c:v>31.0</c:v>
                </c:pt>
                <c:pt idx="96">
                  <c:v>26.0</c:v>
                </c:pt>
                <c:pt idx="97">
                  <c:v>34.0</c:v>
                </c:pt>
                <c:pt idx="98">
                  <c:v>20.0</c:v>
                </c:pt>
                <c:pt idx="99">
                  <c:v>36.0</c:v>
                </c:pt>
                <c:pt idx="100">
                  <c:v>31.0</c:v>
                </c:pt>
                <c:pt idx="101">
                  <c:v>26.0</c:v>
                </c:pt>
                <c:pt idx="102">
                  <c:v>43.0</c:v>
                </c:pt>
                <c:pt idx="103">
                  <c:v>26.0</c:v>
                </c:pt>
                <c:pt idx="104">
                  <c:v>25.0</c:v>
                </c:pt>
                <c:pt idx="105">
                  <c:v>32.0</c:v>
                </c:pt>
                <c:pt idx="106">
                  <c:v>30.0</c:v>
                </c:pt>
                <c:pt idx="107">
                  <c:v>36.0</c:v>
                </c:pt>
                <c:pt idx="108">
                  <c:v>38.0</c:v>
                </c:pt>
                <c:pt idx="109">
                  <c:v>29.0</c:v>
                </c:pt>
                <c:pt idx="110">
                  <c:v>41.0</c:v>
                </c:pt>
                <c:pt idx="111">
                  <c:v>46.0</c:v>
                </c:pt>
                <c:pt idx="112">
                  <c:v>35.0</c:v>
                </c:pt>
                <c:pt idx="113">
                  <c:v>34.0</c:v>
                </c:pt>
                <c:pt idx="114">
                  <c:v>27.0</c:v>
                </c:pt>
                <c:pt idx="115">
                  <c:v>19.0</c:v>
                </c:pt>
                <c:pt idx="116">
                  <c:v>32.0</c:v>
                </c:pt>
                <c:pt idx="117">
                  <c:v>35.0</c:v>
                </c:pt>
                <c:pt idx="118">
                  <c:v>32.0</c:v>
                </c:pt>
                <c:pt idx="119">
                  <c:v>38.0</c:v>
                </c:pt>
                <c:pt idx="120">
                  <c:v>35.0</c:v>
                </c:pt>
                <c:pt idx="121">
                  <c:v>26.0</c:v>
                </c:pt>
                <c:pt idx="122">
                  <c:v>45.0</c:v>
                </c:pt>
                <c:pt idx="123">
                  <c:v>39.0</c:v>
                </c:pt>
                <c:pt idx="124">
                  <c:v>41.0</c:v>
                </c:pt>
                <c:pt idx="125">
                  <c:v>42.0</c:v>
                </c:pt>
                <c:pt idx="126">
                  <c:v>38.0</c:v>
                </c:pt>
                <c:pt idx="127">
                  <c:v>33.0</c:v>
                </c:pt>
                <c:pt idx="128">
                  <c:v>29.0</c:v>
                </c:pt>
                <c:pt idx="129">
                  <c:v>29.0</c:v>
                </c:pt>
                <c:pt idx="130">
                  <c:v>34.0</c:v>
                </c:pt>
                <c:pt idx="131">
                  <c:v>26.0</c:v>
                </c:pt>
                <c:pt idx="132">
                  <c:v>38.0</c:v>
                </c:pt>
                <c:pt idx="133">
                  <c:v>30.0</c:v>
                </c:pt>
                <c:pt idx="134">
                  <c:v>45.0</c:v>
                </c:pt>
                <c:pt idx="135">
                  <c:v>35.0</c:v>
                </c:pt>
                <c:pt idx="136">
                  <c:v>36.0</c:v>
                </c:pt>
                <c:pt idx="137">
                  <c:v>45.0</c:v>
                </c:pt>
                <c:pt idx="138">
                  <c:v>34.0</c:v>
                </c:pt>
                <c:pt idx="139">
                  <c:v>31.0</c:v>
                </c:pt>
                <c:pt idx="140">
                  <c:v>26.0</c:v>
                </c:pt>
                <c:pt idx="141">
                  <c:v>39.0</c:v>
                </c:pt>
                <c:pt idx="142">
                  <c:v>32.0</c:v>
                </c:pt>
                <c:pt idx="143">
                  <c:v>42.0</c:v>
                </c:pt>
                <c:pt idx="144">
                  <c:v>36.0</c:v>
                </c:pt>
                <c:pt idx="145">
                  <c:v>28.0</c:v>
                </c:pt>
                <c:pt idx="146">
                  <c:v>33.0</c:v>
                </c:pt>
                <c:pt idx="147">
                  <c:v>36.0</c:v>
                </c:pt>
                <c:pt idx="148">
                  <c:v>40.0</c:v>
                </c:pt>
                <c:pt idx="149">
                  <c:v>44.0</c:v>
                </c:pt>
                <c:pt idx="150">
                  <c:v>31.0</c:v>
                </c:pt>
                <c:pt idx="151">
                  <c:v>47.0</c:v>
                </c:pt>
                <c:pt idx="152">
                  <c:v>34.0</c:v>
                </c:pt>
                <c:pt idx="153">
                  <c:v>50.0</c:v>
                </c:pt>
                <c:pt idx="154">
                  <c:v>34.0</c:v>
                </c:pt>
                <c:pt idx="155">
                  <c:v>31.0</c:v>
                </c:pt>
                <c:pt idx="156">
                  <c:v>30.0</c:v>
                </c:pt>
                <c:pt idx="157">
                  <c:v>39.0</c:v>
                </c:pt>
                <c:pt idx="158">
                  <c:v>31.0</c:v>
                </c:pt>
                <c:pt idx="159">
                  <c:v>45.0</c:v>
                </c:pt>
                <c:pt idx="160">
                  <c:v>21.0</c:v>
                </c:pt>
                <c:pt idx="161">
                  <c:v>47.0</c:v>
                </c:pt>
                <c:pt idx="162">
                  <c:v>36.0</c:v>
                </c:pt>
                <c:pt idx="163">
                  <c:v>37.0</c:v>
                </c:pt>
                <c:pt idx="164">
                  <c:v>41.0</c:v>
                </c:pt>
                <c:pt idx="165">
                  <c:v>41.0</c:v>
                </c:pt>
                <c:pt idx="166">
                  <c:v>39.0</c:v>
                </c:pt>
                <c:pt idx="167">
                  <c:v>33.0</c:v>
                </c:pt>
                <c:pt idx="168">
                  <c:v>39.0</c:v>
                </c:pt>
                <c:pt idx="169">
                  <c:v>46.0</c:v>
                </c:pt>
                <c:pt idx="170">
                  <c:v>27.0</c:v>
                </c:pt>
                <c:pt idx="171">
                  <c:v>45.0</c:v>
                </c:pt>
                <c:pt idx="172">
                  <c:v>39.0</c:v>
                </c:pt>
                <c:pt idx="173">
                  <c:v>42.0</c:v>
                </c:pt>
                <c:pt idx="174">
                  <c:v>40.0</c:v>
                </c:pt>
                <c:pt idx="175">
                  <c:v>28.0</c:v>
                </c:pt>
                <c:pt idx="176">
                  <c:v>39.0</c:v>
                </c:pt>
                <c:pt idx="177">
                  <c:v>48.0</c:v>
                </c:pt>
                <c:pt idx="178">
                  <c:v>35.0</c:v>
                </c:pt>
                <c:pt idx="179">
                  <c:v>41.0</c:v>
                </c:pt>
                <c:pt idx="180">
                  <c:v>40.0</c:v>
                </c:pt>
                <c:pt idx="181">
                  <c:v>30.0</c:v>
                </c:pt>
                <c:pt idx="182">
                  <c:v>42.0</c:v>
                </c:pt>
                <c:pt idx="183">
                  <c:v>37.0</c:v>
                </c:pt>
                <c:pt idx="184">
                  <c:v>49.0</c:v>
                </c:pt>
                <c:pt idx="185">
                  <c:v>38.0</c:v>
                </c:pt>
                <c:pt idx="186">
                  <c:v>41.0</c:v>
                </c:pt>
                <c:pt idx="187">
                  <c:v>41.0</c:v>
                </c:pt>
                <c:pt idx="188">
                  <c:v>44.0</c:v>
                </c:pt>
                <c:pt idx="189">
                  <c:v>38.0</c:v>
                </c:pt>
                <c:pt idx="190">
                  <c:v>38.0</c:v>
                </c:pt>
                <c:pt idx="191">
                  <c:v>32.0</c:v>
                </c:pt>
                <c:pt idx="192">
                  <c:v>38.0</c:v>
                </c:pt>
                <c:pt idx="193">
                  <c:v>35.0</c:v>
                </c:pt>
                <c:pt idx="194">
                  <c:v>45.0</c:v>
                </c:pt>
                <c:pt idx="195">
                  <c:v>40.0</c:v>
                </c:pt>
                <c:pt idx="196">
                  <c:v>42.0</c:v>
                </c:pt>
                <c:pt idx="197">
                  <c:v>43.0</c:v>
                </c:pt>
                <c:pt idx="198">
                  <c:v>39.0</c:v>
                </c:pt>
                <c:pt idx="199">
                  <c:v>37.0</c:v>
                </c:pt>
                <c:pt idx="200">
                  <c:v>38.0</c:v>
                </c:pt>
                <c:pt idx="201">
                  <c:v>34.0</c:v>
                </c:pt>
                <c:pt idx="202">
                  <c:v>35.0</c:v>
                </c:pt>
                <c:pt idx="203">
                  <c:v>32.0</c:v>
                </c:pt>
                <c:pt idx="204">
                  <c:v>24.0</c:v>
                </c:pt>
                <c:pt idx="205">
                  <c:v>38.0</c:v>
                </c:pt>
                <c:pt idx="206">
                  <c:v>29.0</c:v>
                </c:pt>
                <c:pt idx="207">
                  <c:v>33.0</c:v>
                </c:pt>
                <c:pt idx="208">
                  <c:v>35.0</c:v>
                </c:pt>
                <c:pt idx="209">
                  <c:v>43.0</c:v>
                </c:pt>
                <c:pt idx="210">
                  <c:v>34.0</c:v>
                </c:pt>
                <c:pt idx="211">
                  <c:v>47.0</c:v>
                </c:pt>
                <c:pt idx="212">
                  <c:v>39.0</c:v>
                </c:pt>
                <c:pt idx="213">
                  <c:v>38.0</c:v>
                </c:pt>
                <c:pt idx="214">
                  <c:v>51.0</c:v>
                </c:pt>
                <c:pt idx="215">
                  <c:v>36.0</c:v>
                </c:pt>
                <c:pt idx="216">
                  <c:v>41.0</c:v>
                </c:pt>
                <c:pt idx="217">
                  <c:v>34.0</c:v>
                </c:pt>
                <c:pt idx="218">
                  <c:v>33.0</c:v>
                </c:pt>
                <c:pt idx="219">
                  <c:v>44.0</c:v>
                </c:pt>
                <c:pt idx="220">
                  <c:v>31.0</c:v>
                </c:pt>
                <c:pt idx="221">
                  <c:v>44.0</c:v>
                </c:pt>
                <c:pt idx="222">
                  <c:v>32.0</c:v>
                </c:pt>
                <c:pt idx="223">
                  <c:v>36.0</c:v>
                </c:pt>
                <c:pt idx="224">
                  <c:v>32.0</c:v>
                </c:pt>
                <c:pt idx="225">
                  <c:v>31.0</c:v>
                </c:pt>
                <c:pt idx="226">
                  <c:v>38.0</c:v>
                </c:pt>
                <c:pt idx="227">
                  <c:v>41.0</c:v>
                </c:pt>
                <c:pt idx="228">
                  <c:v>31.0</c:v>
                </c:pt>
                <c:pt idx="229">
                  <c:v>39.0</c:v>
                </c:pt>
                <c:pt idx="230">
                  <c:v>44.0</c:v>
                </c:pt>
                <c:pt idx="231">
                  <c:v>44.0</c:v>
                </c:pt>
                <c:pt idx="232">
                  <c:v>41.0</c:v>
                </c:pt>
                <c:pt idx="233">
                  <c:v>42.0</c:v>
                </c:pt>
                <c:pt idx="234">
                  <c:v>44.0</c:v>
                </c:pt>
                <c:pt idx="235">
                  <c:v>39.0</c:v>
                </c:pt>
                <c:pt idx="236">
                  <c:v>36.0</c:v>
                </c:pt>
                <c:pt idx="237">
                  <c:v>40.0</c:v>
                </c:pt>
                <c:pt idx="238">
                  <c:v>38.0</c:v>
                </c:pt>
                <c:pt idx="239">
                  <c:v>47.0</c:v>
                </c:pt>
                <c:pt idx="240">
                  <c:v>43.0</c:v>
                </c:pt>
                <c:pt idx="241">
                  <c:v>28.0</c:v>
                </c:pt>
                <c:pt idx="242">
                  <c:v>39.0</c:v>
                </c:pt>
                <c:pt idx="243">
                  <c:v>46.0</c:v>
                </c:pt>
                <c:pt idx="244">
                  <c:v>35.0</c:v>
                </c:pt>
                <c:pt idx="245">
                  <c:v>41.0</c:v>
                </c:pt>
                <c:pt idx="246">
                  <c:v>57.0</c:v>
                </c:pt>
                <c:pt idx="247">
                  <c:v>40.0</c:v>
                </c:pt>
                <c:pt idx="248">
                  <c:v>40.0</c:v>
                </c:pt>
                <c:pt idx="249">
                  <c:v>33.0</c:v>
                </c:pt>
                <c:pt idx="250">
                  <c:v>33.0</c:v>
                </c:pt>
                <c:pt idx="251">
                  <c:v>34.0</c:v>
                </c:pt>
                <c:pt idx="252">
                  <c:v>45.0</c:v>
                </c:pt>
                <c:pt idx="253">
                  <c:v>44.0</c:v>
                </c:pt>
                <c:pt idx="254">
                  <c:v>37.0</c:v>
                </c:pt>
                <c:pt idx="255">
                  <c:v>48.0</c:v>
                </c:pt>
                <c:pt idx="256">
                  <c:v>41.0</c:v>
                </c:pt>
                <c:pt idx="257">
                  <c:v>39.0</c:v>
                </c:pt>
                <c:pt idx="258">
                  <c:v>40.0</c:v>
                </c:pt>
                <c:pt idx="259">
                  <c:v>40.0</c:v>
                </c:pt>
                <c:pt idx="260">
                  <c:v>49.0</c:v>
                </c:pt>
                <c:pt idx="261">
                  <c:v>36.0</c:v>
                </c:pt>
                <c:pt idx="262">
                  <c:v>35.0</c:v>
                </c:pt>
                <c:pt idx="263">
                  <c:v>38.0</c:v>
                </c:pt>
                <c:pt idx="264">
                  <c:v>23.0</c:v>
                </c:pt>
                <c:pt idx="265">
                  <c:v>51.0</c:v>
                </c:pt>
                <c:pt idx="266">
                  <c:v>43.0</c:v>
                </c:pt>
                <c:pt idx="267">
                  <c:v>38.0</c:v>
                </c:pt>
                <c:pt idx="268">
                  <c:v>51.0</c:v>
                </c:pt>
                <c:pt idx="269">
                  <c:v>39.0</c:v>
                </c:pt>
                <c:pt idx="270">
                  <c:v>41.0</c:v>
                </c:pt>
                <c:pt idx="271">
                  <c:v>38.0</c:v>
                </c:pt>
                <c:pt idx="272">
                  <c:v>47.0</c:v>
                </c:pt>
                <c:pt idx="273">
                  <c:v>38.0</c:v>
                </c:pt>
                <c:pt idx="274">
                  <c:v>46.0</c:v>
                </c:pt>
                <c:pt idx="275">
                  <c:v>51.0</c:v>
                </c:pt>
                <c:pt idx="276">
                  <c:v>51.0</c:v>
                </c:pt>
                <c:pt idx="277">
                  <c:v>35.0</c:v>
                </c:pt>
                <c:pt idx="278">
                  <c:v>50.0</c:v>
                </c:pt>
                <c:pt idx="279">
                  <c:v>42.0</c:v>
                </c:pt>
                <c:pt idx="280">
                  <c:v>35.0</c:v>
                </c:pt>
                <c:pt idx="281">
                  <c:v>54.0</c:v>
                </c:pt>
                <c:pt idx="282">
                  <c:v>53.0</c:v>
                </c:pt>
                <c:pt idx="283">
                  <c:v>50.0</c:v>
                </c:pt>
                <c:pt idx="284">
                  <c:v>35.0</c:v>
                </c:pt>
                <c:pt idx="285">
                  <c:v>39.0</c:v>
                </c:pt>
                <c:pt idx="286">
                  <c:v>40.0</c:v>
                </c:pt>
                <c:pt idx="287">
                  <c:v>38.0</c:v>
                </c:pt>
                <c:pt idx="288">
                  <c:v>49.0</c:v>
                </c:pt>
                <c:pt idx="289">
                  <c:v>40.0</c:v>
                </c:pt>
                <c:pt idx="290">
                  <c:v>47.0</c:v>
                </c:pt>
                <c:pt idx="291">
                  <c:v>41.0</c:v>
                </c:pt>
                <c:pt idx="292">
                  <c:v>43.0</c:v>
                </c:pt>
                <c:pt idx="293">
                  <c:v>32.0</c:v>
                </c:pt>
                <c:pt idx="294">
                  <c:v>42.0</c:v>
                </c:pt>
                <c:pt idx="295">
                  <c:v>49.0</c:v>
                </c:pt>
                <c:pt idx="296">
                  <c:v>41.0</c:v>
                </c:pt>
                <c:pt idx="297">
                  <c:v>43.0</c:v>
                </c:pt>
                <c:pt idx="298">
                  <c:v>38.0</c:v>
                </c:pt>
                <c:pt idx="299">
                  <c:v>43.0</c:v>
                </c:pt>
                <c:pt idx="300">
                  <c:v>34.0</c:v>
                </c:pt>
                <c:pt idx="301">
                  <c:v>44.0</c:v>
                </c:pt>
                <c:pt idx="302">
                  <c:v>45.0</c:v>
                </c:pt>
                <c:pt idx="303">
                  <c:v>44.0</c:v>
                </c:pt>
                <c:pt idx="304">
                  <c:v>42.0</c:v>
                </c:pt>
                <c:pt idx="305">
                  <c:v>40.0</c:v>
                </c:pt>
                <c:pt idx="306">
                  <c:v>43.0</c:v>
                </c:pt>
                <c:pt idx="307">
                  <c:v>41.0</c:v>
                </c:pt>
                <c:pt idx="308">
                  <c:v>47.0</c:v>
                </c:pt>
                <c:pt idx="309">
                  <c:v>40.0</c:v>
                </c:pt>
                <c:pt idx="310">
                  <c:v>46.0</c:v>
                </c:pt>
                <c:pt idx="311">
                  <c:v>45.0</c:v>
                </c:pt>
                <c:pt idx="312">
                  <c:v>46.0</c:v>
                </c:pt>
                <c:pt idx="313">
                  <c:v>47.0</c:v>
                </c:pt>
                <c:pt idx="314">
                  <c:v>42.0</c:v>
                </c:pt>
                <c:pt idx="315">
                  <c:v>34.0</c:v>
                </c:pt>
                <c:pt idx="316">
                  <c:v>56.0</c:v>
                </c:pt>
                <c:pt idx="317">
                  <c:v>46.0</c:v>
                </c:pt>
                <c:pt idx="318">
                  <c:v>38.0</c:v>
                </c:pt>
                <c:pt idx="319">
                  <c:v>46.0</c:v>
                </c:pt>
                <c:pt idx="320">
                  <c:v>35.0</c:v>
                </c:pt>
                <c:pt idx="321">
                  <c:v>39.0</c:v>
                </c:pt>
                <c:pt idx="322">
                  <c:v>43.0</c:v>
                </c:pt>
                <c:pt idx="323">
                  <c:v>35.0</c:v>
                </c:pt>
                <c:pt idx="324">
                  <c:v>38.0</c:v>
                </c:pt>
                <c:pt idx="325">
                  <c:v>45.0</c:v>
                </c:pt>
                <c:pt idx="326">
                  <c:v>37.0</c:v>
                </c:pt>
                <c:pt idx="327">
                  <c:v>41.0</c:v>
                </c:pt>
                <c:pt idx="328">
                  <c:v>32.0</c:v>
                </c:pt>
                <c:pt idx="329">
                  <c:v>48.0</c:v>
                </c:pt>
                <c:pt idx="330">
                  <c:v>38.0</c:v>
                </c:pt>
                <c:pt idx="331">
                  <c:v>42.0</c:v>
                </c:pt>
                <c:pt idx="332">
                  <c:v>40.0</c:v>
                </c:pt>
                <c:pt idx="333">
                  <c:v>43.0</c:v>
                </c:pt>
                <c:pt idx="334">
                  <c:v>44.0</c:v>
                </c:pt>
                <c:pt idx="335">
                  <c:v>44.0</c:v>
                </c:pt>
                <c:pt idx="336">
                  <c:v>61.0</c:v>
                </c:pt>
                <c:pt idx="337">
                  <c:v>43.0</c:v>
                </c:pt>
                <c:pt idx="338">
                  <c:v>40.0</c:v>
                </c:pt>
                <c:pt idx="339">
                  <c:v>42.0</c:v>
                </c:pt>
                <c:pt idx="340">
                  <c:v>40.0</c:v>
                </c:pt>
                <c:pt idx="341">
                  <c:v>37.0</c:v>
                </c:pt>
                <c:pt idx="342">
                  <c:v>41.0</c:v>
                </c:pt>
                <c:pt idx="343">
                  <c:v>32.0</c:v>
                </c:pt>
                <c:pt idx="344">
                  <c:v>36.0</c:v>
                </c:pt>
                <c:pt idx="345">
                  <c:v>46.0</c:v>
                </c:pt>
                <c:pt idx="346">
                  <c:v>41.0</c:v>
                </c:pt>
                <c:pt idx="347">
                  <c:v>48.0</c:v>
                </c:pt>
                <c:pt idx="348">
                  <c:v>48.0</c:v>
                </c:pt>
                <c:pt idx="349">
                  <c:v>34.0</c:v>
                </c:pt>
                <c:pt idx="350">
                  <c:v>27.0</c:v>
                </c:pt>
                <c:pt idx="351">
                  <c:v>43.0</c:v>
                </c:pt>
                <c:pt idx="352">
                  <c:v>41.0</c:v>
                </c:pt>
                <c:pt idx="353">
                  <c:v>39.0</c:v>
                </c:pt>
                <c:pt idx="354">
                  <c:v>36.0</c:v>
                </c:pt>
                <c:pt idx="355">
                  <c:v>42.0</c:v>
                </c:pt>
                <c:pt idx="356">
                  <c:v>42.0</c:v>
                </c:pt>
                <c:pt idx="357">
                  <c:v>41.0</c:v>
                </c:pt>
                <c:pt idx="358">
                  <c:v>46.0</c:v>
                </c:pt>
                <c:pt idx="359">
                  <c:v>41.0</c:v>
                </c:pt>
                <c:pt idx="360">
                  <c:v>43.0</c:v>
                </c:pt>
                <c:pt idx="361">
                  <c:v>52.0</c:v>
                </c:pt>
                <c:pt idx="362">
                  <c:v>37.0</c:v>
                </c:pt>
                <c:pt idx="363">
                  <c:v>46.0</c:v>
                </c:pt>
                <c:pt idx="364">
                  <c:v>52.0</c:v>
                </c:pt>
                <c:pt idx="365">
                  <c:v>44.0</c:v>
                </c:pt>
                <c:pt idx="366">
                  <c:v>48.0</c:v>
                </c:pt>
                <c:pt idx="367">
                  <c:v>44.0</c:v>
                </c:pt>
                <c:pt idx="368">
                  <c:v>44.0</c:v>
                </c:pt>
                <c:pt idx="369">
                  <c:v>46.0</c:v>
                </c:pt>
                <c:pt idx="370">
                  <c:v>50.0</c:v>
                </c:pt>
                <c:pt idx="371">
                  <c:v>47.0</c:v>
                </c:pt>
                <c:pt idx="372">
                  <c:v>45.0</c:v>
                </c:pt>
                <c:pt idx="373">
                  <c:v>37.0</c:v>
                </c:pt>
                <c:pt idx="374">
                  <c:v>40.0</c:v>
                </c:pt>
                <c:pt idx="375">
                  <c:v>53.0</c:v>
                </c:pt>
                <c:pt idx="376">
                  <c:v>54.0</c:v>
                </c:pt>
                <c:pt idx="377">
                  <c:v>48.0</c:v>
                </c:pt>
                <c:pt idx="378">
                  <c:v>40.0</c:v>
                </c:pt>
                <c:pt idx="379">
                  <c:v>52.0</c:v>
                </c:pt>
                <c:pt idx="380">
                  <c:v>45.0</c:v>
                </c:pt>
                <c:pt idx="381">
                  <c:v>41.0</c:v>
                </c:pt>
                <c:pt idx="382">
                  <c:v>43.0</c:v>
                </c:pt>
                <c:pt idx="383">
                  <c:v>49.0</c:v>
                </c:pt>
                <c:pt idx="384">
                  <c:v>54.0</c:v>
                </c:pt>
                <c:pt idx="385">
                  <c:v>49.0</c:v>
                </c:pt>
                <c:pt idx="386">
                  <c:v>46.0</c:v>
                </c:pt>
                <c:pt idx="387">
                  <c:v>44.0</c:v>
                </c:pt>
                <c:pt idx="388">
                  <c:v>38.0</c:v>
                </c:pt>
                <c:pt idx="389">
                  <c:v>45.0</c:v>
                </c:pt>
                <c:pt idx="390">
                  <c:v>38.0</c:v>
                </c:pt>
                <c:pt idx="391">
                  <c:v>43.0</c:v>
                </c:pt>
                <c:pt idx="392">
                  <c:v>45.0</c:v>
                </c:pt>
                <c:pt idx="393">
                  <c:v>57.0</c:v>
                </c:pt>
                <c:pt idx="394">
                  <c:v>48.0</c:v>
                </c:pt>
                <c:pt idx="395">
                  <c:v>52.0</c:v>
                </c:pt>
                <c:pt idx="396">
                  <c:v>60.0</c:v>
                </c:pt>
                <c:pt idx="397">
                  <c:v>50.0</c:v>
                </c:pt>
                <c:pt idx="398">
                  <c:v>56.0</c:v>
                </c:pt>
                <c:pt idx="399">
                  <c:v>50.0</c:v>
                </c:pt>
                <c:pt idx="400">
                  <c:v>45.0</c:v>
                </c:pt>
                <c:pt idx="401">
                  <c:v>46.0</c:v>
                </c:pt>
                <c:pt idx="402">
                  <c:v>39.0</c:v>
                </c:pt>
                <c:pt idx="403">
                  <c:v>38.0</c:v>
                </c:pt>
                <c:pt idx="404">
                  <c:v>36.0</c:v>
                </c:pt>
                <c:pt idx="405">
                  <c:v>43.0</c:v>
                </c:pt>
                <c:pt idx="406">
                  <c:v>38.0</c:v>
                </c:pt>
                <c:pt idx="407">
                  <c:v>45.0</c:v>
                </c:pt>
                <c:pt idx="408">
                  <c:v>37.0</c:v>
                </c:pt>
                <c:pt idx="409">
                  <c:v>48.0</c:v>
                </c:pt>
                <c:pt idx="410">
                  <c:v>46.0</c:v>
                </c:pt>
                <c:pt idx="411">
                  <c:v>48.0</c:v>
                </c:pt>
                <c:pt idx="412">
                  <c:v>44.0</c:v>
                </c:pt>
                <c:pt idx="413">
                  <c:v>42.0</c:v>
                </c:pt>
                <c:pt idx="414">
                  <c:v>49.0</c:v>
                </c:pt>
                <c:pt idx="415">
                  <c:v>47.0</c:v>
                </c:pt>
                <c:pt idx="416">
                  <c:v>48.0</c:v>
                </c:pt>
                <c:pt idx="417">
                  <c:v>38.0</c:v>
                </c:pt>
                <c:pt idx="418">
                  <c:v>46.0</c:v>
                </c:pt>
                <c:pt idx="419">
                  <c:v>52.0</c:v>
                </c:pt>
                <c:pt idx="420">
                  <c:v>45.0</c:v>
                </c:pt>
                <c:pt idx="421">
                  <c:v>34.0</c:v>
                </c:pt>
                <c:pt idx="422">
                  <c:v>45.0</c:v>
                </c:pt>
                <c:pt idx="423">
                  <c:v>50.0</c:v>
                </c:pt>
                <c:pt idx="424">
                  <c:v>48.0</c:v>
                </c:pt>
                <c:pt idx="425">
                  <c:v>50.0</c:v>
                </c:pt>
                <c:pt idx="426">
                  <c:v>35.0</c:v>
                </c:pt>
                <c:pt idx="427">
                  <c:v>49.0</c:v>
                </c:pt>
                <c:pt idx="428">
                  <c:v>45.0</c:v>
                </c:pt>
                <c:pt idx="429">
                  <c:v>38.0</c:v>
                </c:pt>
                <c:pt idx="430">
                  <c:v>48.0</c:v>
                </c:pt>
                <c:pt idx="431">
                  <c:v>52.0</c:v>
                </c:pt>
                <c:pt idx="432">
                  <c:v>33.0</c:v>
                </c:pt>
                <c:pt idx="433">
                  <c:v>41.0</c:v>
                </c:pt>
                <c:pt idx="434">
                  <c:v>46.0</c:v>
                </c:pt>
                <c:pt idx="435">
                  <c:v>51.0</c:v>
                </c:pt>
                <c:pt idx="436">
                  <c:v>54.0</c:v>
                </c:pt>
                <c:pt idx="437">
                  <c:v>51.0</c:v>
                </c:pt>
                <c:pt idx="438">
                  <c:v>48.0</c:v>
                </c:pt>
                <c:pt idx="439">
                  <c:v>50.0</c:v>
                </c:pt>
                <c:pt idx="440">
                  <c:v>52.0</c:v>
                </c:pt>
                <c:pt idx="441">
                  <c:v>49.0</c:v>
                </c:pt>
                <c:pt idx="442">
                  <c:v>44.0</c:v>
                </c:pt>
                <c:pt idx="443">
                  <c:v>57.0</c:v>
                </c:pt>
                <c:pt idx="444">
                  <c:v>45.0</c:v>
                </c:pt>
                <c:pt idx="445">
                  <c:v>57.0</c:v>
                </c:pt>
                <c:pt idx="446">
                  <c:v>33.0</c:v>
                </c:pt>
                <c:pt idx="447">
                  <c:v>48.0</c:v>
                </c:pt>
                <c:pt idx="448">
                  <c:v>45.0</c:v>
                </c:pt>
                <c:pt idx="449">
                  <c:v>43.0</c:v>
                </c:pt>
                <c:pt idx="450">
                  <c:v>47.0</c:v>
                </c:pt>
                <c:pt idx="451">
                  <c:v>45.0</c:v>
                </c:pt>
                <c:pt idx="452">
                  <c:v>45.0</c:v>
                </c:pt>
                <c:pt idx="453">
                  <c:v>40.0</c:v>
                </c:pt>
                <c:pt idx="454">
                  <c:v>48.0</c:v>
                </c:pt>
                <c:pt idx="455">
                  <c:v>54.0</c:v>
                </c:pt>
                <c:pt idx="456">
                  <c:v>48.0</c:v>
                </c:pt>
                <c:pt idx="457">
                  <c:v>45.0</c:v>
                </c:pt>
                <c:pt idx="458">
                  <c:v>61.0</c:v>
                </c:pt>
                <c:pt idx="459">
                  <c:v>52.0</c:v>
                </c:pt>
                <c:pt idx="460">
                  <c:v>55.0</c:v>
                </c:pt>
                <c:pt idx="461">
                  <c:v>45.0</c:v>
                </c:pt>
                <c:pt idx="462">
                  <c:v>65.0</c:v>
                </c:pt>
                <c:pt idx="463">
                  <c:v>49.0</c:v>
                </c:pt>
                <c:pt idx="464">
                  <c:v>46.0</c:v>
                </c:pt>
                <c:pt idx="465">
                  <c:v>38.0</c:v>
                </c:pt>
                <c:pt idx="466">
                  <c:v>59.0</c:v>
                </c:pt>
                <c:pt idx="467">
                  <c:v>41.0</c:v>
                </c:pt>
                <c:pt idx="468">
                  <c:v>51.0</c:v>
                </c:pt>
                <c:pt idx="469">
                  <c:v>61.0</c:v>
                </c:pt>
                <c:pt idx="470">
                  <c:v>39.0</c:v>
                </c:pt>
                <c:pt idx="471">
                  <c:v>43.0</c:v>
                </c:pt>
                <c:pt idx="472">
                  <c:v>51.0</c:v>
                </c:pt>
                <c:pt idx="473">
                  <c:v>35.0</c:v>
                </c:pt>
                <c:pt idx="474">
                  <c:v>55.0</c:v>
                </c:pt>
                <c:pt idx="475">
                  <c:v>39.0</c:v>
                </c:pt>
                <c:pt idx="476">
                  <c:v>48.0</c:v>
                </c:pt>
                <c:pt idx="477">
                  <c:v>41.0</c:v>
                </c:pt>
                <c:pt idx="478">
                  <c:v>55.0</c:v>
                </c:pt>
                <c:pt idx="479">
                  <c:v>45.0</c:v>
                </c:pt>
                <c:pt idx="480">
                  <c:v>53.0</c:v>
                </c:pt>
                <c:pt idx="481">
                  <c:v>51.0</c:v>
                </c:pt>
                <c:pt idx="482">
                  <c:v>47.0</c:v>
                </c:pt>
                <c:pt idx="483">
                  <c:v>48.0</c:v>
                </c:pt>
                <c:pt idx="484">
                  <c:v>46.0</c:v>
                </c:pt>
                <c:pt idx="485">
                  <c:v>43.0</c:v>
                </c:pt>
                <c:pt idx="486">
                  <c:v>46.0</c:v>
                </c:pt>
                <c:pt idx="487">
                  <c:v>52.0</c:v>
                </c:pt>
                <c:pt idx="488">
                  <c:v>50.0</c:v>
                </c:pt>
                <c:pt idx="489">
                  <c:v>56.0</c:v>
                </c:pt>
                <c:pt idx="490">
                  <c:v>49.0</c:v>
                </c:pt>
                <c:pt idx="491">
                  <c:v>45.0</c:v>
                </c:pt>
                <c:pt idx="492">
                  <c:v>45.0</c:v>
                </c:pt>
                <c:pt idx="493">
                  <c:v>49.0</c:v>
                </c:pt>
                <c:pt idx="494">
                  <c:v>52.0</c:v>
                </c:pt>
                <c:pt idx="495">
                  <c:v>47.0</c:v>
                </c:pt>
                <c:pt idx="496">
                  <c:v>53.0</c:v>
                </c:pt>
                <c:pt idx="497">
                  <c:v>60.0</c:v>
                </c:pt>
                <c:pt idx="498">
                  <c:v>50.0</c:v>
                </c:pt>
                <c:pt idx="499">
                  <c:v>48.0</c:v>
                </c:pt>
                <c:pt idx="500">
                  <c:v>51.0</c:v>
                </c:pt>
                <c:pt idx="501">
                  <c:v>52.0</c:v>
                </c:pt>
                <c:pt idx="502">
                  <c:v>54.0</c:v>
                </c:pt>
                <c:pt idx="503">
                  <c:v>55.0</c:v>
                </c:pt>
                <c:pt idx="504">
                  <c:v>49.0</c:v>
                </c:pt>
                <c:pt idx="505">
                  <c:v>48.0</c:v>
                </c:pt>
                <c:pt idx="506">
                  <c:v>52.0</c:v>
                </c:pt>
                <c:pt idx="507">
                  <c:v>50.0</c:v>
                </c:pt>
                <c:pt idx="508">
                  <c:v>57.0</c:v>
                </c:pt>
                <c:pt idx="509">
                  <c:v>47.0</c:v>
                </c:pt>
                <c:pt idx="510">
                  <c:v>45.0</c:v>
                </c:pt>
                <c:pt idx="511">
                  <c:v>50.0</c:v>
                </c:pt>
                <c:pt idx="512">
                  <c:v>41.0</c:v>
                </c:pt>
                <c:pt idx="513">
                  <c:v>55.0</c:v>
                </c:pt>
                <c:pt idx="514">
                  <c:v>46.0</c:v>
                </c:pt>
                <c:pt idx="515">
                  <c:v>52.0</c:v>
                </c:pt>
                <c:pt idx="516">
                  <c:v>54.0</c:v>
                </c:pt>
                <c:pt idx="517">
                  <c:v>49.0</c:v>
                </c:pt>
                <c:pt idx="518">
                  <c:v>34.0</c:v>
                </c:pt>
                <c:pt idx="519">
                  <c:v>46.0</c:v>
                </c:pt>
                <c:pt idx="520">
                  <c:v>41.0</c:v>
                </c:pt>
                <c:pt idx="521">
                  <c:v>52.0</c:v>
                </c:pt>
                <c:pt idx="522">
                  <c:v>49.0</c:v>
                </c:pt>
                <c:pt idx="523">
                  <c:v>50.0</c:v>
                </c:pt>
                <c:pt idx="524">
                  <c:v>51.0</c:v>
                </c:pt>
                <c:pt idx="525">
                  <c:v>61.0</c:v>
                </c:pt>
                <c:pt idx="526">
                  <c:v>52.0</c:v>
                </c:pt>
                <c:pt idx="527">
                  <c:v>38.0</c:v>
                </c:pt>
                <c:pt idx="528">
                  <c:v>62.0</c:v>
                </c:pt>
                <c:pt idx="529">
                  <c:v>51.0</c:v>
                </c:pt>
                <c:pt idx="530">
                  <c:v>47.0</c:v>
                </c:pt>
                <c:pt idx="531">
                  <c:v>63.0</c:v>
                </c:pt>
                <c:pt idx="532">
                  <c:v>59.0</c:v>
                </c:pt>
                <c:pt idx="533">
                  <c:v>48.0</c:v>
                </c:pt>
                <c:pt idx="534">
                  <c:v>60.0</c:v>
                </c:pt>
                <c:pt idx="535">
                  <c:v>41.0</c:v>
                </c:pt>
                <c:pt idx="536">
                  <c:v>48.0</c:v>
                </c:pt>
                <c:pt idx="537">
                  <c:v>42.0</c:v>
                </c:pt>
                <c:pt idx="538">
                  <c:v>47.0</c:v>
                </c:pt>
                <c:pt idx="539">
                  <c:v>53.0</c:v>
                </c:pt>
                <c:pt idx="540">
                  <c:v>47.0</c:v>
                </c:pt>
                <c:pt idx="541">
                  <c:v>52.0</c:v>
                </c:pt>
                <c:pt idx="542">
                  <c:v>44.0</c:v>
                </c:pt>
                <c:pt idx="543">
                  <c:v>64.0</c:v>
                </c:pt>
                <c:pt idx="544">
                  <c:v>47.0</c:v>
                </c:pt>
                <c:pt idx="545">
                  <c:v>58.0</c:v>
                </c:pt>
                <c:pt idx="546">
                  <c:v>48.0</c:v>
                </c:pt>
                <c:pt idx="547">
                  <c:v>52.0</c:v>
                </c:pt>
                <c:pt idx="548">
                  <c:v>50.0</c:v>
                </c:pt>
                <c:pt idx="549">
                  <c:v>53.0</c:v>
                </c:pt>
                <c:pt idx="550">
                  <c:v>43.0</c:v>
                </c:pt>
                <c:pt idx="551">
                  <c:v>56.0</c:v>
                </c:pt>
                <c:pt idx="552">
                  <c:v>45.0</c:v>
                </c:pt>
                <c:pt idx="553">
                  <c:v>45.0</c:v>
                </c:pt>
                <c:pt idx="554">
                  <c:v>59.0</c:v>
                </c:pt>
                <c:pt idx="555">
                  <c:v>54.0</c:v>
                </c:pt>
                <c:pt idx="556">
                  <c:v>64.0</c:v>
                </c:pt>
                <c:pt idx="557">
                  <c:v>50.0</c:v>
                </c:pt>
                <c:pt idx="558">
                  <c:v>54.0</c:v>
                </c:pt>
                <c:pt idx="559">
                  <c:v>49.0</c:v>
                </c:pt>
                <c:pt idx="560">
                  <c:v>47.0</c:v>
                </c:pt>
                <c:pt idx="561">
                  <c:v>53.0</c:v>
                </c:pt>
                <c:pt idx="562">
                  <c:v>43.0</c:v>
                </c:pt>
                <c:pt idx="563">
                  <c:v>60.0</c:v>
                </c:pt>
                <c:pt idx="564">
                  <c:v>54.0</c:v>
                </c:pt>
                <c:pt idx="565">
                  <c:v>49.0</c:v>
                </c:pt>
                <c:pt idx="566">
                  <c:v>57.0</c:v>
                </c:pt>
                <c:pt idx="567">
                  <c:v>51.0</c:v>
                </c:pt>
                <c:pt idx="568">
                  <c:v>55.0</c:v>
                </c:pt>
                <c:pt idx="569">
                  <c:v>53.0</c:v>
                </c:pt>
                <c:pt idx="570">
                  <c:v>51.0</c:v>
                </c:pt>
                <c:pt idx="571">
                  <c:v>54.0</c:v>
                </c:pt>
                <c:pt idx="572">
                  <c:v>51.0</c:v>
                </c:pt>
                <c:pt idx="573">
                  <c:v>61.0</c:v>
                </c:pt>
                <c:pt idx="574">
                  <c:v>49.0</c:v>
                </c:pt>
                <c:pt idx="575">
                  <c:v>53.0</c:v>
                </c:pt>
                <c:pt idx="576">
                  <c:v>53.0</c:v>
                </c:pt>
                <c:pt idx="577">
                  <c:v>58.0</c:v>
                </c:pt>
                <c:pt idx="578">
                  <c:v>53.0</c:v>
                </c:pt>
                <c:pt idx="579">
                  <c:v>47.0</c:v>
                </c:pt>
                <c:pt idx="580">
                  <c:v>49.0</c:v>
                </c:pt>
                <c:pt idx="581">
                  <c:v>53.0</c:v>
                </c:pt>
                <c:pt idx="582">
                  <c:v>58.0</c:v>
                </c:pt>
                <c:pt idx="583">
                  <c:v>38.0</c:v>
                </c:pt>
                <c:pt idx="584">
                  <c:v>56.0</c:v>
                </c:pt>
                <c:pt idx="585">
                  <c:v>50.0</c:v>
                </c:pt>
                <c:pt idx="586">
                  <c:v>48.0</c:v>
                </c:pt>
                <c:pt idx="587">
                  <c:v>64.0</c:v>
                </c:pt>
                <c:pt idx="588">
                  <c:v>59.0</c:v>
                </c:pt>
                <c:pt idx="589">
                  <c:v>48.0</c:v>
                </c:pt>
                <c:pt idx="590">
                  <c:v>49.0</c:v>
                </c:pt>
                <c:pt idx="591">
                  <c:v>51.0</c:v>
                </c:pt>
                <c:pt idx="592">
                  <c:v>46.0</c:v>
                </c:pt>
                <c:pt idx="593">
                  <c:v>48.0</c:v>
                </c:pt>
                <c:pt idx="594">
                  <c:v>47.0</c:v>
                </c:pt>
                <c:pt idx="595">
                  <c:v>51.0</c:v>
                </c:pt>
                <c:pt idx="596">
                  <c:v>60.0</c:v>
                </c:pt>
                <c:pt idx="597">
                  <c:v>55.0</c:v>
                </c:pt>
                <c:pt idx="598">
                  <c:v>54.0</c:v>
                </c:pt>
                <c:pt idx="599">
                  <c:v>57.0</c:v>
                </c:pt>
                <c:pt idx="600">
                  <c:v>56.0</c:v>
                </c:pt>
                <c:pt idx="601">
                  <c:v>65.0</c:v>
                </c:pt>
                <c:pt idx="602">
                  <c:v>52.0</c:v>
                </c:pt>
                <c:pt idx="603">
                  <c:v>59.0</c:v>
                </c:pt>
                <c:pt idx="604">
                  <c:v>49.0</c:v>
                </c:pt>
                <c:pt idx="605">
                  <c:v>55.0</c:v>
                </c:pt>
                <c:pt idx="606">
                  <c:v>55.0</c:v>
                </c:pt>
                <c:pt idx="607">
                  <c:v>59.0</c:v>
                </c:pt>
                <c:pt idx="608">
                  <c:v>42.0</c:v>
                </c:pt>
                <c:pt idx="609">
                  <c:v>52.0</c:v>
                </c:pt>
                <c:pt idx="610">
                  <c:v>51.0</c:v>
                </c:pt>
                <c:pt idx="611">
                  <c:v>54.0</c:v>
                </c:pt>
                <c:pt idx="612">
                  <c:v>52.0</c:v>
                </c:pt>
                <c:pt idx="613">
                  <c:v>53.0</c:v>
                </c:pt>
                <c:pt idx="614">
                  <c:v>40.0</c:v>
                </c:pt>
                <c:pt idx="615">
                  <c:v>56.0</c:v>
                </c:pt>
                <c:pt idx="616">
                  <c:v>45.0</c:v>
                </c:pt>
                <c:pt idx="617">
                  <c:v>46.0</c:v>
                </c:pt>
                <c:pt idx="618">
                  <c:v>51.0</c:v>
                </c:pt>
                <c:pt idx="619">
                  <c:v>58.0</c:v>
                </c:pt>
                <c:pt idx="620">
                  <c:v>52.0</c:v>
                </c:pt>
                <c:pt idx="621">
                  <c:v>52.0</c:v>
                </c:pt>
                <c:pt idx="622">
                  <c:v>54.0</c:v>
                </c:pt>
                <c:pt idx="623">
                  <c:v>50.0</c:v>
                </c:pt>
                <c:pt idx="624">
                  <c:v>59.0</c:v>
                </c:pt>
                <c:pt idx="625">
                  <c:v>53.0</c:v>
                </c:pt>
                <c:pt idx="626">
                  <c:v>61.0</c:v>
                </c:pt>
                <c:pt idx="627">
                  <c:v>47.0</c:v>
                </c:pt>
                <c:pt idx="628">
                  <c:v>58.0</c:v>
                </c:pt>
                <c:pt idx="629">
                  <c:v>53.0</c:v>
                </c:pt>
                <c:pt idx="630">
                  <c:v>55.0</c:v>
                </c:pt>
                <c:pt idx="631">
                  <c:v>57.0</c:v>
                </c:pt>
                <c:pt idx="632">
                  <c:v>63.0</c:v>
                </c:pt>
                <c:pt idx="633">
                  <c:v>55.0</c:v>
                </c:pt>
                <c:pt idx="634">
                  <c:v>61.0</c:v>
                </c:pt>
                <c:pt idx="635">
                  <c:v>56.0</c:v>
                </c:pt>
                <c:pt idx="636">
                  <c:v>59.0</c:v>
                </c:pt>
                <c:pt idx="637">
                  <c:v>59.0</c:v>
                </c:pt>
                <c:pt idx="638">
                  <c:v>59.0</c:v>
                </c:pt>
                <c:pt idx="639">
                  <c:v>60.0</c:v>
                </c:pt>
                <c:pt idx="640">
                  <c:v>53.0</c:v>
                </c:pt>
                <c:pt idx="641">
                  <c:v>50.0</c:v>
                </c:pt>
                <c:pt idx="642">
                  <c:v>52.0</c:v>
                </c:pt>
                <c:pt idx="643">
                  <c:v>55.0</c:v>
                </c:pt>
                <c:pt idx="644">
                  <c:v>49.0</c:v>
                </c:pt>
                <c:pt idx="645">
                  <c:v>68.0</c:v>
                </c:pt>
                <c:pt idx="646">
                  <c:v>49.0</c:v>
                </c:pt>
                <c:pt idx="647">
                  <c:v>49.0</c:v>
                </c:pt>
                <c:pt idx="648">
                  <c:v>52.0</c:v>
                </c:pt>
                <c:pt idx="649">
                  <c:v>63.0</c:v>
                </c:pt>
                <c:pt idx="650">
                  <c:v>56.0</c:v>
                </c:pt>
                <c:pt idx="651">
                  <c:v>50.0</c:v>
                </c:pt>
                <c:pt idx="652">
                  <c:v>59.0</c:v>
                </c:pt>
                <c:pt idx="653">
                  <c:v>53.0</c:v>
                </c:pt>
                <c:pt idx="654">
                  <c:v>59.0</c:v>
                </c:pt>
                <c:pt idx="655">
                  <c:v>52.0</c:v>
                </c:pt>
                <c:pt idx="656">
                  <c:v>52.0</c:v>
                </c:pt>
                <c:pt idx="657">
                  <c:v>51.0</c:v>
                </c:pt>
                <c:pt idx="658">
                  <c:v>48.0</c:v>
                </c:pt>
                <c:pt idx="659">
                  <c:v>53.0</c:v>
                </c:pt>
                <c:pt idx="660">
                  <c:v>57.0</c:v>
                </c:pt>
                <c:pt idx="661">
                  <c:v>59.0</c:v>
                </c:pt>
                <c:pt idx="662">
                  <c:v>55.0</c:v>
                </c:pt>
                <c:pt idx="663">
                  <c:v>46.0</c:v>
                </c:pt>
                <c:pt idx="664">
                  <c:v>50.0</c:v>
                </c:pt>
                <c:pt idx="665">
                  <c:v>58.0</c:v>
                </c:pt>
                <c:pt idx="666">
                  <c:v>52.0</c:v>
                </c:pt>
                <c:pt idx="667">
                  <c:v>50.0</c:v>
                </c:pt>
                <c:pt idx="668">
                  <c:v>62.0</c:v>
                </c:pt>
                <c:pt idx="669">
                  <c:v>49.0</c:v>
                </c:pt>
                <c:pt idx="670">
                  <c:v>59.0</c:v>
                </c:pt>
                <c:pt idx="671">
                  <c:v>54.0</c:v>
                </c:pt>
                <c:pt idx="672">
                  <c:v>54.0</c:v>
                </c:pt>
                <c:pt idx="673">
                  <c:v>47.0</c:v>
                </c:pt>
                <c:pt idx="674">
                  <c:v>46.0</c:v>
                </c:pt>
                <c:pt idx="675">
                  <c:v>60.0</c:v>
                </c:pt>
                <c:pt idx="676">
                  <c:v>62.0</c:v>
                </c:pt>
                <c:pt idx="677">
                  <c:v>54.0</c:v>
                </c:pt>
                <c:pt idx="678">
                  <c:v>51.0</c:v>
                </c:pt>
                <c:pt idx="679">
                  <c:v>46.0</c:v>
                </c:pt>
                <c:pt idx="680">
                  <c:v>55.0</c:v>
                </c:pt>
                <c:pt idx="681">
                  <c:v>60.0</c:v>
                </c:pt>
                <c:pt idx="682">
                  <c:v>57.0</c:v>
                </c:pt>
                <c:pt idx="683">
                  <c:v>65.0</c:v>
                </c:pt>
                <c:pt idx="684">
                  <c:v>69.0</c:v>
                </c:pt>
                <c:pt idx="685">
                  <c:v>50.0</c:v>
                </c:pt>
                <c:pt idx="686">
                  <c:v>57.0</c:v>
                </c:pt>
                <c:pt idx="687">
                  <c:v>55.0</c:v>
                </c:pt>
                <c:pt idx="688">
                  <c:v>52.0</c:v>
                </c:pt>
                <c:pt idx="689">
                  <c:v>55.0</c:v>
                </c:pt>
                <c:pt idx="690">
                  <c:v>50.0</c:v>
                </c:pt>
                <c:pt idx="691">
                  <c:v>60.0</c:v>
                </c:pt>
                <c:pt idx="692">
                  <c:v>51.0</c:v>
                </c:pt>
                <c:pt idx="693">
                  <c:v>46.0</c:v>
                </c:pt>
                <c:pt idx="694">
                  <c:v>66.0</c:v>
                </c:pt>
                <c:pt idx="695">
                  <c:v>55.0</c:v>
                </c:pt>
                <c:pt idx="696">
                  <c:v>59.0</c:v>
                </c:pt>
                <c:pt idx="697">
                  <c:v>52.0</c:v>
                </c:pt>
                <c:pt idx="698">
                  <c:v>58.0</c:v>
                </c:pt>
                <c:pt idx="699">
                  <c:v>57.0</c:v>
                </c:pt>
                <c:pt idx="700">
                  <c:v>51.0</c:v>
                </c:pt>
                <c:pt idx="701">
                  <c:v>55.0</c:v>
                </c:pt>
                <c:pt idx="702">
                  <c:v>51.0</c:v>
                </c:pt>
                <c:pt idx="703">
                  <c:v>56.0</c:v>
                </c:pt>
                <c:pt idx="704">
                  <c:v>58.0</c:v>
                </c:pt>
                <c:pt idx="705">
                  <c:v>56.0</c:v>
                </c:pt>
                <c:pt idx="706">
                  <c:v>57.0</c:v>
                </c:pt>
                <c:pt idx="707">
                  <c:v>62.0</c:v>
                </c:pt>
                <c:pt idx="708">
                  <c:v>60.0</c:v>
                </c:pt>
                <c:pt idx="709">
                  <c:v>70.0</c:v>
                </c:pt>
                <c:pt idx="710">
                  <c:v>57.0</c:v>
                </c:pt>
                <c:pt idx="711">
                  <c:v>55.0</c:v>
                </c:pt>
                <c:pt idx="712">
                  <c:v>58.0</c:v>
                </c:pt>
                <c:pt idx="713">
                  <c:v>57.0</c:v>
                </c:pt>
                <c:pt idx="714">
                  <c:v>47.0</c:v>
                </c:pt>
                <c:pt idx="715">
                  <c:v>58.0</c:v>
                </c:pt>
                <c:pt idx="716">
                  <c:v>64.0</c:v>
                </c:pt>
                <c:pt idx="717">
                  <c:v>55.0</c:v>
                </c:pt>
                <c:pt idx="718">
                  <c:v>63.0</c:v>
                </c:pt>
                <c:pt idx="719">
                  <c:v>67.0</c:v>
                </c:pt>
                <c:pt idx="720">
                  <c:v>56.0</c:v>
                </c:pt>
                <c:pt idx="721">
                  <c:v>52.0</c:v>
                </c:pt>
                <c:pt idx="722">
                  <c:v>63.0</c:v>
                </c:pt>
                <c:pt idx="723">
                  <c:v>55.0</c:v>
                </c:pt>
                <c:pt idx="724">
                  <c:v>55.0</c:v>
                </c:pt>
                <c:pt idx="725">
                  <c:v>62.0</c:v>
                </c:pt>
                <c:pt idx="726">
                  <c:v>62.0</c:v>
                </c:pt>
                <c:pt idx="727">
                  <c:v>67.0</c:v>
                </c:pt>
                <c:pt idx="728">
                  <c:v>56.0</c:v>
                </c:pt>
                <c:pt idx="729">
                  <c:v>58.0</c:v>
                </c:pt>
                <c:pt idx="730">
                  <c:v>54.0</c:v>
                </c:pt>
                <c:pt idx="731">
                  <c:v>56.0</c:v>
                </c:pt>
                <c:pt idx="732">
                  <c:v>61.0</c:v>
                </c:pt>
                <c:pt idx="733">
                  <c:v>56.0</c:v>
                </c:pt>
                <c:pt idx="734">
                  <c:v>62.0</c:v>
                </c:pt>
                <c:pt idx="735">
                  <c:v>60.0</c:v>
                </c:pt>
                <c:pt idx="736">
                  <c:v>60.0</c:v>
                </c:pt>
                <c:pt idx="737">
                  <c:v>52.0</c:v>
                </c:pt>
                <c:pt idx="738">
                  <c:v>50.0</c:v>
                </c:pt>
                <c:pt idx="739">
                  <c:v>57.0</c:v>
                </c:pt>
                <c:pt idx="740">
                  <c:v>53.0</c:v>
                </c:pt>
                <c:pt idx="741">
                  <c:v>70.0</c:v>
                </c:pt>
                <c:pt idx="742">
                  <c:v>60.0</c:v>
                </c:pt>
                <c:pt idx="743">
                  <c:v>60.0</c:v>
                </c:pt>
                <c:pt idx="744">
                  <c:v>54.0</c:v>
                </c:pt>
                <c:pt idx="745">
                  <c:v>48.0</c:v>
                </c:pt>
                <c:pt idx="746">
                  <c:v>62.0</c:v>
                </c:pt>
                <c:pt idx="747">
                  <c:v>52.0</c:v>
                </c:pt>
                <c:pt idx="748">
                  <c:v>62.0</c:v>
                </c:pt>
                <c:pt idx="749">
                  <c:v>58.0</c:v>
                </c:pt>
                <c:pt idx="750">
                  <c:v>69.0</c:v>
                </c:pt>
                <c:pt idx="751">
                  <c:v>52.0</c:v>
                </c:pt>
                <c:pt idx="752">
                  <c:v>62.0</c:v>
                </c:pt>
                <c:pt idx="753">
                  <c:v>63.0</c:v>
                </c:pt>
                <c:pt idx="754">
                  <c:v>61.0</c:v>
                </c:pt>
                <c:pt idx="755">
                  <c:v>66.0</c:v>
                </c:pt>
                <c:pt idx="756">
                  <c:v>51.0</c:v>
                </c:pt>
                <c:pt idx="757">
                  <c:v>64.0</c:v>
                </c:pt>
                <c:pt idx="758">
                  <c:v>64.0</c:v>
                </c:pt>
                <c:pt idx="759">
                  <c:v>58.0</c:v>
                </c:pt>
                <c:pt idx="760">
                  <c:v>64.0</c:v>
                </c:pt>
                <c:pt idx="761">
                  <c:v>56.0</c:v>
                </c:pt>
                <c:pt idx="762">
                  <c:v>68.0</c:v>
                </c:pt>
                <c:pt idx="763">
                  <c:v>53.0</c:v>
                </c:pt>
                <c:pt idx="764">
                  <c:v>59.0</c:v>
                </c:pt>
                <c:pt idx="765">
                  <c:v>65.0</c:v>
                </c:pt>
                <c:pt idx="766">
                  <c:v>59.0</c:v>
                </c:pt>
                <c:pt idx="767">
                  <c:v>52.0</c:v>
                </c:pt>
                <c:pt idx="768">
                  <c:v>59.0</c:v>
                </c:pt>
                <c:pt idx="769">
                  <c:v>55.0</c:v>
                </c:pt>
                <c:pt idx="770">
                  <c:v>60.0</c:v>
                </c:pt>
                <c:pt idx="771">
                  <c:v>66.0</c:v>
                </c:pt>
                <c:pt idx="772">
                  <c:v>61.0</c:v>
                </c:pt>
                <c:pt idx="773">
                  <c:v>67.0</c:v>
                </c:pt>
                <c:pt idx="774">
                  <c:v>65.0</c:v>
                </c:pt>
                <c:pt idx="775">
                  <c:v>57.0</c:v>
                </c:pt>
                <c:pt idx="776">
                  <c:v>61.0</c:v>
                </c:pt>
                <c:pt idx="777">
                  <c:v>64.0</c:v>
                </c:pt>
                <c:pt idx="778">
                  <c:v>55.0</c:v>
                </c:pt>
                <c:pt idx="779">
                  <c:v>65.0</c:v>
                </c:pt>
                <c:pt idx="780">
                  <c:v>57.0</c:v>
                </c:pt>
                <c:pt idx="781">
                  <c:v>63.0</c:v>
                </c:pt>
                <c:pt idx="782">
                  <c:v>70.0</c:v>
                </c:pt>
                <c:pt idx="783">
                  <c:v>62.0</c:v>
                </c:pt>
                <c:pt idx="784">
                  <c:v>62.0</c:v>
                </c:pt>
                <c:pt idx="785">
                  <c:v>62.0</c:v>
                </c:pt>
                <c:pt idx="786">
                  <c:v>65.0</c:v>
                </c:pt>
                <c:pt idx="787">
                  <c:v>59.0</c:v>
                </c:pt>
                <c:pt idx="788">
                  <c:v>63.0</c:v>
                </c:pt>
                <c:pt idx="789">
                  <c:v>63.0</c:v>
                </c:pt>
                <c:pt idx="790">
                  <c:v>60.0</c:v>
                </c:pt>
                <c:pt idx="791">
                  <c:v>57.0</c:v>
                </c:pt>
                <c:pt idx="792">
                  <c:v>51.0</c:v>
                </c:pt>
                <c:pt idx="793">
                  <c:v>51.0</c:v>
                </c:pt>
                <c:pt idx="794">
                  <c:v>58.0</c:v>
                </c:pt>
                <c:pt idx="795">
                  <c:v>56.0</c:v>
                </c:pt>
                <c:pt idx="796">
                  <c:v>49.0</c:v>
                </c:pt>
                <c:pt idx="797">
                  <c:v>63.0</c:v>
                </c:pt>
                <c:pt idx="798">
                  <c:v>60.0</c:v>
                </c:pt>
                <c:pt idx="799">
                  <c:v>62.0</c:v>
                </c:pt>
                <c:pt idx="800">
                  <c:v>55.0</c:v>
                </c:pt>
                <c:pt idx="801">
                  <c:v>66.0</c:v>
                </c:pt>
                <c:pt idx="802">
                  <c:v>57.0</c:v>
                </c:pt>
                <c:pt idx="803">
                  <c:v>63.0</c:v>
                </c:pt>
                <c:pt idx="804">
                  <c:v>62.0</c:v>
                </c:pt>
                <c:pt idx="805">
                  <c:v>60.0</c:v>
                </c:pt>
                <c:pt idx="806">
                  <c:v>76.0</c:v>
                </c:pt>
                <c:pt idx="807">
                  <c:v>65.0</c:v>
                </c:pt>
                <c:pt idx="808">
                  <c:v>66.0</c:v>
                </c:pt>
                <c:pt idx="809">
                  <c:v>67.0</c:v>
                </c:pt>
                <c:pt idx="810">
                  <c:v>54.0</c:v>
                </c:pt>
                <c:pt idx="811">
                  <c:v>60.0</c:v>
                </c:pt>
                <c:pt idx="812">
                  <c:v>56.0</c:v>
                </c:pt>
                <c:pt idx="813">
                  <c:v>74.0</c:v>
                </c:pt>
                <c:pt idx="814">
                  <c:v>64.0</c:v>
                </c:pt>
                <c:pt idx="815">
                  <c:v>68.0</c:v>
                </c:pt>
                <c:pt idx="816">
                  <c:v>57.0</c:v>
                </c:pt>
                <c:pt idx="817">
                  <c:v>69.0</c:v>
                </c:pt>
                <c:pt idx="818">
                  <c:v>67.0</c:v>
                </c:pt>
                <c:pt idx="819">
                  <c:v>55.0</c:v>
                </c:pt>
                <c:pt idx="820">
                  <c:v>55.0</c:v>
                </c:pt>
                <c:pt idx="821">
                  <c:v>66.0</c:v>
                </c:pt>
                <c:pt idx="822">
                  <c:v>61.0</c:v>
                </c:pt>
                <c:pt idx="823">
                  <c:v>56.0</c:v>
                </c:pt>
                <c:pt idx="824">
                  <c:v>57.0</c:v>
                </c:pt>
                <c:pt idx="825">
                  <c:v>61.0</c:v>
                </c:pt>
                <c:pt idx="826">
                  <c:v>51.0</c:v>
                </c:pt>
                <c:pt idx="827">
                  <c:v>62.0</c:v>
                </c:pt>
                <c:pt idx="828">
                  <c:v>61.0</c:v>
                </c:pt>
                <c:pt idx="829">
                  <c:v>51.0</c:v>
                </c:pt>
                <c:pt idx="830">
                  <c:v>72.0</c:v>
                </c:pt>
                <c:pt idx="831">
                  <c:v>63.0</c:v>
                </c:pt>
                <c:pt idx="832">
                  <c:v>65.0</c:v>
                </c:pt>
                <c:pt idx="833">
                  <c:v>69.0</c:v>
                </c:pt>
                <c:pt idx="834">
                  <c:v>68.0</c:v>
                </c:pt>
                <c:pt idx="835">
                  <c:v>77.0</c:v>
                </c:pt>
                <c:pt idx="836">
                  <c:v>62.0</c:v>
                </c:pt>
                <c:pt idx="837">
                  <c:v>70.0</c:v>
                </c:pt>
                <c:pt idx="838">
                  <c:v>59.0</c:v>
                </c:pt>
                <c:pt idx="839">
                  <c:v>71.0</c:v>
                </c:pt>
                <c:pt idx="840">
                  <c:v>53.0</c:v>
                </c:pt>
                <c:pt idx="841">
                  <c:v>64.0</c:v>
                </c:pt>
                <c:pt idx="842">
                  <c:v>74.0</c:v>
                </c:pt>
                <c:pt idx="843">
                  <c:v>56.0</c:v>
                </c:pt>
                <c:pt idx="844">
                  <c:v>61.0</c:v>
                </c:pt>
                <c:pt idx="845">
                  <c:v>59.0</c:v>
                </c:pt>
                <c:pt idx="846">
                  <c:v>64.0</c:v>
                </c:pt>
                <c:pt idx="847">
                  <c:v>69.0</c:v>
                </c:pt>
                <c:pt idx="848">
                  <c:v>68.0</c:v>
                </c:pt>
                <c:pt idx="849">
                  <c:v>62.0</c:v>
                </c:pt>
                <c:pt idx="850">
                  <c:v>72.0</c:v>
                </c:pt>
                <c:pt idx="851">
                  <c:v>65.0</c:v>
                </c:pt>
                <c:pt idx="852">
                  <c:v>71.0</c:v>
                </c:pt>
                <c:pt idx="853">
                  <c:v>68.0</c:v>
                </c:pt>
                <c:pt idx="854">
                  <c:v>75.0</c:v>
                </c:pt>
                <c:pt idx="855">
                  <c:v>65.0</c:v>
                </c:pt>
                <c:pt idx="856">
                  <c:v>69.0</c:v>
                </c:pt>
                <c:pt idx="857">
                  <c:v>63.0</c:v>
                </c:pt>
                <c:pt idx="858">
                  <c:v>65.0</c:v>
                </c:pt>
                <c:pt idx="859">
                  <c:v>65.0</c:v>
                </c:pt>
                <c:pt idx="860">
                  <c:v>66.0</c:v>
                </c:pt>
                <c:pt idx="861">
                  <c:v>67.0</c:v>
                </c:pt>
                <c:pt idx="862">
                  <c:v>64.0</c:v>
                </c:pt>
                <c:pt idx="863">
                  <c:v>58.0</c:v>
                </c:pt>
                <c:pt idx="864">
                  <c:v>63.0</c:v>
                </c:pt>
                <c:pt idx="865">
                  <c:v>64.0</c:v>
                </c:pt>
                <c:pt idx="866">
                  <c:v>56.0</c:v>
                </c:pt>
                <c:pt idx="867">
                  <c:v>65.0</c:v>
                </c:pt>
                <c:pt idx="868">
                  <c:v>57.0</c:v>
                </c:pt>
                <c:pt idx="869">
                  <c:v>66.0</c:v>
                </c:pt>
                <c:pt idx="870">
                  <c:v>60.0</c:v>
                </c:pt>
                <c:pt idx="871">
                  <c:v>70.0</c:v>
                </c:pt>
                <c:pt idx="872">
                  <c:v>64.0</c:v>
                </c:pt>
                <c:pt idx="873">
                  <c:v>55.0</c:v>
                </c:pt>
                <c:pt idx="874">
                  <c:v>63.0</c:v>
                </c:pt>
                <c:pt idx="875">
                  <c:v>58.0</c:v>
                </c:pt>
                <c:pt idx="876">
                  <c:v>73.0</c:v>
                </c:pt>
                <c:pt idx="877">
                  <c:v>54.0</c:v>
                </c:pt>
                <c:pt idx="878">
                  <c:v>65.0</c:v>
                </c:pt>
                <c:pt idx="879">
                  <c:v>68.0</c:v>
                </c:pt>
                <c:pt idx="880">
                  <c:v>72.0</c:v>
                </c:pt>
                <c:pt idx="881">
                  <c:v>77.0</c:v>
                </c:pt>
                <c:pt idx="882">
                  <c:v>77.0</c:v>
                </c:pt>
                <c:pt idx="883">
                  <c:v>57.0</c:v>
                </c:pt>
                <c:pt idx="884">
                  <c:v>75.0</c:v>
                </c:pt>
                <c:pt idx="885">
                  <c:v>65.0</c:v>
                </c:pt>
                <c:pt idx="886">
                  <c:v>67.0</c:v>
                </c:pt>
                <c:pt idx="887">
                  <c:v>61.0</c:v>
                </c:pt>
                <c:pt idx="888">
                  <c:v>61.0</c:v>
                </c:pt>
                <c:pt idx="889">
                  <c:v>68.0</c:v>
                </c:pt>
                <c:pt idx="890">
                  <c:v>71.0</c:v>
                </c:pt>
                <c:pt idx="891">
                  <c:v>71.0</c:v>
                </c:pt>
                <c:pt idx="892">
                  <c:v>67.0</c:v>
                </c:pt>
                <c:pt idx="893">
                  <c:v>59.0</c:v>
                </c:pt>
                <c:pt idx="894">
                  <c:v>66.0</c:v>
                </c:pt>
                <c:pt idx="895">
                  <c:v>69.0</c:v>
                </c:pt>
                <c:pt idx="896">
                  <c:v>67.0</c:v>
                </c:pt>
                <c:pt idx="897">
                  <c:v>57.0</c:v>
                </c:pt>
                <c:pt idx="898">
                  <c:v>71.0</c:v>
                </c:pt>
                <c:pt idx="899">
                  <c:v>70.0</c:v>
                </c:pt>
                <c:pt idx="900">
                  <c:v>72.0</c:v>
                </c:pt>
                <c:pt idx="901">
                  <c:v>60.0</c:v>
                </c:pt>
                <c:pt idx="902">
                  <c:v>63.0</c:v>
                </c:pt>
                <c:pt idx="903">
                  <c:v>77.0</c:v>
                </c:pt>
                <c:pt idx="904">
                  <c:v>66.0</c:v>
                </c:pt>
                <c:pt idx="905">
                  <c:v>77.0</c:v>
                </c:pt>
                <c:pt idx="906">
                  <c:v>64.0</c:v>
                </c:pt>
                <c:pt idx="907">
                  <c:v>62.0</c:v>
                </c:pt>
                <c:pt idx="908">
                  <c:v>76.0</c:v>
                </c:pt>
                <c:pt idx="909">
                  <c:v>70.0</c:v>
                </c:pt>
                <c:pt idx="910">
                  <c:v>67.0</c:v>
                </c:pt>
                <c:pt idx="911">
                  <c:v>80.0</c:v>
                </c:pt>
                <c:pt idx="912">
                  <c:v>78.0</c:v>
                </c:pt>
                <c:pt idx="913">
                  <c:v>66.0</c:v>
                </c:pt>
                <c:pt idx="914">
                  <c:v>68.0</c:v>
                </c:pt>
                <c:pt idx="915">
                  <c:v>68.0</c:v>
                </c:pt>
                <c:pt idx="916">
                  <c:v>71.0</c:v>
                </c:pt>
                <c:pt idx="917">
                  <c:v>80.0</c:v>
                </c:pt>
                <c:pt idx="918">
                  <c:v>80.0</c:v>
                </c:pt>
                <c:pt idx="919">
                  <c:v>69.0</c:v>
                </c:pt>
                <c:pt idx="920">
                  <c:v>63.0</c:v>
                </c:pt>
                <c:pt idx="921">
                  <c:v>72.0</c:v>
                </c:pt>
                <c:pt idx="922">
                  <c:v>83.0</c:v>
                </c:pt>
                <c:pt idx="923">
                  <c:v>71.0</c:v>
                </c:pt>
                <c:pt idx="924">
                  <c:v>68.0</c:v>
                </c:pt>
                <c:pt idx="925">
                  <c:v>68.0</c:v>
                </c:pt>
                <c:pt idx="926">
                  <c:v>66.0</c:v>
                </c:pt>
                <c:pt idx="927">
                  <c:v>69.0</c:v>
                </c:pt>
                <c:pt idx="928">
                  <c:v>69.0</c:v>
                </c:pt>
                <c:pt idx="929">
                  <c:v>63.0</c:v>
                </c:pt>
                <c:pt idx="930">
                  <c:v>63.0</c:v>
                </c:pt>
                <c:pt idx="931">
                  <c:v>68.0</c:v>
                </c:pt>
                <c:pt idx="932">
                  <c:v>65.0</c:v>
                </c:pt>
                <c:pt idx="933">
                  <c:v>69.0</c:v>
                </c:pt>
                <c:pt idx="934">
                  <c:v>68.0</c:v>
                </c:pt>
                <c:pt idx="935">
                  <c:v>74.0</c:v>
                </c:pt>
                <c:pt idx="936">
                  <c:v>66.0</c:v>
                </c:pt>
                <c:pt idx="937">
                  <c:v>70.0</c:v>
                </c:pt>
                <c:pt idx="938">
                  <c:v>74.0</c:v>
                </c:pt>
                <c:pt idx="939">
                  <c:v>72.0</c:v>
                </c:pt>
                <c:pt idx="940">
                  <c:v>76.0</c:v>
                </c:pt>
                <c:pt idx="941">
                  <c:v>66.0</c:v>
                </c:pt>
                <c:pt idx="942">
                  <c:v>73.0</c:v>
                </c:pt>
                <c:pt idx="943">
                  <c:v>72.0</c:v>
                </c:pt>
                <c:pt idx="944">
                  <c:v>73.0</c:v>
                </c:pt>
                <c:pt idx="945">
                  <c:v>77.0</c:v>
                </c:pt>
                <c:pt idx="946">
                  <c:v>64.0</c:v>
                </c:pt>
                <c:pt idx="947">
                  <c:v>78.0</c:v>
                </c:pt>
                <c:pt idx="948">
                  <c:v>73.0</c:v>
                </c:pt>
                <c:pt idx="949">
                  <c:v>72.0</c:v>
                </c:pt>
                <c:pt idx="950">
                  <c:v>67.0</c:v>
                </c:pt>
                <c:pt idx="951">
                  <c:v>68.0</c:v>
                </c:pt>
                <c:pt idx="952">
                  <c:v>72.0</c:v>
                </c:pt>
                <c:pt idx="953">
                  <c:v>69.0</c:v>
                </c:pt>
                <c:pt idx="954">
                  <c:v>76.0</c:v>
                </c:pt>
                <c:pt idx="955">
                  <c:v>81.0</c:v>
                </c:pt>
                <c:pt idx="956">
                  <c:v>76.0</c:v>
                </c:pt>
                <c:pt idx="957">
                  <c:v>64.0</c:v>
                </c:pt>
                <c:pt idx="958">
                  <c:v>82.0</c:v>
                </c:pt>
                <c:pt idx="959">
                  <c:v>63.0</c:v>
                </c:pt>
                <c:pt idx="960">
                  <c:v>77.0</c:v>
                </c:pt>
                <c:pt idx="961">
                  <c:v>79.0</c:v>
                </c:pt>
                <c:pt idx="962">
                  <c:v>79.0</c:v>
                </c:pt>
                <c:pt idx="963">
                  <c:v>78.0</c:v>
                </c:pt>
                <c:pt idx="964">
                  <c:v>74.0</c:v>
                </c:pt>
                <c:pt idx="965">
                  <c:v>80.0</c:v>
                </c:pt>
                <c:pt idx="966">
                  <c:v>79.0</c:v>
                </c:pt>
                <c:pt idx="967">
                  <c:v>70.0</c:v>
                </c:pt>
                <c:pt idx="968">
                  <c:v>78.0</c:v>
                </c:pt>
                <c:pt idx="969">
                  <c:v>74.0</c:v>
                </c:pt>
                <c:pt idx="970">
                  <c:v>75.0</c:v>
                </c:pt>
                <c:pt idx="971">
                  <c:v>77.0</c:v>
                </c:pt>
                <c:pt idx="972">
                  <c:v>82.0</c:v>
                </c:pt>
                <c:pt idx="973">
                  <c:v>80.0</c:v>
                </c:pt>
                <c:pt idx="974">
                  <c:v>76.0</c:v>
                </c:pt>
                <c:pt idx="975">
                  <c:v>75.0</c:v>
                </c:pt>
                <c:pt idx="976">
                  <c:v>79.0</c:v>
                </c:pt>
                <c:pt idx="977">
                  <c:v>85.0</c:v>
                </c:pt>
                <c:pt idx="978">
                  <c:v>86.0</c:v>
                </c:pt>
                <c:pt idx="979">
                  <c:v>70.0</c:v>
                </c:pt>
                <c:pt idx="980">
                  <c:v>71.0</c:v>
                </c:pt>
                <c:pt idx="981">
                  <c:v>83.0</c:v>
                </c:pt>
                <c:pt idx="982">
                  <c:v>71.0</c:v>
                </c:pt>
                <c:pt idx="983">
                  <c:v>69.0</c:v>
                </c:pt>
                <c:pt idx="984">
                  <c:v>82.0</c:v>
                </c:pt>
                <c:pt idx="985">
                  <c:v>83.0</c:v>
                </c:pt>
                <c:pt idx="986">
                  <c:v>78.0</c:v>
                </c:pt>
                <c:pt idx="987">
                  <c:v>76.0</c:v>
                </c:pt>
                <c:pt idx="988">
                  <c:v>80.0</c:v>
                </c:pt>
                <c:pt idx="989">
                  <c:v>77.0</c:v>
                </c:pt>
                <c:pt idx="990">
                  <c:v>80.0</c:v>
                </c:pt>
                <c:pt idx="991">
                  <c:v>80.0</c:v>
                </c:pt>
                <c:pt idx="992">
                  <c:v>88.0</c:v>
                </c:pt>
              </c:numCache>
            </c:numRef>
          </c:xVal>
          <c:yVal>
            <c:numRef>
              <c:f>'R=0.85'!$B$2:$B$994</c:f>
              <c:numCache>
                <c:formatCode>General</c:formatCode>
                <c:ptCount val="993"/>
                <c:pt idx="0">
                  <c:v>1.4</c:v>
                </c:pt>
                <c:pt idx="1">
                  <c:v>1.5</c:v>
                </c:pt>
                <c:pt idx="2">
                  <c:v>4.9</c:v>
                </c:pt>
                <c:pt idx="3">
                  <c:v>5.9</c:v>
                </c:pt>
                <c:pt idx="4">
                  <c:v>6.0</c:v>
                </c:pt>
                <c:pt idx="5">
                  <c:v>7.0</c:v>
                </c:pt>
                <c:pt idx="6">
                  <c:v>8.6</c:v>
                </c:pt>
                <c:pt idx="7">
                  <c:v>11.0</c:v>
                </c:pt>
                <c:pt idx="8">
                  <c:v>13.0</c:v>
                </c:pt>
                <c:pt idx="9">
                  <c:v>13.0</c:v>
                </c:pt>
                <c:pt idx="10">
                  <c:v>13.0</c:v>
                </c:pt>
                <c:pt idx="11">
                  <c:v>13.0</c:v>
                </c:pt>
                <c:pt idx="12">
                  <c:v>14.0</c:v>
                </c:pt>
                <c:pt idx="13">
                  <c:v>15.0</c:v>
                </c:pt>
                <c:pt idx="14">
                  <c:v>16.0</c:v>
                </c:pt>
                <c:pt idx="15">
                  <c:v>16.0</c:v>
                </c:pt>
                <c:pt idx="16">
                  <c:v>16.0</c:v>
                </c:pt>
                <c:pt idx="17">
                  <c:v>16.0</c:v>
                </c:pt>
                <c:pt idx="18">
                  <c:v>16.0</c:v>
                </c:pt>
                <c:pt idx="19">
                  <c:v>17.0</c:v>
                </c:pt>
                <c:pt idx="20">
                  <c:v>17.0</c:v>
                </c:pt>
                <c:pt idx="21">
                  <c:v>17.0</c:v>
                </c:pt>
                <c:pt idx="22">
                  <c:v>18.0</c:v>
                </c:pt>
                <c:pt idx="23">
                  <c:v>19.0</c:v>
                </c:pt>
                <c:pt idx="24">
                  <c:v>19.0</c:v>
                </c:pt>
                <c:pt idx="25">
                  <c:v>19.0</c:v>
                </c:pt>
                <c:pt idx="26">
                  <c:v>19.0</c:v>
                </c:pt>
                <c:pt idx="27">
                  <c:v>19.0</c:v>
                </c:pt>
                <c:pt idx="28">
                  <c:v>19.0</c:v>
                </c:pt>
                <c:pt idx="29">
                  <c:v>19.0</c:v>
                </c:pt>
                <c:pt idx="30">
                  <c:v>19.0</c:v>
                </c:pt>
                <c:pt idx="31">
                  <c:v>19.0</c:v>
                </c:pt>
                <c:pt idx="32">
                  <c:v>20.0</c:v>
                </c:pt>
                <c:pt idx="33">
                  <c:v>20.0</c:v>
                </c:pt>
                <c:pt idx="34">
                  <c:v>21.0</c:v>
                </c:pt>
                <c:pt idx="35">
                  <c:v>21.0</c:v>
                </c:pt>
                <c:pt idx="36">
                  <c:v>21.0</c:v>
                </c:pt>
                <c:pt idx="37">
                  <c:v>21.0</c:v>
                </c:pt>
                <c:pt idx="38">
                  <c:v>22.0</c:v>
                </c:pt>
                <c:pt idx="39">
                  <c:v>22.0</c:v>
                </c:pt>
                <c:pt idx="40">
                  <c:v>22.0</c:v>
                </c:pt>
                <c:pt idx="41">
                  <c:v>22.0</c:v>
                </c:pt>
                <c:pt idx="42">
                  <c:v>22.0</c:v>
                </c:pt>
                <c:pt idx="43">
                  <c:v>22.0</c:v>
                </c:pt>
                <c:pt idx="44">
                  <c:v>22.0</c:v>
                </c:pt>
                <c:pt idx="45">
                  <c:v>22.0</c:v>
                </c:pt>
                <c:pt idx="46">
                  <c:v>22.0</c:v>
                </c:pt>
                <c:pt idx="47">
                  <c:v>22.0</c:v>
                </c:pt>
                <c:pt idx="48">
                  <c:v>22.0</c:v>
                </c:pt>
                <c:pt idx="49">
                  <c:v>22.0</c:v>
                </c:pt>
                <c:pt idx="50">
                  <c:v>22.0</c:v>
                </c:pt>
                <c:pt idx="51">
                  <c:v>22.0</c:v>
                </c:pt>
                <c:pt idx="52">
                  <c:v>23.0</c:v>
                </c:pt>
                <c:pt idx="53">
                  <c:v>23.0</c:v>
                </c:pt>
                <c:pt idx="54">
                  <c:v>23.0</c:v>
                </c:pt>
                <c:pt idx="55">
                  <c:v>23.0</c:v>
                </c:pt>
                <c:pt idx="56">
                  <c:v>23.0</c:v>
                </c:pt>
                <c:pt idx="57">
                  <c:v>23.0</c:v>
                </c:pt>
                <c:pt idx="58">
                  <c:v>23.0</c:v>
                </c:pt>
                <c:pt idx="59">
                  <c:v>23.0</c:v>
                </c:pt>
                <c:pt idx="60">
                  <c:v>24.0</c:v>
                </c:pt>
                <c:pt idx="61">
                  <c:v>24.0</c:v>
                </c:pt>
                <c:pt idx="62">
                  <c:v>24.0</c:v>
                </c:pt>
                <c:pt idx="63">
                  <c:v>24.0</c:v>
                </c:pt>
                <c:pt idx="64">
                  <c:v>25.0</c:v>
                </c:pt>
                <c:pt idx="65">
                  <c:v>25.0</c:v>
                </c:pt>
                <c:pt idx="66">
                  <c:v>25.0</c:v>
                </c:pt>
                <c:pt idx="67">
                  <c:v>25.0</c:v>
                </c:pt>
                <c:pt idx="68">
                  <c:v>25.0</c:v>
                </c:pt>
                <c:pt idx="69">
                  <c:v>26.0</c:v>
                </c:pt>
                <c:pt idx="70">
                  <c:v>26.0</c:v>
                </c:pt>
                <c:pt idx="71">
                  <c:v>26.0</c:v>
                </c:pt>
                <c:pt idx="72">
                  <c:v>26.0</c:v>
                </c:pt>
                <c:pt idx="73">
                  <c:v>26.0</c:v>
                </c:pt>
                <c:pt idx="74">
                  <c:v>26.0</c:v>
                </c:pt>
                <c:pt idx="75">
                  <c:v>26.0</c:v>
                </c:pt>
                <c:pt idx="76">
                  <c:v>26.0</c:v>
                </c:pt>
                <c:pt idx="77">
                  <c:v>27.0</c:v>
                </c:pt>
                <c:pt idx="78">
                  <c:v>27.0</c:v>
                </c:pt>
                <c:pt idx="79">
                  <c:v>27.0</c:v>
                </c:pt>
                <c:pt idx="80">
                  <c:v>27.0</c:v>
                </c:pt>
                <c:pt idx="81">
                  <c:v>27.0</c:v>
                </c:pt>
                <c:pt idx="82">
                  <c:v>27.0</c:v>
                </c:pt>
                <c:pt idx="83">
                  <c:v>27.0</c:v>
                </c:pt>
                <c:pt idx="84">
                  <c:v>27.0</c:v>
                </c:pt>
                <c:pt idx="85">
                  <c:v>27.0</c:v>
                </c:pt>
                <c:pt idx="86">
                  <c:v>27.0</c:v>
                </c:pt>
                <c:pt idx="87">
                  <c:v>27.0</c:v>
                </c:pt>
                <c:pt idx="88">
                  <c:v>28.0</c:v>
                </c:pt>
                <c:pt idx="89">
                  <c:v>28.0</c:v>
                </c:pt>
                <c:pt idx="90">
                  <c:v>28.0</c:v>
                </c:pt>
                <c:pt idx="91">
                  <c:v>28.0</c:v>
                </c:pt>
                <c:pt idx="92">
                  <c:v>28.0</c:v>
                </c:pt>
                <c:pt idx="93">
                  <c:v>28.0</c:v>
                </c:pt>
                <c:pt idx="94">
                  <c:v>28.0</c:v>
                </c:pt>
                <c:pt idx="95">
                  <c:v>28.0</c:v>
                </c:pt>
                <c:pt idx="96">
                  <c:v>28.0</c:v>
                </c:pt>
                <c:pt idx="97">
                  <c:v>29.0</c:v>
                </c:pt>
                <c:pt idx="98">
                  <c:v>29.0</c:v>
                </c:pt>
                <c:pt idx="99">
                  <c:v>29.0</c:v>
                </c:pt>
                <c:pt idx="100">
                  <c:v>29.0</c:v>
                </c:pt>
                <c:pt idx="101">
                  <c:v>29.0</c:v>
                </c:pt>
                <c:pt idx="102">
                  <c:v>29.0</c:v>
                </c:pt>
                <c:pt idx="103">
                  <c:v>29.0</c:v>
                </c:pt>
                <c:pt idx="104">
                  <c:v>29.0</c:v>
                </c:pt>
                <c:pt idx="105">
                  <c:v>29.0</c:v>
                </c:pt>
                <c:pt idx="106">
                  <c:v>29.0</c:v>
                </c:pt>
                <c:pt idx="107">
                  <c:v>30.0</c:v>
                </c:pt>
                <c:pt idx="108">
                  <c:v>30.0</c:v>
                </c:pt>
                <c:pt idx="109">
                  <c:v>30.0</c:v>
                </c:pt>
                <c:pt idx="110">
                  <c:v>30.0</c:v>
                </c:pt>
                <c:pt idx="111">
                  <c:v>30.0</c:v>
                </c:pt>
                <c:pt idx="112">
                  <c:v>30.0</c:v>
                </c:pt>
                <c:pt idx="113">
                  <c:v>30.0</c:v>
                </c:pt>
                <c:pt idx="114">
                  <c:v>30.0</c:v>
                </c:pt>
                <c:pt idx="115">
                  <c:v>30.0</c:v>
                </c:pt>
                <c:pt idx="116">
                  <c:v>30.0</c:v>
                </c:pt>
                <c:pt idx="117">
                  <c:v>30.0</c:v>
                </c:pt>
                <c:pt idx="118">
                  <c:v>30.0</c:v>
                </c:pt>
                <c:pt idx="119">
                  <c:v>30.0</c:v>
                </c:pt>
                <c:pt idx="120">
                  <c:v>31.0</c:v>
                </c:pt>
                <c:pt idx="121">
                  <c:v>31.0</c:v>
                </c:pt>
                <c:pt idx="122">
                  <c:v>31.0</c:v>
                </c:pt>
                <c:pt idx="123">
                  <c:v>31.0</c:v>
                </c:pt>
                <c:pt idx="124">
                  <c:v>31.0</c:v>
                </c:pt>
                <c:pt idx="125">
                  <c:v>31.0</c:v>
                </c:pt>
                <c:pt idx="126">
                  <c:v>31.0</c:v>
                </c:pt>
                <c:pt idx="127">
                  <c:v>31.0</c:v>
                </c:pt>
                <c:pt idx="128">
                  <c:v>31.0</c:v>
                </c:pt>
                <c:pt idx="129">
                  <c:v>31.0</c:v>
                </c:pt>
                <c:pt idx="130">
                  <c:v>32.0</c:v>
                </c:pt>
                <c:pt idx="131">
                  <c:v>32.0</c:v>
                </c:pt>
                <c:pt idx="132">
                  <c:v>32.0</c:v>
                </c:pt>
                <c:pt idx="133">
                  <c:v>32.0</c:v>
                </c:pt>
                <c:pt idx="134">
                  <c:v>32.0</c:v>
                </c:pt>
                <c:pt idx="135">
                  <c:v>32.0</c:v>
                </c:pt>
                <c:pt idx="136">
                  <c:v>32.0</c:v>
                </c:pt>
                <c:pt idx="137">
                  <c:v>32.0</c:v>
                </c:pt>
                <c:pt idx="138">
                  <c:v>32.0</c:v>
                </c:pt>
                <c:pt idx="139">
                  <c:v>33.0</c:v>
                </c:pt>
                <c:pt idx="140">
                  <c:v>33.0</c:v>
                </c:pt>
                <c:pt idx="141">
                  <c:v>33.0</c:v>
                </c:pt>
                <c:pt idx="142">
                  <c:v>33.0</c:v>
                </c:pt>
                <c:pt idx="143">
                  <c:v>33.0</c:v>
                </c:pt>
                <c:pt idx="144">
                  <c:v>33.0</c:v>
                </c:pt>
                <c:pt idx="145">
                  <c:v>33.0</c:v>
                </c:pt>
                <c:pt idx="146">
                  <c:v>33.0</c:v>
                </c:pt>
                <c:pt idx="147">
                  <c:v>33.0</c:v>
                </c:pt>
                <c:pt idx="148">
                  <c:v>33.0</c:v>
                </c:pt>
                <c:pt idx="149">
                  <c:v>33.0</c:v>
                </c:pt>
                <c:pt idx="150">
                  <c:v>33.0</c:v>
                </c:pt>
                <c:pt idx="151">
                  <c:v>33.0</c:v>
                </c:pt>
                <c:pt idx="152">
                  <c:v>33.0</c:v>
                </c:pt>
                <c:pt idx="153">
                  <c:v>33.0</c:v>
                </c:pt>
                <c:pt idx="154">
                  <c:v>33.0</c:v>
                </c:pt>
                <c:pt idx="155">
                  <c:v>33.0</c:v>
                </c:pt>
                <c:pt idx="156">
                  <c:v>33.0</c:v>
                </c:pt>
                <c:pt idx="157">
                  <c:v>33.0</c:v>
                </c:pt>
                <c:pt idx="158">
                  <c:v>33.0</c:v>
                </c:pt>
                <c:pt idx="159">
                  <c:v>33.0</c:v>
                </c:pt>
                <c:pt idx="160">
                  <c:v>33.0</c:v>
                </c:pt>
                <c:pt idx="161">
                  <c:v>34.0</c:v>
                </c:pt>
                <c:pt idx="162">
                  <c:v>34.0</c:v>
                </c:pt>
                <c:pt idx="163">
                  <c:v>34.0</c:v>
                </c:pt>
                <c:pt idx="164">
                  <c:v>34.0</c:v>
                </c:pt>
                <c:pt idx="165">
                  <c:v>34.0</c:v>
                </c:pt>
                <c:pt idx="166">
                  <c:v>34.0</c:v>
                </c:pt>
                <c:pt idx="167">
                  <c:v>34.0</c:v>
                </c:pt>
                <c:pt idx="168">
                  <c:v>34.0</c:v>
                </c:pt>
                <c:pt idx="169">
                  <c:v>34.0</c:v>
                </c:pt>
                <c:pt idx="170">
                  <c:v>34.0</c:v>
                </c:pt>
                <c:pt idx="171">
                  <c:v>34.0</c:v>
                </c:pt>
                <c:pt idx="172">
                  <c:v>34.0</c:v>
                </c:pt>
                <c:pt idx="173">
                  <c:v>34.0</c:v>
                </c:pt>
                <c:pt idx="174">
                  <c:v>34.0</c:v>
                </c:pt>
                <c:pt idx="175">
                  <c:v>34.0</c:v>
                </c:pt>
                <c:pt idx="176">
                  <c:v>34.0</c:v>
                </c:pt>
                <c:pt idx="177">
                  <c:v>35.0</c:v>
                </c:pt>
                <c:pt idx="178">
                  <c:v>35.0</c:v>
                </c:pt>
                <c:pt idx="179">
                  <c:v>35.0</c:v>
                </c:pt>
                <c:pt idx="180">
                  <c:v>35.0</c:v>
                </c:pt>
                <c:pt idx="181">
                  <c:v>35.0</c:v>
                </c:pt>
                <c:pt idx="182">
                  <c:v>35.0</c:v>
                </c:pt>
                <c:pt idx="183">
                  <c:v>35.0</c:v>
                </c:pt>
                <c:pt idx="184">
                  <c:v>35.0</c:v>
                </c:pt>
                <c:pt idx="185">
                  <c:v>35.0</c:v>
                </c:pt>
                <c:pt idx="186">
                  <c:v>35.0</c:v>
                </c:pt>
                <c:pt idx="187">
                  <c:v>35.0</c:v>
                </c:pt>
                <c:pt idx="188">
                  <c:v>35.0</c:v>
                </c:pt>
                <c:pt idx="189">
                  <c:v>35.0</c:v>
                </c:pt>
                <c:pt idx="190">
                  <c:v>35.0</c:v>
                </c:pt>
                <c:pt idx="191">
                  <c:v>35.0</c:v>
                </c:pt>
                <c:pt idx="192">
                  <c:v>35.0</c:v>
                </c:pt>
                <c:pt idx="193">
                  <c:v>35.0</c:v>
                </c:pt>
                <c:pt idx="194">
                  <c:v>35.0</c:v>
                </c:pt>
                <c:pt idx="195">
                  <c:v>35.0</c:v>
                </c:pt>
                <c:pt idx="196">
                  <c:v>36.0</c:v>
                </c:pt>
                <c:pt idx="197">
                  <c:v>36.0</c:v>
                </c:pt>
                <c:pt idx="198">
                  <c:v>36.0</c:v>
                </c:pt>
                <c:pt idx="199">
                  <c:v>36.0</c:v>
                </c:pt>
                <c:pt idx="200">
                  <c:v>36.0</c:v>
                </c:pt>
                <c:pt idx="201">
                  <c:v>36.0</c:v>
                </c:pt>
                <c:pt idx="202">
                  <c:v>36.0</c:v>
                </c:pt>
                <c:pt idx="203">
                  <c:v>36.0</c:v>
                </c:pt>
                <c:pt idx="204">
                  <c:v>36.0</c:v>
                </c:pt>
                <c:pt idx="205">
                  <c:v>36.0</c:v>
                </c:pt>
                <c:pt idx="206">
                  <c:v>36.0</c:v>
                </c:pt>
                <c:pt idx="207">
                  <c:v>36.0</c:v>
                </c:pt>
                <c:pt idx="208">
                  <c:v>36.0</c:v>
                </c:pt>
                <c:pt idx="209">
                  <c:v>36.0</c:v>
                </c:pt>
                <c:pt idx="210">
                  <c:v>37.0</c:v>
                </c:pt>
                <c:pt idx="211">
                  <c:v>37.0</c:v>
                </c:pt>
                <c:pt idx="212">
                  <c:v>37.0</c:v>
                </c:pt>
                <c:pt idx="213">
                  <c:v>37.0</c:v>
                </c:pt>
                <c:pt idx="214">
                  <c:v>37.0</c:v>
                </c:pt>
                <c:pt idx="215">
                  <c:v>37.0</c:v>
                </c:pt>
                <c:pt idx="216">
                  <c:v>37.0</c:v>
                </c:pt>
                <c:pt idx="217">
                  <c:v>37.0</c:v>
                </c:pt>
                <c:pt idx="218">
                  <c:v>37.0</c:v>
                </c:pt>
                <c:pt idx="219">
                  <c:v>37.0</c:v>
                </c:pt>
                <c:pt idx="220">
                  <c:v>37.0</c:v>
                </c:pt>
                <c:pt idx="221">
                  <c:v>37.0</c:v>
                </c:pt>
                <c:pt idx="222">
                  <c:v>37.0</c:v>
                </c:pt>
                <c:pt idx="223">
                  <c:v>37.0</c:v>
                </c:pt>
                <c:pt idx="224">
                  <c:v>37.0</c:v>
                </c:pt>
                <c:pt idx="225">
                  <c:v>37.0</c:v>
                </c:pt>
                <c:pt idx="226">
                  <c:v>37.0</c:v>
                </c:pt>
                <c:pt idx="227">
                  <c:v>37.0</c:v>
                </c:pt>
                <c:pt idx="228">
                  <c:v>37.0</c:v>
                </c:pt>
                <c:pt idx="229">
                  <c:v>37.0</c:v>
                </c:pt>
                <c:pt idx="230">
                  <c:v>37.0</c:v>
                </c:pt>
                <c:pt idx="231">
                  <c:v>37.0</c:v>
                </c:pt>
                <c:pt idx="232">
                  <c:v>38.0</c:v>
                </c:pt>
                <c:pt idx="233">
                  <c:v>38.0</c:v>
                </c:pt>
                <c:pt idx="234">
                  <c:v>38.0</c:v>
                </c:pt>
                <c:pt idx="235">
                  <c:v>38.0</c:v>
                </c:pt>
                <c:pt idx="236">
                  <c:v>38.0</c:v>
                </c:pt>
                <c:pt idx="237">
                  <c:v>38.0</c:v>
                </c:pt>
                <c:pt idx="238">
                  <c:v>38.0</c:v>
                </c:pt>
                <c:pt idx="239">
                  <c:v>38.0</c:v>
                </c:pt>
                <c:pt idx="240">
                  <c:v>38.0</c:v>
                </c:pt>
                <c:pt idx="241">
                  <c:v>38.0</c:v>
                </c:pt>
                <c:pt idx="242">
                  <c:v>38.0</c:v>
                </c:pt>
                <c:pt idx="243">
                  <c:v>38.0</c:v>
                </c:pt>
                <c:pt idx="244">
                  <c:v>38.0</c:v>
                </c:pt>
                <c:pt idx="245">
                  <c:v>38.0</c:v>
                </c:pt>
                <c:pt idx="246">
                  <c:v>38.0</c:v>
                </c:pt>
                <c:pt idx="247">
                  <c:v>38.0</c:v>
                </c:pt>
                <c:pt idx="248">
                  <c:v>38.0</c:v>
                </c:pt>
                <c:pt idx="249">
                  <c:v>38.0</c:v>
                </c:pt>
                <c:pt idx="250">
                  <c:v>38.0</c:v>
                </c:pt>
                <c:pt idx="251">
                  <c:v>39.0</c:v>
                </c:pt>
                <c:pt idx="252">
                  <c:v>39.0</c:v>
                </c:pt>
                <c:pt idx="253">
                  <c:v>39.0</c:v>
                </c:pt>
                <c:pt idx="254">
                  <c:v>39.0</c:v>
                </c:pt>
                <c:pt idx="255">
                  <c:v>39.0</c:v>
                </c:pt>
                <c:pt idx="256">
                  <c:v>39.0</c:v>
                </c:pt>
                <c:pt idx="257">
                  <c:v>39.0</c:v>
                </c:pt>
                <c:pt idx="258">
                  <c:v>39.0</c:v>
                </c:pt>
                <c:pt idx="259">
                  <c:v>39.0</c:v>
                </c:pt>
                <c:pt idx="260">
                  <c:v>39.0</c:v>
                </c:pt>
                <c:pt idx="261">
                  <c:v>39.0</c:v>
                </c:pt>
                <c:pt idx="262">
                  <c:v>39.0</c:v>
                </c:pt>
                <c:pt idx="263">
                  <c:v>39.0</c:v>
                </c:pt>
                <c:pt idx="264">
                  <c:v>39.0</c:v>
                </c:pt>
                <c:pt idx="265">
                  <c:v>39.0</c:v>
                </c:pt>
                <c:pt idx="266">
                  <c:v>39.0</c:v>
                </c:pt>
                <c:pt idx="267">
                  <c:v>39.0</c:v>
                </c:pt>
                <c:pt idx="268">
                  <c:v>40.0</c:v>
                </c:pt>
                <c:pt idx="269">
                  <c:v>40.0</c:v>
                </c:pt>
                <c:pt idx="270">
                  <c:v>40.0</c:v>
                </c:pt>
                <c:pt idx="271">
                  <c:v>40.0</c:v>
                </c:pt>
                <c:pt idx="272">
                  <c:v>40.0</c:v>
                </c:pt>
                <c:pt idx="273">
                  <c:v>40.0</c:v>
                </c:pt>
                <c:pt idx="274">
                  <c:v>40.0</c:v>
                </c:pt>
                <c:pt idx="275">
                  <c:v>40.0</c:v>
                </c:pt>
                <c:pt idx="276">
                  <c:v>40.0</c:v>
                </c:pt>
                <c:pt idx="277">
                  <c:v>40.0</c:v>
                </c:pt>
                <c:pt idx="278">
                  <c:v>40.0</c:v>
                </c:pt>
                <c:pt idx="279">
                  <c:v>40.0</c:v>
                </c:pt>
                <c:pt idx="280">
                  <c:v>40.0</c:v>
                </c:pt>
                <c:pt idx="281">
                  <c:v>40.0</c:v>
                </c:pt>
                <c:pt idx="282">
                  <c:v>40.0</c:v>
                </c:pt>
                <c:pt idx="283">
                  <c:v>40.0</c:v>
                </c:pt>
                <c:pt idx="284">
                  <c:v>40.0</c:v>
                </c:pt>
                <c:pt idx="285">
                  <c:v>40.0</c:v>
                </c:pt>
                <c:pt idx="286">
                  <c:v>40.0</c:v>
                </c:pt>
                <c:pt idx="287">
                  <c:v>40.0</c:v>
                </c:pt>
                <c:pt idx="288">
                  <c:v>40.0</c:v>
                </c:pt>
                <c:pt idx="289">
                  <c:v>40.0</c:v>
                </c:pt>
                <c:pt idx="290">
                  <c:v>40.0</c:v>
                </c:pt>
                <c:pt idx="291">
                  <c:v>41.0</c:v>
                </c:pt>
                <c:pt idx="292">
                  <c:v>41.0</c:v>
                </c:pt>
                <c:pt idx="293">
                  <c:v>41.0</c:v>
                </c:pt>
                <c:pt idx="294">
                  <c:v>41.0</c:v>
                </c:pt>
                <c:pt idx="295">
                  <c:v>41.0</c:v>
                </c:pt>
                <c:pt idx="296">
                  <c:v>41.0</c:v>
                </c:pt>
                <c:pt idx="297">
                  <c:v>41.0</c:v>
                </c:pt>
                <c:pt idx="298">
                  <c:v>41.0</c:v>
                </c:pt>
                <c:pt idx="299">
                  <c:v>41.0</c:v>
                </c:pt>
                <c:pt idx="300">
                  <c:v>41.0</c:v>
                </c:pt>
                <c:pt idx="301">
                  <c:v>41.0</c:v>
                </c:pt>
                <c:pt idx="302">
                  <c:v>41.0</c:v>
                </c:pt>
                <c:pt idx="303">
                  <c:v>41.0</c:v>
                </c:pt>
                <c:pt idx="304">
                  <c:v>41.0</c:v>
                </c:pt>
                <c:pt idx="305">
                  <c:v>41.0</c:v>
                </c:pt>
                <c:pt idx="306">
                  <c:v>41.0</c:v>
                </c:pt>
                <c:pt idx="307">
                  <c:v>41.0</c:v>
                </c:pt>
                <c:pt idx="308">
                  <c:v>41.0</c:v>
                </c:pt>
                <c:pt idx="309">
                  <c:v>41.0</c:v>
                </c:pt>
                <c:pt idx="310">
                  <c:v>41.0</c:v>
                </c:pt>
                <c:pt idx="311">
                  <c:v>41.0</c:v>
                </c:pt>
                <c:pt idx="312">
                  <c:v>41.0</c:v>
                </c:pt>
                <c:pt idx="313">
                  <c:v>41.0</c:v>
                </c:pt>
                <c:pt idx="314">
                  <c:v>41.0</c:v>
                </c:pt>
                <c:pt idx="315">
                  <c:v>41.0</c:v>
                </c:pt>
                <c:pt idx="316">
                  <c:v>41.0</c:v>
                </c:pt>
                <c:pt idx="317">
                  <c:v>41.0</c:v>
                </c:pt>
                <c:pt idx="318">
                  <c:v>41.0</c:v>
                </c:pt>
                <c:pt idx="319">
                  <c:v>41.0</c:v>
                </c:pt>
                <c:pt idx="320">
                  <c:v>41.0</c:v>
                </c:pt>
                <c:pt idx="321">
                  <c:v>41.0</c:v>
                </c:pt>
                <c:pt idx="322">
                  <c:v>41.0</c:v>
                </c:pt>
                <c:pt idx="323">
                  <c:v>41.0</c:v>
                </c:pt>
                <c:pt idx="324">
                  <c:v>41.0</c:v>
                </c:pt>
                <c:pt idx="325">
                  <c:v>41.0</c:v>
                </c:pt>
                <c:pt idx="326">
                  <c:v>42.0</c:v>
                </c:pt>
                <c:pt idx="327">
                  <c:v>42.0</c:v>
                </c:pt>
                <c:pt idx="328">
                  <c:v>42.0</c:v>
                </c:pt>
                <c:pt idx="329">
                  <c:v>42.0</c:v>
                </c:pt>
                <c:pt idx="330">
                  <c:v>42.0</c:v>
                </c:pt>
                <c:pt idx="331">
                  <c:v>42.0</c:v>
                </c:pt>
                <c:pt idx="332">
                  <c:v>42.0</c:v>
                </c:pt>
                <c:pt idx="333">
                  <c:v>42.0</c:v>
                </c:pt>
                <c:pt idx="334">
                  <c:v>42.0</c:v>
                </c:pt>
                <c:pt idx="335">
                  <c:v>42.0</c:v>
                </c:pt>
                <c:pt idx="336">
                  <c:v>42.0</c:v>
                </c:pt>
                <c:pt idx="337">
                  <c:v>42.0</c:v>
                </c:pt>
                <c:pt idx="338">
                  <c:v>42.0</c:v>
                </c:pt>
                <c:pt idx="339">
                  <c:v>42.0</c:v>
                </c:pt>
                <c:pt idx="340">
                  <c:v>42.0</c:v>
                </c:pt>
                <c:pt idx="341">
                  <c:v>42.0</c:v>
                </c:pt>
                <c:pt idx="342">
                  <c:v>42.0</c:v>
                </c:pt>
                <c:pt idx="343">
                  <c:v>42.0</c:v>
                </c:pt>
                <c:pt idx="344">
                  <c:v>42.0</c:v>
                </c:pt>
                <c:pt idx="345">
                  <c:v>42.0</c:v>
                </c:pt>
                <c:pt idx="346">
                  <c:v>42.0</c:v>
                </c:pt>
                <c:pt idx="347">
                  <c:v>42.0</c:v>
                </c:pt>
                <c:pt idx="348">
                  <c:v>42.0</c:v>
                </c:pt>
                <c:pt idx="349">
                  <c:v>42.0</c:v>
                </c:pt>
                <c:pt idx="350">
                  <c:v>42.0</c:v>
                </c:pt>
                <c:pt idx="351">
                  <c:v>42.0</c:v>
                </c:pt>
                <c:pt idx="352">
                  <c:v>42.0</c:v>
                </c:pt>
                <c:pt idx="353">
                  <c:v>42.0</c:v>
                </c:pt>
                <c:pt idx="354">
                  <c:v>43.0</c:v>
                </c:pt>
                <c:pt idx="355">
                  <c:v>43.0</c:v>
                </c:pt>
                <c:pt idx="356">
                  <c:v>43.0</c:v>
                </c:pt>
                <c:pt idx="357">
                  <c:v>43.0</c:v>
                </c:pt>
                <c:pt idx="358">
                  <c:v>43.0</c:v>
                </c:pt>
                <c:pt idx="359">
                  <c:v>43.0</c:v>
                </c:pt>
                <c:pt idx="360">
                  <c:v>43.0</c:v>
                </c:pt>
                <c:pt idx="361">
                  <c:v>43.0</c:v>
                </c:pt>
                <c:pt idx="362">
                  <c:v>43.0</c:v>
                </c:pt>
                <c:pt idx="363">
                  <c:v>43.0</c:v>
                </c:pt>
                <c:pt idx="364">
                  <c:v>43.0</c:v>
                </c:pt>
                <c:pt idx="365">
                  <c:v>43.0</c:v>
                </c:pt>
                <c:pt idx="366">
                  <c:v>43.0</c:v>
                </c:pt>
                <c:pt idx="367">
                  <c:v>43.0</c:v>
                </c:pt>
                <c:pt idx="368">
                  <c:v>43.0</c:v>
                </c:pt>
                <c:pt idx="369">
                  <c:v>43.0</c:v>
                </c:pt>
                <c:pt idx="370">
                  <c:v>43.0</c:v>
                </c:pt>
                <c:pt idx="371">
                  <c:v>43.0</c:v>
                </c:pt>
                <c:pt idx="372">
                  <c:v>44.0</c:v>
                </c:pt>
                <c:pt idx="373">
                  <c:v>44.0</c:v>
                </c:pt>
                <c:pt idx="374">
                  <c:v>44.0</c:v>
                </c:pt>
                <c:pt idx="375">
                  <c:v>44.0</c:v>
                </c:pt>
                <c:pt idx="376">
                  <c:v>44.0</c:v>
                </c:pt>
                <c:pt idx="377">
                  <c:v>44.0</c:v>
                </c:pt>
                <c:pt idx="378">
                  <c:v>44.0</c:v>
                </c:pt>
                <c:pt idx="379">
                  <c:v>44.0</c:v>
                </c:pt>
                <c:pt idx="380">
                  <c:v>44.0</c:v>
                </c:pt>
                <c:pt idx="381">
                  <c:v>44.0</c:v>
                </c:pt>
                <c:pt idx="382">
                  <c:v>44.0</c:v>
                </c:pt>
                <c:pt idx="383">
                  <c:v>44.0</c:v>
                </c:pt>
                <c:pt idx="384">
                  <c:v>44.0</c:v>
                </c:pt>
                <c:pt idx="385">
                  <c:v>44.0</c:v>
                </c:pt>
                <c:pt idx="386">
                  <c:v>44.0</c:v>
                </c:pt>
                <c:pt idx="387">
                  <c:v>44.0</c:v>
                </c:pt>
                <c:pt idx="388">
                  <c:v>44.0</c:v>
                </c:pt>
                <c:pt idx="389">
                  <c:v>44.0</c:v>
                </c:pt>
                <c:pt idx="390">
                  <c:v>44.0</c:v>
                </c:pt>
                <c:pt idx="391">
                  <c:v>45.0</c:v>
                </c:pt>
                <c:pt idx="392">
                  <c:v>45.0</c:v>
                </c:pt>
                <c:pt idx="393">
                  <c:v>45.0</c:v>
                </c:pt>
                <c:pt idx="394">
                  <c:v>45.0</c:v>
                </c:pt>
                <c:pt idx="395">
                  <c:v>45.0</c:v>
                </c:pt>
                <c:pt idx="396">
                  <c:v>45.0</c:v>
                </c:pt>
                <c:pt idx="397">
                  <c:v>45.0</c:v>
                </c:pt>
                <c:pt idx="398">
                  <c:v>45.0</c:v>
                </c:pt>
                <c:pt idx="399">
                  <c:v>45.0</c:v>
                </c:pt>
                <c:pt idx="400">
                  <c:v>45.0</c:v>
                </c:pt>
                <c:pt idx="401">
                  <c:v>45.0</c:v>
                </c:pt>
                <c:pt idx="402">
                  <c:v>45.0</c:v>
                </c:pt>
                <c:pt idx="403">
                  <c:v>45.0</c:v>
                </c:pt>
                <c:pt idx="404">
                  <c:v>45.0</c:v>
                </c:pt>
                <c:pt idx="405">
                  <c:v>45.0</c:v>
                </c:pt>
                <c:pt idx="406">
                  <c:v>45.0</c:v>
                </c:pt>
                <c:pt idx="407">
                  <c:v>45.0</c:v>
                </c:pt>
                <c:pt idx="408">
                  <c:v>45.0</c:v>
                </c:pt>
                <c:pt idx="409">
                  <c:v>45.0</c:v>
                </c:pt>
                <c:pt idx="410">
                  <c:v>45.0</c:v>
                </c:pt>
                <c:pt idx="411">
                  <c:v>45.0</c:v>
                </c:pt>
                <c:pt idx="412">
                  <c:v>45.0</c:v>
                </c:pt>
                <c:pt idx="413">
                  <c:v>45.0</c:v>
                </c:pt>
                <c:pt idx="414">
                  <c:v>45.0</c:v>
                </c:pt>
                <c:pt idx="415">
                  <c:v>46.0</c:v>
                </c:pt>
                <c:pt idx="416">
                  <c:v>46.0</c:v>
                </c:pt>
                <c:pt idx="417">
                  <c:v>46.0</c:v>
                </c:pt>
                <c:pt idx="418">
                  <c:v>46.0</c:v>
                </c:pt>
                <c:pt idx="419">
                  <c:v>46.0</c:v>
                </c:pt>
                <c:pt idx="420">
                  <c:v>46.0</c:v>
                </c:pt>
                <c:pt idx="421">
                  <c:v>46.0</c:v>
                </c:pt>
                <c:pt idx="422">
                  <c:v>46.0</c:v>
                </c:pt>
                <c:pt idx="423">
                  <c:v>46.0</c:v>
                </c:pt>
                <c:pt idx="424">
                  <c:v>46.0</c:v>
                </c:pt>
                <c:pt idx="425">
                  <c:v>46.0</c:v>
                </c:pt>
                <c:pt idx="426">
                  <c:v>46.0</c:v>
                </c:pt>
                <c:pt idx="427">
                  <c:v>46.0</c:v>
                </c:pt>
                <c:pt idx="428">
                  <c:v>46.0</c:v>
                </c:pt>
                <c:pt idx="429">
                  <c:v>46.0</c:v>
                </c:pt>
                <c:pt idx="430">
                  <c:v>46.0</c:v>
                </c:pt>
                <c:pt idx="431">
                  <c:v>46.0</c:v>
                </c:pt>
                <c:pt idx="432">
                  <c:v>46.0</c:v>
                </c:pt>
                <c:pt idx="433">
                  <c:v>46.0</c:v>
                </c:pt>
                <c:pt idx="434">
                  <c:v>46.0</c:v>
                </c:pt>
                <c:pt idx="435">
                  <c:v>46.0</c:v>
                </c:pt>
                <c:pt idx="436">
                  <c:v>46.0</c:v>
                </c:pt>
                <c:pt idx="437">
                  <c:v>46.0</c:v>
                </c:pt>
                <c:pt idx="438">
                  <c:v>46.0</c:v>
                </c:pt>
                <c:pt idx="439">
                  <c:v>46.0</c:v>
                </c:pt>
                <c:pt idx="440">
                  <c:v>47.0</c:v>
                </c:pt>
                <c:pt idx="441">
                  <c:v>47.0</c:v>
                </c:pt>
                <c:pt idx="442">
                  <c:v>47.0</c:v>
                </c:pt>
                <c:pt idx="443">
                  <c:v>47.0</c:v>
                </c:pt>
                <c:pt idx="444">
                  <c:v>47.0</c:v>
                </c:pt>
                <c:pt idx="445">
                  <c:v>47.0</c:v>
                </c:pt>
                <c:pt idx="446">
                  <c:v>47.0</c:v>
                </c:pt>
                <c:pt idx="447">
                  <c:v>47.0</c:v>
                </c:pt>
                <c:pt idx="448">
                  <c:v>47.0</c:v>
                </c:pt>
                <c:pt idx="449">
                  <c:v>47.0</c:v>
                </c:pt>
                <c:pt idx="450">
                  <c:v>47.0</c:v>
                </c:pt>
                <c:pt idx="451">
                  <c:v>47.0</c:v>
                </c:pt>
                <c:pt idx="452">
                  <c:v>47.0</c:v>
                </c:pt>
                <c:pt idx="453">
                  <c:v>47.0</c:v>
                </c:pt>
                <c:pt idx="454">
                  <c:v>47.0</c:v>
                </c:pt>
                <c:pt idx="455">
                  <c:v>47.0</c:v>
                </c:pt>
                <c:pt idx="456">
                  <c:v>47.0</c:v>
                </c:pt>
                <c:pt idx="457">
                  <c:v>47.0</c:v>
                </c:pt>
                <c:pt idx="458">
                  <c:v>47.0</c:v>
                </c:pt>
                <c:pt idx="459">
                  <c:v>48.0</c:v>
                </c:pt>
                <c:pt idx="460">
                  <c:v>48.0</c:v>
                </c:pt>
                <c:pt idx="461">
                  <c:v>48.0</c:v>
                </c:pt>
                <c:pt idx="462">
                  <c:v>48.0</c:v>
                </c:pt>
                <c:pt idx="463">
                  <c:v>48.0</c:v>
                </c:pt>
                <c:pt idx="464">
                  <c:v>48.0</c:v>
                </c:pt>
                <c:pt idx="465">
                  <c:v>48.0</c:v>
                </c:pt>
                <c:pt idx="466">
                  <c:v>48.0</c:v>
                </c:pt>
                <c:pt idx="467">
                  <c:v>48.0</c:v>
                </c:pt>
                <c:pt idx="468">
                  <c:v>48.0</c:v>
                </c:pt>
                <c:pt idx="469">
                  <c:v>48.0</c:v>
                </c:pt>
                <c:pt idx="470">
                  <c:v>48.0</c:v>
                </c:pt>
                <c:pt idx="471">
                  <c:v>48.0</c:v>
                </c:pt>
                <c:pt idx="472">
                  <c:v>48.0</c:v>
                </c:pt>
                <c:pt idx="473">
                  <c:v>48.0</c:v>
                </c:pt>
                <c:pt idx="474">
                  <c:v>48.0</c:v>
                </c:pt>
                <c:pt idx="475">
                  <c:v>48.0</c:v>
                </c:pt>
                <c:pt idx="476">
                  <c:v>48.0</c:v>
                </c:pt>
                <c:pt idx="477">
                  <c:v>48.0</c:v>
                </c:pt>
                <c:pt idx="478">
                  <c:v>48.0</c:v>
                </c:pt>
                <c:pt idx="479">
                  <c:v>49.0</c:v>
                </c:pt>
                <c:pt idx="480">
                  <c:v>49.0</c:v>
                </c:pt>
                <c:pt idx="481">
                  <c:v>49.0</c:v>
                </c:pt>
                <c:pt idx="482">
                  <c:v>49.0</c:v>
                </c:pt>
                <c:pt idx="483">
                  <c:v>49.0</c:v>
                </c:pt>
                <c:pt idx="484">
                  <c:v>49.0</c:v>
                </c:pt>
                <c:pt idx="485">
                  <c:v>49.0</c:v>
                </c:pt>
                <c:pt idx="486">
                  <c:v>49.0</c:v>
                </c:pt>
                <c:pt idx="487">
                  <c:v>49.0</c:v>
                </c:pt>
                <c:pt idx="488">
                  <c:v>49.0</c:v>
                </c:pt>
                <c:pt idx="489">
                  <c:v>49.0</c:v>
                </c:pt>
                <c:pt idx="490">
                  <c:v>49.0</c:v>
                </c:pt>
                <c:pt idx="491">
                  <c:v>49.0</c:v>
                </c:pt>
                <c:pt idx="492">
                  <c:v>49.0</c:v>
                </c:pt>
                <c:pt idx="493">
                  <c:v>49.0</c:v>
                </c:pt>
                <c:pt idx="494">
                  <c:v>49.0</c:v>
                </c:pt>
                <c:pt idx="495">
                  <c:v>49.0</c:v>
                </c:pt>
                <c:pt idx="496">
                  <c:v>49.0</c:v>
                </c:pt>
                <c:pt idx="497">
                  <c:v>49.0</c:v>
                </c:pt>
                <c:pt idx="498">
                  <c:v>49.0</c:v>
                </c:pt>
                <c:pt idx="499">
                  <c:v>49.0</c:v>
                </c:pt>
                <c:pt idx="500">
                  <c:v>49.0</c:v>
                </c:pt>
                <c:pt idx="501">
                  <c:v>49.0</c:v>
                </c:pt>
                <c:pt idx="502">
                  <c:v>49.0</c:v>
                </c:pt>
                <c:pt idx="503">
                  <c:v>49.0</c:v>
                </c:pt>
                <c:pt idx="504">
                  <c:v>49.0</c:v>
                </c:pt>
                <c:pt idx="505">
                  <c:v>50.0</c:v>
                </c:pt>
                <c:pt idx="506">
                  <c:v>50.0</c:v>
                </c:pt>
                <c:pt idx="507">
                  <c:v>50.0</c:v>
                </c:pt>
                <c:pt idx="508">
                  <c:v>50.0</c:v>
                </c:pt>
                <c:pt idx="509">
                  <c:v>50.0</c:v>
                </c:pt>
                <c:pt idx="510">
                  <c:v>50.0</c:v>
                </c:pt>
                <c:pt idx="511">
                  <c:v>50.0</c:v>
                </c:pt>
                <c:pt idx="512">
                  <c:v>50.0</c:v>
                </c:pt>
                <c:pt idx="513">
                  <c:v>50.0</c:v>
                </c:pt>
                <c:pt idx="514">
                  <c:v>50.0</c:v>
                </c:pt>
                <c:pt idx="515">
                  <c:v>50.0</c:v>
                </c:pt>
                <c:pt idx="516">
                  <c:v>50.0</c:v>
                </c:pt>
                <c:pt idx="517">
                  <c:v>50.0</c:v>
                </c:pt>
                <c:pt idx="518">
                  <c:v>50.0</c:v>
                </c:pt>
                <c:pt idx="519">
                  <c:v>50.0</c:v>
                </c:pt>
                <c:pt idx="520">
                  <c:v>51.0</c:v>
                </c:pt>
                <c:pt idx="521">
                  <c:v>51.0</c:v>
                </c:pt>
                <c:pt idx="522">
                  <c:v>51.0</c:v>
                </c:pt>
                <c:pt idx="523">
                  <c:v>51.0</c:v>
                </c:pt>
                <c:pt idx="524">
                  <c:v>51.0</c:v>
                </c:pt>
                <c:pt idx="525">
                  <c:v>51.0</c:v>
                </c:pt>
                <c:pt idx="526">
                  <c:v>51.0</c:v>
                </c:pt>
                <c:pt idx="527">
                  <c:v>51.0</c:v>
                </c:pt>
                <c:pt idx="528">
                  <c:v>51.0</c:v>
                </c:pt>
                <c:pt idx="529">
                  <c:v>51.0</c:v>
                </c:pt>
                <c:pt idx="530">
                  <c:v>51.0</c:v>
                </c:pt>
                <c:pt idx="531">
                  <c:v>51.0</c:v>
                </c:pt>
                <c:pt idx="532">
                  <c:v>51.0</c:v>
                </c:pt>
                <c:pt idx="533">
                  <c:v>51.0</c:v>
                </c:pt>
                <c:pt idx="534">
                  <c:v>51.0</c:v>
                </c:pt>
                <c:pt idx="535">
                  <c:v>51.0</c:v>
                </c:pt>
                <c:pt idx="536">
                  <c:v>51.0</c:v>
                </c:pt>
                <c:pt idx="537">
                  <c:v>51.0</c:v>
                </c:pt>
                <c:pt idx="538">
                  <c:v>51.0</c:v>
                </c:pt>
                <c:pt idx="539">
                  <c:v>51.0</c:v>
                </c:pt>
                <c:pt idx="540">
                  <c:v>51.0</c:v>
                </c:pt>
                <c:pt idx="541">
                  <c:v>51.0</c:v>
                </c:pt>
                <c:pt idx="542">
                  <c:v>51.0</c:v>
                </c:pt>
                <c:pt idx="543">
                  <c:v>51.0</c:v>
                </c:pt>
                <c:pt idx="544">
                  <c:v>51.0</c:v>
                </c:pt>
                <c:pt idx="545">
                  <c:v>51.0</c:v>
                </c:pt>
                <c:pt idx="546">
                  <c:v>52.0</c:v>
                </c:pt>
                <c:pt idx="547">
                  <c:v>52.0</c:v>
                </c:pt>
                <c:pt idx="548">
                  <c:v>52.0</c:v>
                </c:pt>
                <c:pt idx="549">
                  <c:v>52.0</c:v>
                </c:pt>
                <c:pt idx="550">
                  <c:v>52.0</c:v>
                </c:pt>
                <c:pt idx="551">
                  <c:v>52.0</c:v>
                </c:pt>
                <c:pt idx="552">
                  <c:v>52.0</c:v>
                </c:pt>
                <c:pt idx="553">
                  <c:v>52.0</c:v>
                </c:pt>
                <c:pt idx="554">
                  <c:v>52.0</c:v>
                </c:pt>
                <c:pt idx="555">
                  <c:v>52.0</c:v>
                </c:pt>
                <c:pt idx="556">
                  <c:v>52.0</c:v>
                </c:pt>
                <c:pt idx="557">
                  <c:v>52.0</c:v>
                </c:pt>
                <c:pt idx="558">
                  <c:v>52.0</c:v>
                </c:pt>
                <c:pt idx="559">
                  <c:v>52.0</c:v>
                </c:pt>
                <c:pt idx="560">
                  <c:v>52.0</c:v>
                </c:pt>
                <c:pt idx="561">
                  <c:v>52.0</c:v>
                </c:pt>
                <c:pt idx="562">
                  <c:v>52.0</c:v>
                </c:pt>
                <c:pt idx="563">
                  <c:v>52.0</c:v>
                </c:pt>
                <c:pt idx="564">
                  <c:v>52.0</c:v>
                </c:pt>
                <c:pt idx="565">
                  <c:v>52.0</c:v>
                </c:pt>
                <c:pt idx="566">
                  <c:v>52.0</c:v>
                </c:pt>
                <c:pt idx="567">
                  <c:v>52.0</c:v>
                </c:pt>
                <c:pt idx="568">
                  <c:v>52.0</c:v>
                </c:pt>
                <c:pt idx="569">
                  <c:v>52.0</c:v>
                </c:pt>
                <c:pt idx="570">
                  <c:v>52.0</c:v>
                </c:pt>
                <c:pt idx="571">
                  <c:v>52.0</c:v>
                </c:pt>
                <c:pt idx="572">
                  <c:v>52.0</c:v>
                </c:pt>
                <c:pt idx="573">
                  <c:v>52.0</c:v>
                </c:pt>
                <c:pt idx="574">
                  <c:v>52.0</c:v>
                </c:pt>
                <c:pt idx="575">
                  <c:v>52.0</c:v>
                </c:pt>
                <c:pt idx="576">
                  <c:v>53.0</c:v>
                </c:pt>
                <c:pt idx="577">
                  <c:v>53.0</c:v>
                </c:pt>
                <c:pt idx="578">
                  <c:v>53.0</c:v>
                </c:pt>
                <c:pt idx="579">
                  <c:v>53.0</c:v>
                </c:pt>
                <c:pt idx="580">
                  <c:v>53.0</c:v>
                </c:pt>
                <c:pt idx="581">
                  <c:v>53.0</c:v>
                </c:pt>
                <c:pt idx="582">
                  <c:v>53.0</c:v>
                </c:pt>
                <c:pt idx="583">
                  <c:v>53.0</c:v>
                </c:pt>
                <c:pt idx="584">
                  <c:v>53.0</c:v>
                </c:pt>
                <c:pt idx="585">
                  <c:v>53.0</c:v>
                </c:pt>
                <c:pt idx="586">
                  <c:v>53.0</c:v>
                </c:pt>
                <c:pt idx="587">
                  <c:v>53.0</c:v>
                </c:pt>
                <c:pt idx="588">
                  <c:v>53.0</c:v>
                </c:pt>
                <c:pt idx="589">
                  <c:v>53.0</c:v>
                </c:pt>
                <c:pt idx="590">
                  <c:v>53.0</c:v>
                </c:pt>
                <c:pt idx="591">
                  <c:v>53.0</c:v>
                </c:pt>
                <c:pt idx="592">
                  <c:v>53.0</c:v>
                </c:pt>
                <c:pt idx="593">
                  <c:v>53.0</c:v>
                </c:pt>
                <c:pt idx="594">
                  <c:v>53.0</c:v>
                </c:pt>
                <c:pt idx="595">
                  <c:v>53.0</c:v>
                </c:pt>
                <c:pt idx="596">
                  <c:v>54.0</c:v>
                </c:pt>
                <c:pt idx="597">
                  <c:v>54.0</c:v>
                </c:pt>
                <c:pt idx="598">
                  <c:v>54.0</c:v>
                </c:pt>
                <c:pt idx="599">
                  <c:v>54.0</c:v>
                </c:pt>
                <c:pt idx="600">
                  <c:v>54.0</c:v>
                </c:pt>
                <c:pt idx="601">
                  <c:v>54.0</c:v>
                </c:pt>
                <c:pt idx="602">
                  <c:v>54.0</c:v>
                </c:pt>
                <c:pt idx="603">
                  <c:v>54.0</c:v>
                </c:pt>
                <c:pt idx="604">
                  <c:v>54.0</c:v>
                </c:pt>
                <c:pt idx="605">
                  <c:v>54.0</c:v>
                </c:pt>
                <c:pt idx="606">
                  <c:v>54.0</c:v>
                </c:pt>
                <c:pt idx="607">
                  <c:v>54.0</c:v>
                </c:pt>
                <c:pt idx="608">
                  <c:v>54.0</c:v>
                </c:pt>
                <c:pt idx="609">
                  <c:v>54.0</c:v>
                </c:pt>
                <c:pt idx="610">
                  <c:v>54.0</c:v>
                </c:pt>
                <c:pt idx="611">
                  <c:v>54.0</c:v>
                </c:pt>
                <c:pt idx="612">
                  <c:v>54.0</c:v>
                </c:pt>
                <c:pt idx="613">
                  <c:v>54.0</c:v>
                </c:pt>
                <c:pt idx="614">
                  <c:v>54.0</c:v>
                </c:pt>
                <c:pt idx="615">
                  <c:v>54.0</c:v>
                </c:pt>
                <c:pt idx="616">
                  <c:v>54.0</c:v>
                </c:pt>
                <c:pt idx="617">
                  <c:v>54.0</c:v>
                </c:pt>
                <c:pt idx="618">
                  <c:v>54.0</c:v>
                </c:pt>
                <c:pt idx="619">
                  <c:v>54.0</c:v>
                </c:pt>
                <c:pt idx="620">
                  <c:v>54.0</c:v>
                </c:pt>
                <c:pt idx="621">
                  <c:v>54.0</c:v>
                </c:pt>
                <c:pt idx="622">
                  <c:v>54.0</c:v>
                </c:pt>
                <c:pt idx="623">
                  <c:v>54.0</c:v>
                </c:pt>
                <c:pt idx="624">
                  <c:v>54.0</c:v>
                </c:pt>
                <c:pt idx="625">
                  <c:v>54.0</c:v>
                </c:pt>
                <c:pt idx="626">
                  <c:v>54.0</c:v>
                </c:pt>
                <c:pt idx="627">
                  <c:v>55.0</c:v>
                </c:pt>
                <c:pt idx="628">
                  <c:v>55.0</c:v>
                </c:pt>
                <c:pt idx="629">
                  <c:v>55.0</c:v>
                </c:pt>
                <c:pt idx="630">
                  <c:v>55.0</c:v>
                </c:pt>
                <c:pt idx="631">
                  <c:v>55.0</c:v>
                </c:pt>
                <c:pt idx="632">
                  <c:v>55.0</c:v>
                </c:pt>
                <c:pt idx="633">
                  <c:v>55.0</c:v>
                </c:pt>
                <c:pt idx="634">
                  <c:v>55.0</c:v>
                </c:pt>
                <c:pt idx="635">
                  <c:v>55.0</c:v>
                </c:pt>
                <c:pt idx="636">
                  <c:v>55.0</c:v>
                </c:pt>
                <c:pt idx="637">
                  <c:v>55.0</c:v>
                </c:pt>
                <c:pt idx="638">
                  <c:v>55.0</c:v>
                </c:pt>
                <c:pt idx="639">
                  <c:v>55.0</c:v>
                </c:pt>
                <c:pt idx="640">
                  <c:v>55.0</c:v>
                </c:pt>
                <c:pt idx="641">
                  <c:v>55.0</c:v>
                </c:pt>
                <c:pt idx="642">
                  <c:v>55.0</c:v>
                </c:pt>
                <c:pt idx="643">
                  <c:v>55.0</c:v>
                </c:pt>
                <c:pt idx="644">
                  <c:v>55.0</c:v>
                </c:pt>
                <c:pt idx="645">
                  <c:v>55.0</c:v>
                </c:pt>
                <c:pt idx="646">
                  <c:v>55.0</c:v>
                </c:pt>
                <c:pt idx="647">
                  <c:v>55.0</c:v>
                </c:pt>
                <c:pt idx="648">
                  <c:v>55.0</c:v>
                </c:pt>
                <c:pt idx="649">
                  <c:v>55.0</c:v>
                </c:pt>
                <c:pt idx="650">
                  <c:v>55.0</c:v>
                </c:pt>
                <c:pt idx="651">
                  <c:v>55.0</c:v>
                </c:pt>
                <c:pt idx="652">
                  <c:v>55.0</c:v>
                </c:pt>
                <c:pt idx="653">
                  <c:v>55.0</c:v>
                </c:pt>
                <c:pt idx="654">
                  <c:v>55.0</c:v>
                </c:pt>
                <c:pt idx="655">
                  <c:v>55.0</c:v>
                </c:pt>
                <c:pt idx="656">
                  <c:v>56.0</c:v>
                </c:pt>
                <c:pt idx="657">
                  <c:v>56.0</c:v>
                </c:pt>
                <c:pt idx="658">
                  <c:v>56.0</c:v>
                </c:pt>
                <c:pt idx="659">
                  <c:v>56.0</c:v>
                </c:pt>
                <c:pt idx="660">
                  <c:v>56.0</c:v>
                </c:pt>
                <c:pt idx="661">
                  <c:v>56.0</c:v>
                </c:pt>
                <c:pt idx="662">
                  <c:v>56.0</c:v>
                </c:pt>
                <c:pt idx="663">
                  <c:v>56.0</c:v>
                </c:pt>
                <c:pt idx="664">
                  <c:v>56.0</c:v>
                </c:pt>
                <c:pt idx="665">
                  <c:v>56.0</c:v>
                </c:pt>
                <c:pt idx="666">
                  <c:v>56.0</c:v>
                </c:pt>
                <c:pt idx="667">
                  <c:v>56.0</c:v>
                </c:pt>
                <c:pt idx="668">
                  <c:v>56.0</c:v>
                </c:pt>
                <c:pt idx="669">
                  <c:v>56.0</c:v>
                </c:pt>
                <c:pt idx="670">
                  <c:v>57.0</c:v>
                </c:pt>
                <c:pt idx="671">
                  <c:v>57.0</c:v>
                </c:pt>
                <c:pt idx="672">
                  <c:v>57.0</c:v>
                </c:pt>
                <c:pt idx="673">
                  <c:v>57.0</c:v>
                </c:pt>
                <c:pt idx="674">
                  <c:v>57.0</c:v>
                </c:pt>
                <c:pt idx="675">
                  <c:v>57.0</c:v>
                </c:pt>
                <c:pt idx="676">
                  <c:v>57.0</c:v>
                </c:pt>
                <c:pt idx="677">
                  <c:v>57.0</c:v>
                </c:pt>
                <c:pt idx="678">
                  <c:v>57.0</c:v>
                </c:pt>
                <c:pt idx="679">
                  <c:v>57.0</c:v>
                </c:pt>
                <c:pt idx="680">
                  <c:v>57.0</c:v>
                </c:pt>
                <c:pt idx="681">
                  <c:v>57.0</c:v>
                </c:pt>
                <c:pt idx="682">
                  <c:v>57.0</c:v>
                </c:pt>
                <c:pt idx="683">
                  <c:v>57.0</c:v>
                </c:pt>
                <c:pt idx="684">
                  <c:v>57.0</c:v>
                </c:pt>
                <c:pt idx="685">
                  <c:v>57.0</c:v>
                </c:pt>
                <c:pt idx="686">
                  <c:v>57.0</c:v>
                </c:pt>
                <c:pt idx="687">
                  <c:v>57.0</c:v>
                </c:pt>
                <c:pt idx="688">
                  <c:v>57.0</c:v>
                </c:pt>
                <c:pt idx="689">
                  <c:v>57.0</c:v>
                </c:pt>
                <c:pt idx="690">
                  <c:v>57.0</c:v>
                </c:pt>
                <c:pt idx="691">
                  <c:v>57.0</c:v>
                </c:pt>
                <c:pt idx="692">
                  <c:v>57.0</c:v>
                </c:pt>
                <c:pt idx="693">
                  <c:v>57.0</c:v>
                </c:pt>
                <c:pt idx="694">
                  <c:v>58.0</c:v>
                </c:pt>
                <c:pt idx="695">
                  <c:v>58.0</c:v>
                </c:pt>
                <c:pt idx="696">
                  <c:v>58.0</c:v>
                </c:pt>
                <c:pt idx="697">
                  <c:v>58.0</c:v>
                </c:pt>
                <c:pt idx="698">
                  <c:v>58.0</c:v>
                </c:pt>
                <c:pt idx="699">
                  <c:v>58.0</c:v>
                </c:pt>
                <c:pt idx="700">
                  <c:v>58.0</c:v>
                </c:pt>
                <c:pt idx="701">
                  <c:v>58.0</c:v>
                </c:pt>
                <c:pt idx="702">
                  <c:v>58.0</c:v>
                </c:pt>
                <c:pt idx="703">
                  <c:v>58.0</c:v>
                </c:pt>
                <c:pt idx="704">
                  <c:v>58.0</c:v>
                </c:pt>
                <c:pt idx="705">
                  <c:v>58.0</c:v>
                </c:pt>
                <c:pt idx="706">
                  <c:v>58.0</c:v>
                </c:pt>
                <c:pt idx="707">
                  <c:v>58.0</c:v>
                </c:pt>
                <c:pt idx="708">
                  <c:v>58.0</c:v>
                </c:pt>
                <c:pt idx="709">
                  <c:v>58.0</c:v>
                </c:pt>
                <c:pt idx="710">
                  <c:v>58.0</c:v>
                </c:pt>
                <c:pt idx="711">
                  <c:v>58.0</c:v>
                </c:pt>
                <c:pt idx="712">
                  <c:v>58.0</c:v>
                </c:pt>
                <c:pt idx="713">
                  <c:v>58.0</c:v>
                </c:pt>
                <c:pt idx="714">
                  <c:v>58.0</c:v>
                </c:pt>
                <c:pt idx="715">
                  <c:v>59.0</c:v>
                </c:pt>
                <c:pt idx="716">
                  <c:v>59.0</c:v>
                </c:pt>
                <c:pt idx="717">
                  <c:v>59.0</c:v>
                </c:pt>
                <c:pt idx="718">
                  <c:v>59.0</c:v>
                </c:pt>
                <c:pt idx="719">
                  <c:v>59.0</c:v>
                </c:pt>
                <c:pt idx="720">
                  <c:v>59.0</c:v>
                </c:pt>
                <c:pt idx="721">
                  <c:v>59.0</c:v>
                </c:pt>
                <c:pt idx="722">
                  <c:v>59.0</c:v>
                </c:pt>
                <c:pt idx="723">
                  <c:v>59.0</c:v>
                </c:pt>
                <c:pt idx="724">
                  <c:v>59.0</c:v>
                </c:pt>
                <c:pt idx="725">
                  <c:v>59.0</c:v>
                </c:pt>
                <c:pt idx="726">
                  <c:v>59.0</c:v>
                </c:pt>
                <c:pt idx="727">
                  <c:v>59.0</c:v>
                </c:pt>
                <c:pt idx="728">
                  <c:v>59.0</c:v>
                </c:pt>
                <c:pt idx="729">
                  <c:v>59.0</c:v>
                </c:pt>
                <c:pt idx="730">
                  <c:v>59.0</c:v>
                </c:pt>
                <c:pt idx="731">
                  <c:v>59.0</c:v>
                </c:pt>
                <c:pt idx="732">
                  <c:v>59.0</c:v>
                </c:pt>
                <c:pt idx="733">
                  <c:v>60.0</c:v>
                </c:pt>
                <c:pt idx="734">
                  <c:v>60.0</c:v>
                </c:pt>
                <c:pt idx="735">
                  <c:v>60.0</c:v>
                </c:pt>
                <c:pt idx="736">
                  <c:v>60.0</c:v>
                </c:pt>
                <c:pt idx="737">
                  <c:v>60.0</c:v>
                </c:pt>
                <c:pt idx="738">
                  <c:v>60.0</c:v>
                </c:pt>
                <c:pt idx="739">
                  <c:v>60.0</c:v>
                </c:pt>
                <c:pt idx="740">
                  <c:v>60.0</c:v>
                </c:pt>
                <c:pt idx="741">
                  <c:v>60.0</c:v>
                </c:pt>
                <c:pt idx="742">
                  <c:v>60.0</c:v>
                </c:pt>
                <c:pt idx="743">
                  <c:v>60.0</c:v>
                </c:pt>
                <c:pt idx="744">
                  <c:v>60.0</c:v>
                </c:pt>
                <c:pt idx="745">
                  <c:v>60.0</c:v>
                </c:pt>
                <c:pt idx="746">
                  <c:v>60.0</c:v>
                </c:pt>
                <c:pt idx="747">
                  <c:v>60.0</c:v>
                </c:pt>
                <c:pt idx="748">
                  <c:v>60.0</c:v>
                </c:pt>
                <c:pt idx="749">
                  <c:v>60.0</c:v>
                </c:pt>
                <c:pt idx="750">
                  <c:v>60.0</c:v>
                </c:pt>
                <c:pt idx="751">
                  <c:v>60.0</c:v>
                </c:pt>
                <c:pt idx="752">
                  <c:v>60.0</c:v>
                </c:pt>
                <c:pt idx="753">
                  <c:v>60.0</c:v>
                </c:pt>
                <c:pt idx="754">
                  <c:v>60.0</c:v>
                </c:pt>
                <c:pt idx="755">
                  <c:v>60.0</c:v>
                </c:pt>
                <c:pt idx="756">
                  <c:v>60.0</c:v>
                </c:pt>
                <c:pt idx="757">
                  <c:v>60.0</c:v>
                </c:pt>
                <c:pt idx="758">
                  <c:v>61.0</c:v>
                </c:pt>
                <c:pt idx="759">
                  <c:v>61.0</c:v>
                </c:pt>
                <c:pt idx="760">
                  <c:v>61.0</c:v>
                </c:pt>
                <c:pt idx="761">
                  <c:v>61.0</c:v>
                </c:pt>
                <c:pt idx="762">
                  <c:v>61.0</c:v>
                </c:pt>
                <c:pt idx="763">
                  <c:v>61.0</c:v>
                </c:pt>
                <c:pt idx="764">
                  <c:v>61.0</c:v>
                </c:pt>
                <c:pt idx="765">
                  <c:v>61.0</c:v>
                </c:pt>
                <c:pt idx="766">
                  <c:v>61.0</c:v>
                </c:pt>
                <c:pt idx="767">
                  <c:v>61.0</c:v>
                </c:pt>
                <c:pt idx="768">
                  <c:v>61.0</c:v>
                </c:pt>
                <c:pt idx="769">
                  <c:v>61.0</c:v>
                </c:pt>
                <c:pt idx="770">
                  <c:v>61.0</c:v>
                </c:pt>
                <c:pt idx="771">
                  <c:v>61.0</c:v>
                </c:pt>
                <c:pt idx="772">
                  <c:v>61.0</c:v>
                </c:pt>
                <c:pt idx="773">
                  <c:v>61.0</c:v>
                </c:pt>
                <c:pt idx="774">
                  <c:v>61.0</c:v>
                </c:pt>
                <c:pt idx="775">
                  <c:v>61.0</c:v>
                </c:pt>
                <c:pt idx="776">
                  <c:v>61.0</c:v>
                </c:pt>
                <c:pt idx="777">
                  <c:v>61.0</c:v>
                </c:pt>
                <c:pt idx="778">
                  <c:v>61.0</c:v>
                </c:pt>
                <c:pt idx="779">
                  <c:v>62.0</c:v>
                </c:pt>
                <c:pt idx="780">
                  <c:v>62.0</c:v>
                </c:pt>
                <c:pt idx="781">
                  <c:v>62.0</c:v>
                </c:pt>
                <c:pt idx="782">
                  <c:v>62.0</c:v>
                </c:pt>
                <c:pt idx="783">
                  <c:v>62.0</c:v>
                </c:pt>
                <c:pt idx="784">
                  <c:v>62.0</c:v>
                </c:pt>
                <c:pt idx="785">
                  <c:v>62.0</c:v>
                </c:pt>
                <c:pt idx="786">
                  <c:v>62.0</c:v>
                </c:pt>
                <c:pt idx="787">
                  <c:v>62.0</c:v>
                </c:pt>
                <c:pt idx="788">
                  <c:v>62.0</c:v>
                </c:pt>
                <c:pt idx="789">
                  <c:v>62.0</c:v>
                </c:pt>
                <c:pt idx="790">
                  <c:v>62.0</c:v>
                </c:pt>
                <c:pt idx="791">
                  <c:v>62.0</c:v>
                </c:pt>
                <c:pt idx="792">
                  <c:v>62.0</c:v>
                </c:pt>
                <c:pt idx="793">
                  <c:v>62.0</c:v>
                </c:pt>
                <c:pt idx="794">
                  <c:v>62.0</c:v>
                </c:pt>
                <c:pt idx="795">
                  <c:v>62.0</c:v>
                </c:pt>
                <c:pt idx="796">
                  <c:v>63.0</c:v>
                </c:pt>
                <c:pt idx="797">
                  <c:v>63.0</c:v>
                </c:pt>
                <c:pt idx="798">
                  <c:v>63.0</c:v>
                </c:pt>
                <c:pt idx="799">
                  <c:v>63.0</c:v>
                </c:pt>
                <c:pt idx="800">
                  <c:v>63.0</c:v>
                </c:pt>
                <c:pt idx="801">
                  <c:v>63.0</c:v>
                </c:pt>
                <c:pt idx="802">
                  <c:v>63.0</c:v>
                </c:pt>
                <c:pt idx="803">
                  <c:v>63.0</c:v>
                </c:pt>
                <c:pt idx="804">
                  <c:v>63.0</c:v>
                </c:pt>
                <c:pt idx="805">
                  <c:v>63.0</c:v>
                </c:pt>
                <c:pt idx="806">
                  <c:v>63.0</c:v>
                </c:pt>
                <c:pt idx="807">
                  <c:v>63.0</c:v>
                </c:pt>
                <c:pt idx="808">
                  <c:v>63.0</c:v>
                </c:pt>
                <c:pt idx="809">
                  <c:v>63.0</c:v>
                </c:pt>
                <c:pt idx="810">
                  <c:v>63.0</c:v>
                </c:pt>
                <c:pt idx="811">
                  <c:v>64.0</c:v>
                </c:pt>
                <c:pt idx="812">
                  <c:v>64.0</c:v>
                </c:pt>
                <c:pt idx="813">
                  <c:v>64.0</c:v>
                </c:pt>
                <c:pt idx="814">
                  <c:v>64.0</c:v>
                </c:pt>
                <c:pt idx="815">
                  <c:v>64.0</c:v>
                </c:pt>
                <c:pt idx="816">
                  <c:v>64.0</c:v>
                </c:pt>
                <c:pt idx="817">
                  <c:v>64.0</c:v>
                </c:pt>
                <c:pt idx="818">
                  <c:v>64.0</c:v>
                </c:pt>
                <c:pt idx="819">
                  <c:v>64.0</c:v>
                </c:pt>
                <c:pt idx="820">
                  <c:v>64.0</c:v>
                </c:pt>
                <c:pt idx="821">
                  <c:v>65.0</c:v>
                </c:pt>
                <c:pt idx="822">
                  <c:v>65.0</c:v>
                </c:pt>
                <c:pt idx="823">
                  <c:v>65.0</c:v>
                </c:pt>
                <c:pt idx="824">
                  <c:v>65.0</c:v>
                </c:pt>
                <c:pt idx="825">
                  <c:v>65.0</c:v>
                </c:pt>
                <c:pt idx="826">
                  <c:v>65.0</c:v>
                </c:pt>
                <c:pt idx="827">
                  <c:v>65.0</c:v>
                </c:pt>
                <c:pt idx="828">
                  <c:v>65.0</c:v>
                </c:pt>
                <c:pt idx="829">
                  <c:v>65.0</c:v>
                </c:pt>
                <c:pt idx="830">
                  <c:v>65.0</c:v>
                </c:pt>
                <c:pt idx="831">
                  <c:v>65.0</c:v>
                </c:pt>
                <c:pt idx="832">
                  <c:v>65.0</c:v>
                </c:pt>
                <c:pt idx="833">
                  <c:v>65.0</c:v>
                </c:pt>
                <c:pt idx="834">
                  <c:v>65.0</c:v>
                </c:pt>
                <c:pt idx="835">
                  <c:v>65.0</c:v>
                </c:pt>
                <c:pt idx="836">
                  <c:v>65.0</c:v>
                </c:pt>
                <c:pt idx="837">
                  <c:v>66.0</c:v>
                </c:pt>
                <c:pt idx="838">
                  <c:v>66.0</c:v>
                </c:pt>
                <c:pt idx="839">
                  <c:v>66.0</c:v>
                </c:pt>
                <c:pt idx="840">
                  <c:v>66.0</c:v>
                </c:pt>
                <c:pt idx="841">
                  <c:v>66.0</c:v>
                </c:pt>
                <c:pt idx="842">
                  <c:v>66.0</c:v>
                </c:pt>
                <c:pt idx="843">
                  <c:v>66.0</c:v>
                </c:pt>
                <c:pt idx="844">
                  <c:v>66.0</c:v>
                </c:pt>
                <c:pt idx="845">
                  <c:v>66.0</c:v>
                </c:pt>
                <c:pt idx="846">
                  <c:v>66.0</c:v>
                </c:pt>
                <c:pt idx="847">
                  <c:v>66.0</c:v>
                </c:pt>
                <c:pt idx="848">
                  <c:v>66.0</c:v>
                </c:pt>
                <c:pt idx="849">
                  <c:v>67.0</c:v>
                </c:pt>
                <c:pt idx="850">
                  <c:v>67.0</c:v>
                </c:pt>
                <c:pt idx="851">
                  <c:v>67.0</c:v>
                </c:pt>
                <c:pt idx="852">
                  <c:v>67.0</c:v>
                </c:pt>
                <c:pt idx="853">
                  <c:v>67.0</c:v>
                </c:pt>
                <c:pt idx="854">
                  <c:v>67.0</c:v>
                </c:pt>
                <c:pt idx="855">
                  <c:v>67.0</c:v>
                </c:pt>
                <c:pt idx="856">
                  <c:v>67.0</c:v>
                </c:pt>
                <c:pt idx="857">
                  <c:v>67.0</c:v>
                </c:pt>
                <c:pt idx="858">
                  <c:v>67.0</c:v>
                </c:pt>
                <c:pt idx="859">
                  <c:v>67.0</c:v>
                </c:pt>
                <c:pt idx="860">
                  <c:v>68.0</c:v>
                </c:pt>
                <c:pt idx="861">
                  <c:v>68.0</c:v>
                </c:pt>
                <c:pt idx="862">
                  <c:v>68.0</c:v>
                </c:pt>
                <c:pt idx="863">
                  <c:v>68.0</c:v>
                </c:pt>
                <c:pt idx="864">
                  <c:v>68.0</c:v>
                </c:pt>
                <c:pt idx="865">
                  <c:v>68.0</c:v>
                </c:pt>
                <c:pt idx="866">
                  <c:v>68.0</c:v>
                </c:pt>
                <c:pt idx="867">
                  <c:v>68.0</c:v>
                </c:pt>
                <c:pt idx="868">
                  <c:v>68.0</c:v>
                </c:pt>
                <c:pt idx="869">
                  <c:v>68.0</c:v>
                </c:pt>
                <c:pt idx="870">
                  <c:v>68.0</c:v>
                </c:pt>
                <c:pt idx="871">
                  <c:v>68.0</c:v>
                </c:pt>
                <c:pt idx="872">
                  <c:v>68.0</c:v>
                </c:pt>
                <c:pt idx="873">
                  <c:v>68.0</c:v>
                </c:pt>
                <c:pt idx="874">
                  <c:v>68.0</c:v>
                </c:pt>
                <c:pt idx="875">
                  <c:v>68.0</c:v>
                </c:pt>
                <c:pt idx="876">
                  <c:v>69.0</c:v>
                </c:pt>
                <c:pt idx="877">
                  <c:v>69.0</c:v>
                </c:pt>
                <c:pt idx="878">
                  <c:v>69.0</c:v>
                </c:pt>
                <c:pt idx="879">
                  <c:v>69.0</c:v>
                </c:pt>
                <c:pt idx="880">
                  <c:v>69.0</c:v>
                </c:pt>
                <c:pt idx="881">
                  <c:v>69.0</c:v>
                </c:pt>
                <c:pt idx="882">
                  <c:v>69.0</c:v>
                </c:pt>
                <c:pt idx="883">
                  <c:v>69.0</c:v>
                </c:pt>
                <c:pt idx="884">
                  <c:v>69.0</c:v>
                </c:pt>
                <c:pt idx="885">
                  <c:v>69.0</c:v>
                </c:pt>
                <c:pt idx="886">
                  <c:v>69.0</c:v>
                </c:pt>
                <c:pt idx="887">
                  <c:v>69.0</c:v>
                </c:pt>
                <c:pt idx="888">
                  <c:v>69.0</c:v>
                </c:pt>
                <c:pt idx="889">
                  <c:v>70.0</c:v>
                </c:pt>
                <c:pt idx="890">
                  <c:v>70.0</c:v>
                </c:pt>
                <c:pt idx="891">
                  <c:v>70.0</c:v>
                </c:pt>
                <c:pt idx="892">
                  <c:v>70.0</c:v>
                </c:pt>
                <c:pt idx="893">
                  <c:v>70.0</c:v>
                </c:pt>
                <c:pt idx="894">
                  <c:v>70.0</c:v>
                </c:pt>
                <c:pt idx="895">
                  <c:v>70.0</c:v>
                </c:pt>
                <c:pt idx="896">
                  <c:v>70.0</c:v>
                </c:pt>
                <c:pt idx="897">
                  <c:v>71.0</c:v>
                </c:pt>
                <c:pt idx="898">
                  <c:v>71.0</c:v>
                </c:pt>
                <c:pt idx="899">
                  <c:v>71.0</c:v>
                </c:pt>
                <c:pt idx="900">
                  <c:v>71.0</c:v>
                </c:pt>
                <c:pt idx="901">
                  <c:v>71.0</c:v>
                </c:pt>
                <c:pt idx="902">
                  <c:v>71.0</c:v>
                </c:pt>
                <c:pt idx="903">
                  <c:v>71.0</c:v>
                </c:pt>
                <c:pt idx="904">
                  <c:v>71.0</c:v>
                </c:pt>
                <c:pt idx="905">
                  <c:v>71.0</c:v>
                </c:pt>
                <c:pt idx="906">
                  <c:v>71.0</c:v>
                </c:pt>
                <c:pt idx="907">
                  <c:v>71.0</c:v>
                </c:pt>
                <c:pt idx="908">
                  <c:v>71.0</c:v>
                </c:pt>
                <c:pt idx="909">
                  <c:v>71.0</c:v>
                </c:pt>
                <c:pt idx="910">
                  <c:v>72.0</c:v>
                </c:pt>
                <c:pt idx="911">
                  <c:v>72.0</c:v>
                </c:pt>
                <c:pt idx="912">
                  <c:v>72.0</c:v>
                </c:pt>
                <c:pt idx="913">
                  <c:v>72.0</c:v>
                </c:pt>
                <c:pt idx="914">
                  <c:v>72.0</c:v>
                </c:pt>
                <c:pt idx="915">
                  <c:v>72.0</c:v>
                </c:pt>
                <c:pt idx="916">
                  <c:v>72.0</c:v>
                </c:pt>
                <c:pt idx="917">
                  <c:v>72.0</c:v>
                </c:pt>
                <c:pt idx="918">
                  <c:v>72.0</c:v>
                </c:pt>
                <c:pt idx="919">
                  <c:v>72.0</c:v>
                </c:pt>
                <c:pt idx="920">
                  <c:v>73.0</c:v>
                </c:pt>
                <c:pt idx="921">
                  <c:v>73.0</c:v>
                </c:pt>
                <c:pt idx="922">
                  <c:v>73.0</c:v>
                </c:pt>
                <c:pt idx="923">
                  <c:v>73.0</c:v>
                </c:pt>
                <c:pt idx="924">
                  <c:v>73.0</c:v>
                </c:pt>
                <c:pt idx="925">
                  <c:v>73.0</c:v>
                </c:pt>
                <c:pt idx="926">
                  <c:v>73.0</c:v>
                </c:pt>
                <c:pt idx="927">
                  <c:v>73.0</c:v>
                </c:pt>
                <c:pt idx="928">
                  <c:v>73.0</c:v>
                </c:pt>
                <c:pt idx="929">
                  <c:v>74.0</c:v>
                </c:pt>
                <c:pt idx="930">
                  <c:v>74.0</c:v>
                </c:pt>
                <c:pt idx="931">
                  <c:v>74.0</c:v>
                </c:pt>
                <c:pt idx="932">
                  <c:v>74.0</c:v>
                </c:pt>
                <c:pt idx="933">
                  <c:v>74.0</c:v>
                </c:pt>
                <c:pt idx="934">
                  <c:v>74.0</c:v>
                </c:pt>
                <c:pt idx="935">
                  <c:v>74.0</c:v>
                </c:pt>
                <c:pt idx="936">
                  <c:v>74.0</c:v>
                </c:pt>
                <c:pt idx="937">
                  <c:v>75.0</c:v>
                </c:pt>
                <c:pt idx="938">
                  <c:v>75.0</c:v>
                </c:pt>
                <c:pt idx="939">
                  <c:v>75.0</c:v>
                </c:pt>
                <c:pt idx="940">
                  <c:v>75.0</c:v>
                </c:pt>
                <c:pt idx="941">
                  <c:v>75.0</c:v>
                </c:pt>
                <c:pt idx="942">
                  <c:v>75.0</c:v>
                </c:pt>
                <c:pt idx="943">
                  <c:v>75.0</c:v>
                </c:pt>
                <c:pt idx="944">
                  <c:v>75.0</c:v>
                </c:pt>
                <c:pt idx="945">
                  <c:v>75.0</c:v>
                </c:pt>
                <c:pt idx="946">
                  <c:v>75.0</c:v>
                </c:pt>
                <c:pt idx="947">
                  <c:v>75.0</c:v>
                </c:pt>
                <c:pt idx="948">
                  <c:v>76.0</c:v>
                </c:pt>
                <c:pt idx="949">
                  <c:v>76.0</c:v>
                </c:pt>
                <c:pt idx="950">
                  <c:v>76.0</c:v>
                </c:pt>
                <c:pt idx="951">
                  <c:v>76.0</c:v>
                </c:pt>
                <c:pt idx="952">
                  <c:v>76.0</c:v>
                </c:pt>
                <c:pt idx="953">
                  <c:v>76.0</c:v>
                </c:pt>
                <c:pt idx="954">
                  <c:v>76.0</c:v>
                </c:pt>
                <c:pt idx="955">
                  <c:v>76.0</c:v>
                </c:pt>
                <c:pt idx="956">
                  <c:v>77.0</c:v>
                </c:pt>
                <c:pt idx="957">
                  <c:v>77.0</c:v>
                </c:pt>
                <c:pt idx="958">
                  <c:v>77.0</c:v>
                </c:pt>
                <c:pt idx="959">
                  <c:v>77.0</c:v>
                </c:pt>
                <c:pt idx="960">
                  <c:v>77.0</c:v>
                </c:pt>
                <c:pt idx="961">
                  <c:v>77.0</c:v>
                </c:pt>
                <c:pt idx="962">
                  <c:v>77.0</c:v>
                </c:pt>
                <c:pt idx="963">
                  <c:v>78.0</c:v>
                </c:pt>
                <c:pt idx="964">
                  <c:v>78.0</c:v>
                </c:pt>
                <c:pt idx="965">
                  <c:v>78.0</c:v>
                </c:pt>
                <c:pt idx="966">
                  <c:v>78.0</c:v>
                </c:pt>
                <c:pt idx="967">
                  <c:v>79.0</c:v>
                </c:pt>
                <c:pt idx="968">
                  <c:v>79.0</c:v>
                </c:pt>
                <c:pt idx="969">
                  <c:v>79.0</c:v>
                </c:pt>
                <c:pt idx="970">
                  <c:v>79.0</c:v>
                </c:pt>
                <c:pt idx="971">
                  <c:v>80.0</c:v>
                </c:pt>
                <c:pt idx="972">
                  <c:v>80.0</c:v>
                </c:pt>
                <c:pt idx="973">
                  <c:v>80.0</c:v>
                </c:pt>
                <c:pt idx="974">
                  <c:v>80.0</c:v>
                </c:pt>
                <c:pt idx="975">
                  <c:v>81.0</c:v>
                </c:pt>
                <c:pt idx="976">
                  <c:v>81.0</c:v>
                </c:pt>
                <c:pt idx="977">
                  <c:v>82.0</c:v>
                </c:pt>
                <c:pt idx="978">
                  <c:v>82.0</c:v>
                </c:pt>
                <c:pt idx="979">
                  <c:v>82.0</c:v>
                </c:pt>
                <c:pt idx="980">
                  <c:v>82.0</c:v>
                </c:pt>
                <c:pt idx="981">
                  <c:v>83.0</c:v>
                </c:pt>
                <c:pt idx="982">
                  <c:v>83.0</c:v>
                </c:pt>
                <c:pt idx="983">
                  <c:v>83.0</c:v>
                </c:pt>
                <c:pt idx="984">
                  <c:v>84.0</c:v>
                </c:pt>
                <c:pt idx="985">
                  <c:v>84.0</c:v>
                </c:pt>
                <c:pt idx="986">
                  <c:v>85.0</c:v>
                </c:pt>
                <c:pt idx="987">
                  <c:v>85.0</c:v>
                </c:pt>
                <c:pt idx="988">
                  <c:v>86.0</c:v>
                </c:pt>
                <c:pt idx="989">
                  <c:v>86.0</c:v>
                </c:pt>
                <c:pt idx="990">
                  <c:v>86.0</c:v>
                </c:pt>
                <c:pt idx="991">
                  <c:v>88.0</c:v>
                </c:pt>
                <c:pt idx="992">
                  <c:v>89.0</c:v>
                </c:pt>
              </c:numCache>
            </c:numRef>
          </c:yVal>
          <c:smooth val="0"/>
        </c:ser>
        <c:dLbls>
          <c:showLegendKey val="0"/>
          <c:showVal val="0"/>
          <c:showCatName val="0"/>
          <c:showSerName val="0"/>
          <c:showPercent val="0"/>
          <c:showBubbleSize val="0"/>
        </c:dLbls>
        <c:axId val="-2040751864"/>
        <c:axId val="-2040762488"/>
      </c:scatterChart>
      <c:valAx>
        <c:axId val="-2040751864"/>
        <c:scaling>
          <c:orientation val="minMax"/>
        </c:scaling>
        <c:delete val="0"/>
        <c:axPos val="b"/>
        <c:title>
          <c:tx>
            <c:rich>
              <a:bodyPr/>
              <a:lstStyle/>
              <a:p>
                <a:pPr>
                  <a:defRPr/>
                </a:pPr>
                <a:r>
                  <a:rPr lang="en-US" dirty="0">
                    <a:latin typeface="Calibri"/>
                  </a:rPr>
                  <a:t>True score</a:t>
                </a:r>
              </a:p>
            </c:rich>
          </c:tx>
          <c:layout/>
          <c:overlay val="0"/>
        </c:title>
        <c:numFmt formatCode="General" sourceLinked="1"/>
        <c:majorTickMark val="out"/>
        <c:minorTickMark val="none"/>
        <c:tickLblPos val="nextTo"/>
        <c:crossAx val="-2040762488"/>
        <c:crosses val="autoZero"/>
        <c:crossBetween val="midCat"/>
        <c:majorUnit val="10.0"/>
      </c:valAx>
      <c:valAx>
        <c:axId val="-2040762488"/>
        <c:scaling>
          <c:orientation val="minMax"/>
          <c:max val="100.0"/>
        </c:scaling>
        <c:delete val="0"/>
        <c:axPos val="l"/>
        <c:majorGridlines/>
        <c:title>
          <c:tx>
            <c:rich>
              <a:bodyPr rot="-5400000" vert="horz"/>
              <a:lstStyle/>
              <a:p>
                <a:pPr>
                  <a:defRPr/>
                </a:pPr>
                <a:r>
                  <a:rPr lang="en-US" dirty="0">
                    <a:latin typeface="Calibri"/>
                  </a:rPr>
                  <a:t>Observed score</a:t>
                </a:r>
              </a:p>
            </c:rich>
          </c:tx>
          <c:layout/>
          <c:overlay val="0"/>
        </c:title>
        <c:numFmt formatCode="General" sourceLinked="1"/>
        <c:majorTickMark val="out"/>
        <c:minorTickMark val="none"/>
        <c:tickLblPos val="nextTo"/>
        <c:crossAx val="-2040751864"/>
        <c:crosses val="autoZero"/>
        <c:crossBetween val="midCat"/>
      </c:valAx>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'R=0.90'!$B$1</c:f>
              <c:strCache>
                <c:ptCount val="1"/>
                <c:pt idx="0">
                  <c:v>Observed score</c:v>
                </c:pt>
              </c:strCache>
            </c:strRef>
          </c:tx>
          <c:spPr>
            <a:ln w="28575">
              <a:noFill/>
            </a:ln>
          </c:spPr>
          <c:xVal>
            <c:numRef>
              <c:f>'R=0.90'!$A$2:$A$998</c:f>
              <c:numCache>
                <c:formatCode>General</c:formatCode>
                <c:ptCount val="997"/>
                <c:pt idx="0">
                  <c:v>5.3</c:v>
                </c:pt>
                <c:pt idx="1">
                  <c:v>1.0</c:v>
                </c:pt>
                <c:pt idx="2">
                  <c:v>13.0</c:v>
                </c:pt>
                <c:pt idx="3">
                  <c:v>2.4</c:v>
                </c:pt>
                <c:pt idx="4">
                  <c:v>11.0</c:v>
                </c:pt>
                <c:pt idx="5">
                  <c:v>11.0</c:v>
                </c:pt>
                <c:pt idx="6">
                  <c:v>22.0</c:v>
                </c:pt>
                <c:pt idx="7">
                  <c:v>20.0</c:v>
                </c:pt>
                <c:pt idx="8">
                  <c:v>11.0</c:v>
                </c:pt>
                <c:pt idx="9">
                  <c:v>1.3</c:v>
                </c:pt>
                <c:pt idx="10">
                  <c:v>13.0</c:v>
                </c:pt>
                <c:pt idx="11">
                  <c:v>15.0</c:v>
                </c:pt>
                <c:pt idx="12">
                  <c:v>18.0</c:v>
                </c:pt>
                <c:pt idx="13">
                  <c:v>16.0</c:v>
                </c:pt>
                <c:pt idx="14">
                  <c:v>16.0</c:v>
                </c:pt>
                <c:pt idx="15">
                  <c:v>23.0</c:v>
                </c:pt>
                <c:pt idx="16">
                  <c:v>14.0</c:v>
                </c:pt>
                <c:pt idx="17">
                  <c:v>12.0</c:v>
                </c:pt>
                <c:pt idx="18">
                  <c:v>18.0</c:v>
                </c:pt>
                <c:pt idx="19">
                  <c:v>14.0</c:v>
                </c:pt>
                <c:pt idx="20">
                  <c:v>25.0</c:v>
                </c:pt>
                <c:pt idx="21">
                  <c:v>20.0</c:v>
                </c:pt>
                <c:pt idx="22">
                  <c:v>19.0</c:v>
                </c:pt>
                <c:pt idx="23">
                  <c:v>28.0</c:v>
                </c:pt>
                <c:pt idx="24">
                  <c:v>15.0</c:v>
                </c:pt>
                <c:pt idx="25">
                  <c:v>20.0</c:v>
                </c:pt>
                <c:pt idx="26">
                  <c:v>29.0</c:v>
                </c:pt>
                <c:pt idx="27">
                  <c:v>26.0</c:v>
                </c:pt>
                <c:pt idx="28">
                  <c:v>22.0</c:v>
                </c:pt>
                <c:pt idx="29">
                  <c:v>28.0</c:v>
                </c:pt>
                <c:pt idx="30">
                  <c:v>30.0</c:v>
                </c:pt>
                <c:pt idx="31">
                  <c:v>27.0</c:v>
                </c:pt>
                <c:pt idx="32">
                  <c:v>15.0</c:v>
                </c:pt>
                <c:pt idx="33">
                  <c:v>29.0</c:v>
                </c:pt>
                <c:pt idx="34">
                  <c:v>16.0</c:v>
                </c:pt>
                <c:pt idx="35">
                  <c:v>29.0</c:v>
                </c:pt>
                <c:pt idx="36">
                  <c:v>38.0</c:v>
                </c:pt>
                <c:pt idx="37">
                  <c:v>27.0</c:v>
                </c:pt>
                <c:pt idx="38">
                  <c:v>22.0</c:v>
                </c:pt>
                <c:pt idx="39">
                  <c:v>25.0</c:v>
                </c:pt>
                <c:pt idx="40">
                  <c:v>22.0</c:v>
                </c:pt>
                <c:pt idx="41">
                  <c:v>14.0</c:v>
                </c:pt>
                <c:pt idx="42">
                  <c:v>28.0</c:v>
                </c:pt>
                <c:pt idx="43">
                  <c:v>16.0</c:v>
                </c:pt>
                <c:pt idx="44">
                  <c:v>20.0</c:v>
                </c:pt>
                <c:pt idx="45">
                  <c:v>24.0</c:v>
                </c:pt>
                <c:pt idx="46">
                  <c:v>26.0</c:v>
                </c:pt>
                <c:pt idx="47">
                  <c:v>31.0</c:v>
                </c:pt>
                <c:pt idx="48">
                  <c:v>22.0</c:v>
                </c:pt>
                <c:pt idx="49">
                  <c:v>16.0</c:v>
                </c:pt>
                <c:pt idx="50">
                  <c:v>28.0</c:v>
                </c:pt>
                <c:pt idx="51">
                  <c:v>24.0</c:v>
                </c:pt>
                <c:pt idx="52">
                  <c:v>26.0</c:v>
                </c:pt>
                <c:pt idx="53">
                  <c:v>35.0</c:v>
                </c:pt>
                <c:pt idx="54">
                  <c:v>29.0</c:v>
                </c:pt>
                <c:pt idx="55">
                  <c:v>30.0</c:v>
                </c:pt>
                <c:pt idx="56">
                  <c:v>29.0</c:v>
                </c:pt>
                <c:pt idx="57">
                  <c:v>31.0</c:v>
                </c:pt>
                <c:pt idx="58">
                  <c:v>26.0</c:v>
                </c:pt>
                <c:pt idx="59">
                  <c:v>30.0</c:v>
                </c:pt>
                <c:pt idx="60">
                  <c:v>32.0</c:v>
                </c:pt>
                <c:pt idx="61">
                  <c:v>19.0</c:v>
                </c:pt>
                <c:pt idx="62">
                  <c:v>30.0</c:v>
                </c:pt>
                <c:pt idx="63">
                  <c:v>32.0</c:v>
                </c:pt>
                <c:pt idx="64">
                  <c:v>32.0</c:v>
                </c:pt>
                <c:pt idx="65">
                  <c:v>35.0</c:v>
                </c:pt>
                <c:pt idx="66">
                  <c:v>15.0</c:v>
                </c:pt>
                <c:pt idx="67">
                  <c:v>35.0</c:v>
                </c:pt>
                <c:pt idx="68">
                  <c:v>39.0</c:v>
                </c:pt>
                <c:pt idx="69">
                  <c:v>25.0</c:v>
                </c:pt>
                <c:pt idx="70">
                  <c:v>22.0</c:v>
                </c:pt>
                <c:pt idx="71">
                  <c:v>23.0</c:v>
                </c:pt>
                <c:pt idx="72">
                  <c:v>22.0</c:v>
                </c:pt>
                <c:pt idx="73">
                  <c:v>29.0</c:v>
                </c:pt>
                <c:pt idx="74">
                  <c:v>35.0</c:v>
                </c:pt>
                <c:pt idx="75">
                  <c:v>20.0</c:v>
                </c:pt>
                <c:pt idx="76">
                  <c:v>30.0</c:v>
                </c:pt>
                <c:pt idx="77">
                  <c:v>26.0</c:v>
                </c:pt>
                <c:pt idx="78">
                  <c:v>31.0</c:v>
                </c:pt>
                <c:pt idx="79">
                  <c:v>19.0</c:v>
                </c:pt>
                <c:pt idx="80">
                  <c:v>35.0</c:v>
                </c:pt>
                <c:pt idx="81">
                  <c:v>32.0</c:v>
                </c:pt>
                <c:pt idx="82">
                  <c:v>34.0</c:v>
                </c:pt>
                <c:pt idx="83">
                  <c:v>41.0</c:v>
                </c:pt>
                <c:pt idx="84">
                  <c:v>33.0</c:v>
                </c:pt>
                <c:pt idx="85">
                  <c:v>28.0</c:v>
                </c:pt>
                <c:pt idx="86">
                  <c:v>38.0</c:v>
                </c:pt>
                <c:pt idx="87">
                  <c:v>32.0</c:v>
                </c:pt>
                <c:pt idx="88">
                  <c:v>32.0</c:v>
                </c:pt>
                <c:pt idx="89">
                  <c:v>36.0</c:v>
                </c:pt>
                <c:pt idx="90">
                  <c:v>32.0</c:v>
                </c:pt>
                <c:pt idx="91">
                  <c:v>25.0</c:v>
                </c:pt>
                <c:pt idx="92">
                  <c:v>33.0</c:v>
                </c:pt>
                <c:pt idx="93">
                  <c:v>34.0</c:v>
                </c:pt>
                <c:pt idx="94">
                  <c:v>32.0</c:v>
                </c:pt>
                <c:pt idx="95">
                  <c:v>36.0</c:v>
                </c:pt>
                <c:pt idx="96">
                  <c:v>32.0</c:v>
                </c:pt>
                <c:pt idx="97">
                  <c:v>32.0</c:v>
                </c:pt>
                <c:pt idx="98">
                  <c:v>31.0</c:v>
                </c:pt>
                <c:pt idx="99">
                  <c:v>33.0</c:v>
                </c:pt>
                <c:pt idx="100">
                  <c:v>31.0</c:v>
                </c:pt>
                <c:pt idx="101">
                  <c:v>26.0</c:v>
                </c:pt>
                <c:pt idx="102">
                  <c:v>26.0</c:v>
                </c:pt>
                <c:pt idx="103">
                  <c:v>30.0</c:v>
                </c:pt>
                <c:pt idx="104">
                  <c:v>29.0</c:v>
                </c:pt>
                <c:pt idx="105">
                  <c:v>38.0</c:v>
                </c:pt>
                <c:pt idx="106">
                  <c:v>34.0</c:v>
                </c:pt>
                <c:pt idx="107">
                  <c:v>36.0</c:v>
                </c:pt>
                <c:pt idx="108">
                  <c:v>26.0</c:v>
                </c:pt>
                <c:pt idx="109">
                  <c:v>27.0</c:v>
                </c:pt>
                <c:pt idx="110">
                  <c:v>32.0</c:v>
                </c:pt>
                <c:pt idx="111">
                  <c:v>32.0</c:v>
                </c:pt>
                <c:pt idx="112">
                  <c:v>29.0</c:v>
                </c:pt>
                <c:pt idx="113">
                  <c:v>21.0</c:v>
                </c:pt>
                <c:pt idx="114">
                  <c:v>32.0</c:v>
                </c:pt>
                <c:pt idx="115">
                  <c:v>36.0</c:v>
                </c:pt>
                <c:pt idx="116">
                  <c:v>26.0</c:v>
                </c:pt>
                <c:pt idx="117">
                  <c:v>35.0</c:v>
                </c:pt>
                <c:pt idx="118">
                  <c:v>34.0</c:v>
                </c:pt>
                <c:pt idx="119">
                  <c:v>29.0</c:v>
                </c:pt>
                <c:pt idx="120">
                  <c:v>35.0</c:v>
                </c:pt>
                <c:pt idx="121">
                  <c:v>31.0</c:v>
                </c:pt>
                <c:pt idx="122">
                  <c:v>38.0</c:v>
                </c:pt>
                <c:pt idx="123">
                  <c:v>35.0</c:v>
                </c:pt>
                <c:pt idx="124">
                  <c:v>26.0</c:v>
                </c:pt>
                <c:pt idx="125">
                  <c:v>34.0</c:v>
                </c:pt>
                <c:pt idx="126">
                  <c:v>41.0</c:v>
                </c:pt>
                <c:pt idx="127">
                  <c:v>28.0</c:v>
                </c:pt>
                <c:pt idx="128">
                  <c:v>30.0</c:v>
                </c:pt>
                <c:pt idx="129">
                  <c:v>43.0</c:v>
                </c:pt>
                <c:pt idx="130">
                  <c:v>35.0</c:v>
                </c:pt>
                <c:pt idx="131">
                  <c:v>38.0</c:v>
                </c:pt>
                <c:pt idx="132">
                  <c:v>30.0</c:v>
                </c:pt>
                <c:pt idx="133">
                  <c:v>33.0</c:v>
                </c:pt>
                <c:pt idx="134">
                  <c:v>34.0</c:v>
                </c:pt>
                <c:pt idx="135">
                  <c:v>38.0</c:v>
                </c:pt>
                <c:pt idx="136">
                  <c:v>32.0</c:v>
                </c:pt>
                <c:pt idx="137">
                  <c:v>46.0</c:v>
                </c:pt>
                <c:pt idx="138">
                  <c:v>33.0</c:v>
                </c:pt>
                <c:pt idx="139">
                  <c:v>36.0</c:v>
                </c:pt>
                <c:pt idx="140">
                  <c:v>39.0</c:v>
                </c:pt>
                <c:pt idx="141">
                  <c:v>24.0</c:v>
                </c:pt>
                <c:pt idx="142">
                  <c:v>31.0</c:v>
                </c:pt>
                <c:pt idx="143">
                  <c:v>41.0</c:v>
                </c:pt>
                <c:pt idx="144">
                  <c:v>34.0</c:v>
                </c:pt>
                <c:pt idx="145">
                  <c:v>34.0</c:v>
                </c:pt>
                <c:pt idx="146">
                  <c:v>27.0</c:v>
                </c:pt>
                <c:pt idx="147">
                  <c:v>31.0</c:v>
                </c:pt>
                <c:pt idx="148">
                  <c:v>36.0</c:v>
                </c:pt>
                <c:pt idx="149">
                  <c:v>31.0</c:v>
                </c:pt>
                <c:pt idx="150">
                  <c:v>28.0</c:v>
                </c:pt>
                <c:pt idx="151">
                  <c:v>39.0</c:v>
                </c:pt>
                <c:pt idx="152">
                  <c:v>38.0</c:v>
                </c:pt>
                <c:pt idx="153">
                  <c:v>30.0</c:v>
                </c:pt>
                <c:pt idx="154">
                  <c:v>36.0</c:v>
                </c:pt>
                <c:pt idx="155">
                  <c:v>45.0</c:v>
                </c:pt>
                <c:pt idx="156">
                  <c:v>29.0</c:v>
                </c:pt>
                <c:pt idx="157">
                  <c:v>33.0</c:v>
                </c:pt>
                <c:pt idx="158">
                  <c:v>42.0</c:v>
                </c:pt>
                <c:pt idx="159">
                  <c:v>32.0</c:v>
                </c:pt>
                <c:pt idx="160">
                  <c:v>35.0</c:v>
                </c:pt>
                <c:pt idx="161">
                  <c:v>36.0</c:v>
                </c:pt>
                <c:pt idx="162">
                  <c:v>42.0</c:v>
                </c:pt>
                <c:pt idx="163">
                  <c:v>37.0</c:v>
                </c:pt>
                <c:pt idx="164">
                  <c:v>41.0</c:v>
                </c:pt>
                <c:pt idx="165">
                  <c:v>40.0</c:v>
                </c:pt>
                <c:pt idx="166">
                  <c:v>44.0</c:v>
                </c:pt>
                <c:pt idx="167">
                  <c:v>34.0</c:v>
                </c:pt>
                <c:pt idx="168">
                  <c:v>32.0</c:v>
                </c:pt>
                <c:pt idx="169">
                  <c:v>39.0</c:v>
                </c:pt>
                <c:pt idx="170">
                  <c:v>45.0</c:v>
                </c:pt>
                <c:pt idx="171">
                  <c:v>38.0</c:v>
                </c:pt>
                <c:pt idx="172">
                  <c:v>23.0</c:v>
                </c:pt>
                <c:pt idx="173">
                  <c:v>39.0</c:v>
                </c:pt>
                <c:pt idx="174">
                  <c:v>39.0</c:v>
                </c:pt>
                <c:pt idx="175">
                  <c:v>39.0</c:v>
                </c:pt>
                <c:pt idx="176">
                  <c:v>38.0</c:v>
                </c:pt>
                <c:pt idx="177">
                  <c:v>45.0</c:v>
                </c:pt>
                <c:pt idx="178">
                  <c:v>31.0</c:v>
                </c:pt>
                <c:pt idx="179">
                  <c:v>35.0</c:v>
                </c:pt>
                <c:pt idx="180">
                  <c:v>40.0</c:v>
                </c:pt>
                <c:pt idx="181">
                  <c:v>39.0</c:v>
                </c:pt>
                <c:pt idx="182">
                  <c:v>41.0</c:v>
                </c:pt>
                <c:pt idx="183">
                  <c:v>39.0</c:v>
                </c:pt>
                <c:pt idx="184">
                  <c:v>37.0</c:v>
                </c:pt>
                <c:pt idx="185">
                  <c:v>40.0</c:v>
                </c:pt>
                <c:pt idx="186">
                  <c:v>36.0</c:v>
                </c:pt>
                <c:pt idx="187">
                  <c:v>38.0</c:v>
                </c:pt>
                <c:pt idx="188">
                  <c:v>41.0</c:v>
                </c:pt>
                <c:pt idx="189">
                  <c:v>37.0</c:v>
                </c:pt>
                <c:pt idx="190">
                  <c:v>35.0</c:v>
                </c:pt>
                <c:pt idx="191">
                  <c:v>33.0</c:v>
                </c:pt>
                <c:pt idx="192">
                  <c:v>31.0</c:v>
                </c:pt>
                <c:pt idx="193">
                  <c:v>32.0</c:v>
                </c:pt>
                <c:pt idx="194">
                  <c:v>38.0</c:v>
                </c:pt>
                <c:pt idx="195">
                  <c:v>47.0</c:v>
                </c:pt>
                <c:pt idx="196">
                  <c:v>41.0</c:v>
                </c:pt>
                <c:pt idx="197">
                  <c:v>50.0</c:v>
                </c:pt>
                <c:pt idx="198">
                  <c:v>32.0</c:v>
                </c:pt>
                <c:pt idx="199">
                  <c:v>31.0</c:v>
                </c:pt>
                <c:pt idx="200">
                  <c:v>28.0</c:v>
                </c:pt>
                <c:pt idx="201">
                  <c:v>33.0</c:v>
                </c:pt>
                <c:pt idx="202">
                  <c:v>45.0</c:v>
                </c:pt>
                <c:pt idx="203">
                  <c:v>42.0</c:v>
                </c:pt>
                <c:pt idx="204">
                  <c:v>38.0</c:v>
                </c:pt>
                <c:pt idx="205">
                  <c:v>35.0</c:v>
                </c:pt>
                <c:pt idx="206">
                  <c:v>38.0</c:v>
                </c:pt>
                <c:pt idx="207">
                  <c:v>45.0</c:v>
                </c:pt>
                <c:pt idx="208">
                  <c:v>40.0</c:v>
                </c:pt>
                <c:pt idx="209">
                  <c:v>42.0</c:v>
                </c:pt>
                <c:pt idx="210">
                  <c:v>34.0</c:v>
                </c:pt>
                <c:pt idx="211">
                  <c:v>47.0</c:v>
                </c:pt>
                <c:pt idx="212">
                  <c:v>36.0</c:v>
                </c:pt>
                <c:pt idx="213">
                  <c:v>38.0</c:v>
                </c:pt>
                <c:pt idx="214">
                  <c:v>42.0</c:v>
                </c:pt>
                <c:pt idx="215">
                  <c:v>34.0</c:v>
                </c:pt>
                <c:pt idx="216">
                  <c:v>36.0</c:v>
                </c:pt>
                <c:pt idx="217">
                  <c:v>41.0</c:v>
                </c:pt>
                <c:pt idx="218">
                  <c:v>46.0</c:v>
                </c:pt>
                <c:pt idx="219">
                  <c:v>44.0</c:v>
                </c:pt>
                <c:pt idx="220">
                  <c:v>38.0</c:v>
                </c:pt>
                <c:pt idx="221">
                  <c:v>41.0</c:v>
                </c:pt>
                <c:pt idx="222">
                  <c:v>43.0</c:v>
                </c:pt>
                <c:pt idx="223">
                  <c:v>35.0</c:v>
                </c:pt>
                <c:pt idx="224">
                  <c:v>39.0</c:v>
                </c:pt>
                <c:pt idx="225">
                  <c:v>45.0</c:v>
                </c:pt>
                <c:pt idx="226">
                  <c:v>33.0</c:v>
                </c:pt>
                <c:pt idx="227">
                  <c:v>33.0</c:v>
                </c:pt>
                <c:pt idx="228">
                  <c:v>34.0</c:v>
                </c:pt>
                <c:pt idx="229">
                  <c:v>43.0</c:v>
                </c:pt>
                <c:pt idx="230">
                  <c:v>48.0</c:v>
                </c:pt>
                <c:pt idx="231">
                  <c:v>39.0</c:v>
                </c:pt>
                <c:pt idx="232">
                  <c:v>40.0</c:v>
                </c:pt>
                <c:pt idx="233">
                  <c:v>41.0</c:v>
                </c:pt>
                <c:pt idx="234">
                  <c:v>38.0</c:v>
                </c:pt>
                <c:pt idx="235">
                  <c:v>49.0</c:v>
                </c:pt>
                <c:pt idx="236">
                  <c:v>36.0</c:v>
                </c:pt>
                <c:pt idx="237">
                  <c:v>35.0</c:v>
                </c:pt>
                <c:pt idx="238">
                  <c:v>39.0</c:v>
                </c:pt>
                <c:pt idx="239">
                  <c:v>41.0</c:v>
                </c:pt>
                <c:pt idx="240">
                  <c:v>40.0</c:v>
                </c:pt>
                <c:pt idx="241">
                  <c:v>38.0</c:v>
                </c:pt>
                <c:pt idx="242">
                  <c:v>44.0</c:v>
                </c:pt>
                <c:pt idx="243">
                  <c:v>41.0</c:v>
                </c:pt>
                <c:pt idx="244">
                  <c:v>47.0</c:v>
                </c:pt>
                <c:pt idx="245">
                  <c:v>32.0</c:v>
                </c:pt>
                <c:pt idx="246">
                  <c:v>42.0</c:v>
                </c:pt>
                <c:pt idx="247">
                  <c:v>44.0</c:v>
                </c:pt>
                <c:pt idx="248">
                  <c:v>39.0</c:v>
                </c:pt>
                <c:pt idx="249">
                  <c:v>37.0</c:v>
                </c:pt>
                <c:pt idx="250">
                  <c:v>39.0</c:v>
                </c:pt>
                <c:pt idx="251">
                  <c:v>38.0</c:v>
                </c:pt>
                <c:pt idx="252">
                  <c:v>40.0</c:v>
                </c:pt>
                <c:pt idx="253">
                  <c:v>44.0</c:v>
                </c:pt>
                <c:pt idx="254">
                  <c:v>40.0</c:v>
                </c:pt>
                <c:pt idx="255">
                  <c:v>44.0</c:v>
                </c:pt>
                <c:pt idx="256">
                  <c:v>35.0</c:v>
                </c:pt>
                <c:pt idx="257">
                  <c:v>38.0</c:v>
                </c:pt>
                <c:pt idx="258">
                  <c:v>35.0</c:v>
                </c:pt>
                <c:pt idx="259">
                  <c:v>43.0</c:v>
                </c:pt>
                <c:pt idx="260">
                  <c:v>35.0</c:v>
                </c:pt>
                <c:pt idx="261">
                  <c:v>27.0</c:v>
                </c:pt>
                <c:pt idx="262">
                  <c:v>35.0</c:v>
                </c:pt>
                <c:pt idx="263">
                  <c:v>39.0</c:v>
                </c:pt>
                <c:pt idx="264">
                  <c:v>38.0</c:v>
                </c:pt>
                <c:pt idx="265">
                  <c:v>40.0</c:v>
                </c:pt>
                <c:pt idx="266">
                  <c:v>44.0</c:v>
                </c:pt>
                <c:pt idx="267">
                  <c:v>39.0</c:v>
                </c:pt>
                <c:pt idx="268">
                  <c:v>41.0</c:v>
                </c:pt>
                <c:pt idx="269">
                  <c:v>32.0</c:v>
                </c:pt>
                <c:pt idx="270">
                  <c:v>38.0</c:v>
                </c:pt>
                <c:pt idx="271">
                  <c:v>45.0</c:v>
                </c:pt>
                <c:pt idx="272">
                  <c:v>38.0</c:v>
                </c:pt>
                <c:pt idx="273">
                  <c:v>44.0</c:v>
                </c:pt>
                <c:pt idx="274">
                  <c:v>34.0</c:v>
                </c:pt>
                <c:pt idx="275">
                  <c:v>51.0</c:v>
                </c:pt>
                <c:pt idx="276">
                  <c:v>41.0</c:v>
                </c:pt>
                <c:pt idx="277">
                  <c:v>32.0</c:v>
                </c:pt>
                <c:pt idx="278">
                  <c:v>47.0</c:v>
                </c:pt>
                <c:pt idx="279">
                  <c:v>36.0</c:v>
                </c:pt>
                <c:pt idx="280">
                  <c:v>34.0</c:v>
                </c:pt>
                <c:pt idx="281">
                  <c:v>38.0</c:v>
                </c:pt>
                <c:pt idx="282">
                  <c:v>35.0</c:v>
                </c:pt>
                <c:pt idx="283">
                  <c:v>46.0</c:v>
                </c:pt>
                <c:pt idx="284">
                  <c:v>34.0</c:v>
                </c:pt>
                <c:pt idx="285">
                  <c:v>43.0</c:v>
                </c:pt>
                <c:pt idx="286">
                  <c:v>40.0</c:v>
                </c:pt>
                <c:pt idx="287">
                  <c:v>38.0</c:v>
                </c:pt>
                <c:pt idx="288">
                  <c:v>40.0</c:v>
                </c:pt>
                <c:pt idx="289">
                  <c:v>36.0</c:v>
                </c:pt>
                <c:pt idx="290">
                  <c:v>41.0</c:v>
                </c:pt>
                <c:pt idx="291">
                  <c:v>43.0</c:v>
                </c:pt>
                <c:pt idx="292">
                  <c:v>37.0</c:v>
                </c:pt>
                <c:pt idx="293">
                  <c:v>41.0</c:v>
                </c:pt>
                <c:pt idx="294">
                  <c:v>38.0</c:v>
                </c:pt>
                <c:pt idx="295">
                  <c:v>43.0</c:v>
                </c:pt>
                <c:pt idx="296">
                  <c:v>42.0</c:v>
                </c:pt>
                <c:pt idx="297">
                  <c:v>48.0</c:v>
                </c:pt>
                <c:pt idx="298">
                  <c:v>40.0</c:v>
                </c:pt>
                <c:pt idx="299">
                  <c:v>40.0</c:v>
                </c:pt>
                <c:pt idx="300">
                  <c:v>47.0</c:v>
                </c:pt>
                <c:pt idx="301">
                  <c:v>41.0</c:v>
                </c:pt>
                <c:pt idx="302">
                  <c:v>37.0</c:v>
                </c:pt>
                <c:pt idx="303">
                  <c:v>40.0</c:v>
                </c:pt>
                <c:pt idx="304">
                  <c:v>46.0</c:v>
                </c:pt>
                <c:pt idx="305">
                  <c:v>37.0</c:v>
                </c:pt>
                <c:pt idx="306">
                  <c:v>42.0</c:v>
                </c:pt>
                <c:pt idx="307">
                  <c:v>49.0</c:v>
                </c:pt>
                <c:pt idx="308">
                  <c:v>42.0</c:v>
                </c:pt>
                <c:pt idx="309">
                  <c:v>39.0</c:v>
                </c:pt>
                <c:pt idx="310">
                  <c:v>43.0</c:v>
                </c:pt>
                <c:pt idx="311">
                  <c:v>45.0</c:v>
                </c:pt>
                <c:pt idx="312">
                  <c:v>37.0</c:v>
                </c:pt>
                <c:pt idx="313">
                  <c:v>41.0</c:v>
                </c:pt>
                <c:pt idx="314">
                  <c:v>42.0</c:v>
                </c:pt>
                <c:pt idx="315">
                  <c:v>42.0</c:v>
                </c:pt>
                <c:pt idx="316">
                  <c:v>40.0</c:v>
                </c:pt>
                <c:pt idx="317">
                  <c:v>43.0</c:v>
                </c:pt>
                <c:pt idx="318">
                  <c:v>43.0</c:v>
                </c:pt>
                <c:pt idx="319">
                  <c:v>44.0</c:v>
                </c:pt>
                <c:pt idx="320">
                  <c:v>45.0</c:v>
                </c:pt>
                <c:pt idx="321">
                  <c:v>44.0</c:v>
                </c:pt>
                <c:pt idx="322">
                  <c:v>42.0</c:v>
                </c:pt>
                <c:pt idx="323">
                  <c:v>40.0</c:v>
                </c:pt>
                <c:pt idx="324">
                  <c:v>43.0</c:v>
                </c:pt>
                <c:pt idx="325">
                  <c:v>47.0</c:v>
                </c:pt>
                <c:pt idx="326">
                  <c:v>41.0</c:v>
                </c:pt>
                <c:pt idx="327">
                  <c:v>46.0</c:v>
                </c:pt>
                <c:pt idx="328">
                  <c:v>45.0</c:v>
                </c:pt>
                <c:pt idx="329">
                  <c:v>51.0</c:v>
                </c:pt>
                <c:pt idx="330">
                  <c:v>46.0</c:v>
                </c:pt>
                <c:pt idx="331">
                  <c:v>47.0</c:v>
                </c:pt>
                <c:pt idx="332">
                  <c:v>51.0</c:v>
                </c:pt>
                <c:pt idx="333">
                  <c:v>41.0</c:v>
                </c:pt>
                <c:pt idx="334">
                  <c:v>50.0</c:v>
                </c:pt>
                <c:pt idx="335">
                  <c:v>46.0</c:v>
                </c:pt>
                <c:pt idx="336">
                  <c:v>51.0</c:v>
                </c:pt>
                <c:pt idx="337">
                  <c:v>46.0</c:v>
                </c:pt>
                <c:pt idx="338">
                  <c:v>57.0</c:v>
                </c:pt>
                <c:pt idx="339">
                  <c:v>43.0</c:v>
                </c:pt>
                <c:pt idx="340">
                  <c:v>41.0</c:v>
                </c:pt>
                <c:pt idx="341">
                  <c:v>39.0</c:v>
                </c:pt>
                <c:pt idx="342">
                  <c:v>49.0</c:v>
                </c:pt>
                <c:pt idx="343">
                  <c:v>47.0</c:v>
                </c:pt>
                <c:pt idx="344">
                  <c:v>51.0</c:v>
                </c:pt>
                <c:pt idx="345">
                  <c:v>42.0</c:v>
                </c:pt>
                <c:pt idx="346">
                  <c:v>42.0</c:v>
                </c:pt>
                <c:pt idx="347">
                  <c:v>41.0</c:v>
                </c:pt>
                <c:pt idx="348">
                  <c:v>49.0</c:v>
                </c:pt>
                <c:pt idx="349">
                  <c:v>48.0</c:v>
                </c:pt>
                <c:pt idx="350">
                  <c:v>41.0</c:v>
                </c:pt>
                <c:pt idx="351">
                  <c:v>40.0</c:v>
                </c:pt>
                <c:pt idx="352">
                  <c:v>44.0</c:v>
                </c:pt>
                <c:pt idx="353">
                  <c:v>34.0</c:v>
                </c:pt>
                <c:pt idx="354">
                  <c:v>44.0</c:v>
                </c:pt>
                <c:pt idx="355">
                  <c:v>43.0</c:v>
                </c:pt>
                <c:pt idx="356">
                  <c:v>43.0</c:v>
                </c:pt>
                <c:pt idx="357">
                  <c:v>40.0</c:v>
                </c:pt>
                <c:pt idx="358">
                  <c:v>46.0</c:v>
                </c:pt>
                <c:pt idx="359">
                  <c:v>41.0</c:v>
                </c:pt>
                <c:pt idx="360">
                  <c:v>33.0</c:v>
                </c:pt>
                <c:pt idx="361">
                  <c:v>36.0</c:v>
                </c:pt>
                <c:pt idx="362">
                  <c:v>44.0</c:v>
                </c:pt>
                <c:pt idx="363">
                  <c:v>48.0</c:v>
                </c:pt>
                <c:pt idx="364">
                  <c:v>38.0</c:v>
                </c:pt>
                <c:pt idx="365">
                  <c:v>48.0</c:v>
                </c:pt>
                <c:pt idx="366">
                  <c:v>54.0</c:v>
                </c:pt>
                <c:pt idx="367">
                  <c:v>53.0</c:v>
                </c:pt>
                <c:pt idx="368">
                  <c:v>37.0</c:v>
                </c:pt>
                <c:pt idx="369">
                  <c:v>50.0</c:v>
                </c:pt>
                <c:pt idx="370">
                  <c:v>44.0</c:v>
                </c:pt>
                <c:pt idx="371">
                  <c:v>44.0</c:v>
                </c:pt>
                <c:pt idx="372">
                  <c:v>38.0</c:v>
                </c:pt>
                <c:pt idx="373">
                  <c:v>38.0</c:v>
                </c:pt>
                <c:pt idx="374">
                  <c:v>45.0</c:v>
                </c:pt>
                <c:pt idx="375">
                  <c:v>38.0</c:v>
                </c:pt>
                <c:pt idx="376">
                  <c:v>46.0</c:v>
                </c:pt>
                <c:pt idx="377">
                  <c:v>33.0</c:v>
                </c:pt>
                <c:pt idx="378">
                  <c:v>35.0</c:v>
                </c:pt>
                <c:pt idx="379">
                  <c:v>48.0</c:v>
                </c:pt>
                <c:pt idx="380">
                  <c:v>38.0</c:v>
                </c:pt>
                <c:pt idx="381">
                  <c:v>46.0</c:v>
                </c:pt>
                <c:pt idx="382">
                  <c:v>43.0</c:v>
                </c:pt>
                <c:pt idx="383">
                  <c:v>39.0</c:v>
                </c:pt>
                <c:pt idx="384">
                  <c:v>38.0</c:v>
                </c:pt>
                <c:pt idx="385">
                  <c:v>56.0</c:v>
                </c:pt>
                <c:pt idx="386">
                  <c:v>48.0</c:v>
                </c:pt>
                <c:pt idx="387">
                  <c:v>46.0</c:v>
                </c:pt>
                <c:pt idx="388">
                  <c:v>47.0</c:v>
                </c:pt>
                <c:pt idx="389">
                  <c:v>46.0</c:v>
                </c:pt>
                <c:pt idx="390">
                  <c:v>44.0</c:v>
                </c:pt>
                <c:pt idx="391">
                  <c:v>42.0</c:v>
                </c:pt>
                <c:pt idx="392">
                  <c:v>45.0</c:v>
                </c:pt>
                <c:pt idx="393">
                  <c:v>43.0</c:v>
                </c:pt>
                <c:pt idx="394">
                  <c:v>45.0</c:v>
                </c:pt>
                <c:pt idx="395">
                  <c:v>48.0</c:v>
                </c:pt>
                <c:pt idx="396">
                  <c:v>52.0</c:v>
                </c:pt>
                <c:pt idx="397">
                  <c:v>38.0</c:v>
                </c:pt>
                <c:pt idx="398">
                  <c:v>45.0</c:v>
                </c:pt>
                <c:pt idx="399">
                  <c:v>45.0</c:v>
                </c:pt>
                <c:pt idx="400">
                  <c:v>40.0</c:v>
                </c:pt>
                <c:pt idx="401">
                  <c:v>41.0</c:v>
                </c:pt>
                <c:pt idx="402">
                  <c:v>52.0</c:v>
                </c:pt>
                <c:pt idx="403">
                  <c:v>49.0</c:v>
                </c:pt>
                <c:pt idx="404">
                  <c:v>43.0</c:v>
                </c:pt>
                <c:pt idx="405">
                  <c:v>45.0</c:v>
                </c:pt>
                <c:pt idx="406">
                  <c:v>35.0</c:v>
                </c:pt>
                <c:pt idx="407">
                  <c:v>49.0</c:v>
                </c:pt>
                <c:pt idx="408">
                  <c:v>46.0</c:v>
                </c:pt>
                <c:pt idx="409">
                  <c:v>50.0</c:v>
                </c:pt>
                <c:pt idx="410">
                  <c:v>44.0</c:v>
                </c:pt>
                <c:pt idx="411">
                  <c:v>47.0</c:v>
                </c:pt>
                <c:pt idx="412">
                  <c:v>44.0</c:v>
                </c:pt>
                <c:pt idx="413">
                  <c:v>46.0</c:v>
                </c:pt>
                <c:pt idx="414">
                  <c:v>45.0</c:v>
                </c:pt>
                <c:pt idx="415">
                  <c:v>45.0</c:v>
                </c:pt>
                <c:pt idx="416">
                  <c:v>52.0</c:v>
                </c:pt>
                <c:pt idx="417">
                  <c:v>53.0</c:v>
                </c:pt>
                <c:pt idx="418">
                  <c:v>43.0</c:v>
                </c:pt>
                <c:pt idx="419">
                  <c:v>50.0</c:v>
                </c:pt>
                <c:pt idx="420">
                  <c:v>61.0</c:v>
                </c:pt>
                <c:pt idx="421">
                  <c:v>54.0</c:v>
                </c:pt>
                <c:pt idx="422">
                  <c:v>52.0</c:v>
                </c:pt>
                <c:pt idx="423">
                  <c:v>49.0</c:v>
                </c:pt>
                <c:pt idx="424">
                  <c:v>50.0</c:v>
                </c:pt>
                <c:pt idx="425">
                  <c:v>45.0</c:v>
                </c:pt>
                <c:pt idx="426">
                  <c:v>48.0</c:v>
                </c:pt>
                <c:pt idx="427">
                  <c:v>41.0</c:v>
                </c:pt>
                <c:pt idx="428">
                  <c:v>46.0</c:v>
                </c:pt>
                <c:pt idx="429">
                  <c:v>46.0</c:v>
                </c:pt>
                <c:pt idx="430">
                  <c:v>39.0</c:v>
                </c:pt>
                <c:pt idx="431">
                  <c:v>54.0</c:v>
                </c:pt>
                <c:pt idx="432">
                  <c:v>48.0</c:v>
                </c:pt>
                <c:pt idx="433">
                  <c:v>39.0</c:v>
                </c:pt>
                <c:pt idx="434">
                  <c:v>48.0</c:v>
                </c:pt>
                <c:pt idx="435">
                  <c:v>41.0</c:v>
                </c:pt>
                <c:pt idx="436">
                  <c:v>49.0</c:v>
                </c:pt>
                <c:pt idx="437">
                  <c:v>48.0</c:v>
                </c:pt>
                <c:pt idx="438">
                  <c:v>49.0</c:v>
                </c:pt>
                <c:pt idx="439">
                  <c:v>45.0</c:v>
                </c:pt>
                <c:pt idx="440">
                  <c:v>52.0</c:v>
                </c:pt>
                <c:pt idx="441">
                  <c:v>48.0</c:v>
                </c:pt>
                <c:pt idx="442">
                  <c:v>50.0</c:v>
                </c:pt>
                <c:pt idx="443">
                  <c:v>45.0</c:v>
                </c:pt>
                <c:pt idx="444">
                  <c:v>48.0</c:v>
                </c:pt>
                <c:pt idx="445">
                  <c:v>50.0</c:v>
                </c:pt>
                <c:pt idx="446">
                  <c:v>47.0</c:v>
                </c:pt>
                <c:pt idx="447">
                  <c:v>45.0</c:v>
                </c:pt>
                <c:pt idx="448">
                  <c:v>45.0</c:v>
                </c:pt>
                <c:pt idx="449">
                  <c:v>48.0</c:v>
                </c:pt>
                <c:pt idx="450">
                  <c:v>43.0</c:v>
                </c:pt>
                <c:pt idx="451">
                  <c:v>51.0</c:v>
                </c:pt>
                <c:pt idx="452">
                  <c:v>51.0</c:v>
                </c:pt>
                <c:pt idx="453">
                  <c:v>48.0</c:v>
                </c:pt>
                <c:pt idx="454">
                  <c:v>34.0</c:v>
                </c:pt>
                <c:pt idx="455">
                  <c:v>48.0</c:v>
                </c:pt>
                <c:pt idx="456">
                  <c:v>45.0</c:v>
                </c:pt>
                <c:pt idx="457">
                  <c:v>50.0</c:v>
                </c:pt>
                <c:pt idx="458">
                  <c:v>45.0</c:v>
                </c:pt>
                <c:pt idx="459">
                  <c:v>47.0</c:v>
                </c:pt>
                <c:pt idx="460">
                  <c:v>46.0</c:v>
                </c:pt>
                <c:pt idx="461">
                  <c:v>57.0</c:v>
                </c:pt>
                <c:pt idx="462">
                  <c:v>52.0</c:v>
                </c:pt>
                <c:pt idx="463">
                  <c:v>45.0</c:v>
                </c:pt>
                <c:pt idx="464">
                  <c:v>43.0</c:v>
                </c:pt>
                <c:pt idx="465">
                  <c:v>46.0</c:v>
                </c:pt>
                <c:pt idx="466">
                  <c:v>38.0</c:v>
                </c:pt>
                <c:pt idx="467">
                  <c:v>49.0</c:v>
                </c:pt>
                <c:pt idx="468">
                  <c:v>56.0</c:v>
                </c:pt>
                <c:pt idx="469">
                  <c:v>46.0</c:v>
                </c:pt>
                <c:pt idx="470">
                  <c:v>45.0</c:v>
                </c:pt>
                <c:pt idx="471">
                  <c:v>45.0</c:v>
                </c:pt>
                <c:pt idx="472">
                  <c:v>51.0</c:v>
                </c:pt>
                <c:pt idx="473">
                  <c:v>41.0</c:v>
                </c:pt>
                <c:pt idx="474">
                  <c:v>52.0</c:v>
                </c:pt>
                <c:pt idx="475">
                  <c:v>51.0</c:v>
                </c:pt>
                <c:pt idx="476">
                  <c:v>54.0</c:v>
                </c:pt>
                <c:pt idx="477">
                  <c:v>48.0</c:v>
                </c:pt>
                <c:pt idx="478">
                  <c:v>52.0</c:v>
                </c:pt>
                <c:pt idx="479">
                  <c:v>41.0</c:v>
                </c:pt>
                <c:pt idx="480">
                  <c:v>48.0</c:v>
                </c:pt>
                <c:pt idx="481">
                  <c:v>57.0</c:v>
                </c:pt>
                <c:pt idx="482">
                  <c:v>57.0</c:v>
                </c:pt>
                <c:pt idx="483">
                  <c:v>47.0</c:v>
                </c:pt>
                <c:pt idx="484">
                  <c:v>50.0</c:v>
                </c:pt>
                <c:pt idx="485">
                  <c:v>60.0</c:v>
                </c:pt>
                <c:pt idx="486">
                  <c:v>49.0</c:v>
                </c:pt>
                <c:pt idx="487">
                  <c:v>45.0</c:v>
                </c:pt>
                <c:pt idx="488">
                  <c:v>49.0</c:v>
                </c:pt>
                <c:pt idx="489">
                  <c:v>47.0</c:v>
                </c:pt>
                <c:pt idx="490">
                  <c:v>54.0</c:v>
                </c:pt>
                <c:pt idx="491">
                  <c:v>46.0</c:v>
                </c:pt>
                <c:pt idx="492">
                  <c:v>41.0</c:v>
                </c:pt>
                <c:pt idx="493">
                  <c:v>48.0</c:v>
                </c:pt>
                <c:pt idx="494">
                  <c:v>42.0</c:v>
                </c:pt>
                <c:pt idx="495">
                  <c:v>55.0</c:v>
                </c:pt>
                <c:pt idx="496">
                  <c:v>51.0</c:v>
                </c:pt>
                <c:pt idx="497">
                  <c:v>44.0</c:v>
                </c:pt>
                <c:pt idx="498">
                  <c:v>46.0</c:v>
                </c:pt>
                <c:pt idx="499">
                  <c:v>49.0</c:v>
                </c:pt>
                <c:pt idx="500">
                  <c:v>53.0</c:v>
                </c:pt>
                <c:pt idx="501">
                  <c:v>51.0</c:v>
                </c:pt>
                <c:pt idx="502">
                  <c:v>55.0</c:v>
                </c:pt>
                <c:pt idx="503">
                  <c:v>48.0</c:v>
                </c:pt>
                <c:pt idx="504">
                  <c:v>43.0</c:v>
                </c:pt>
                <c:pt idx="505">
                  <c:v>50.0</c:v>
                </c:pt>
                <c:pt idx="506">
                  <c:v>45.0</c:v>
                </c:pt>
                <c:pt idx="507">
                  <c:v>50.0</c:v>
                </c:pt>
                <c:pt idx="508">
                  <c:v>52.0</c:v>
                </c:pt>
                <c:pt idx="509">
                  <c:v>56.0</c:v>
                </c:pt>
                <c:pt idx="510">
                  <c:v>43.0</c:v>
                </c:pt>
                <c:pt idx="511">
                  <c:v>47.0</c:v>
                </c:pt>
                <c:pt idx="512">
                  <c:v>38.0</c:v>
                </c:pt>
                <c:pt idx="513">
                  <c:v>52.0</c:v>
                </c:pt>
                <c:pt idx="514">
                  <c:v>50.0</c:v>
                </c:pt>
                <c:pt idx="515">
                  <c:v>48.0</c:v>
                </c:pt>
                <c:pt idx="516">
                  <c:v>53.0</c:v>
                </c:pt>
                <c:pt idx="517">
                  <c:v>50.0</c:v>
                </c:pt>
                <c:pt idx="518">
                  <c:v>47.0</c:v>
                </c:pt>
                <c:pt idx="519">
                  <c:v>49.0</c:v>
                </c:pt>
                <c:pt idx="520">
                  <c:v>47.0</c:v>
                </c:pt>
                <c:pt idx="521">
                  <c:v>52.0</c:v>
                </c:pt>
                <c:pt idx="522">
                  <c:v>47.0</c:v>
                </c:pt>
                <c:pt idx="523">
                  <c:v>54.0</c:v>
                </c:pt>
                <c:pt idx="524">
                  <c:v>55.0</c:v>
                </c:pt>
                <c:pt idx="525">
                  <c:v>55.0</c:v>
                </c:pt>
                <c:pt idx="526">
                  <c:v>61.0</c:v>
                </c:pt>
                <c:pt idx="527">
                  <c:v>48.0</c:v>
                </c:pt>
                <c:pt idx="528">
                  <c:v>50.0</c:v>
                </c:pt>
                <c:pt idx="529">
                  <c:v>52.0</c:v>
                </c:pt>
                <c:pt idx="530">
                  <c:v>52.0</c:v>
                </c:pt>
                <c:pt idx="531">
                  <c:v>57.0</c:v>
                </c:pt>
                <c:pt idx="532">
                  <c:v>49.0</c:v>
                </c:pt>
                <c:pt idx="533">
                  <c:v>45.0</c:v>
                </c:pt>
                <c:pt idx="534">
                  <c:v>51.0</c:v>
                </c:pt>
                <c:pt idx="535">
                  <c:v>52.0</c:v>
                </c:pt>
                <c:pt idx="536">
                  <c:v>51.0</c:v>
                </c:pt>
                <c:pt idx="537">
                  <c:v>47.0</c:v>
                </c:pt>
                <c:pt idx="538">
                  <c:v>42.0</c:v>
                </c:pt>
                <c:pt idx="539">
                  <c:v>59.0</c:v>
                </c:pt>
                <c:pt idx="540">
                  <c:v>61.0</c:v>
                </c:pt>
                <c:pt idx="541">
                  <c:v>55.0</c:v>
                </c:pt>
                <c:pt idx="542">
                  <c:v>60.0</c:v>
                </c:pt>
                <c:pt idx="543">
                  <c:v>40.0</c:v>
                </c:pt>
                <c:pt idx="544">
                  <c:v>52.0</c:v>
                </c:pt>
                <c:pt idx="545">
                  <c:v>48.0</c:v>
                </c:pt>
                <c:pt idx="546">
                  <c:v>54.0</c:v>
                </c:pt>
                <c:pt idx="547">
                  <c:v>48.0</c:v>
                </c:pt>
                <c:pt idx="548">
                  <c:v>53.0</c:v>
                </c:pt>
                <c:pt idx="549">
                  <c:v>46.0</c:v>
                </c:pt>
                <c:pt idx="550">
                  <c:v>52.0</c:v>
                </c:pt>
                <c:pt idx="551">
                  <c:v>49.0</c:v>
                </c:pt>
                <c:pt idx="552">
                  <c:v>47.0</c:v>
                </c:pt>
                <c:pt idx="553">
                  <c:v>52.0</c:v>
                </c:pt>
                <c:pt idx="554">
                  <c:v>53.0</c:v>
                </c:pt>
                <c:pt idx="555">
                  <c:v>47.0</c:v>
                </c:pt>
                <c:pt idx="556">
                  <c:v>49.0</c:v>
                </c:pt>
                <c:pt idx="557">
                  <c:v>50.0</c:v>
                </c:pt>
                <c:pt idx="558">
                  <c:v>54.0</c:v>
                </c:pt>
                <c:pt idx="559">
                  <c:v>65.0</c:v>
                </c:pt>
                <c:pt idx="560">
                  <c:v>49.0</c:v>
                </c:pt>
                <c:pt idx="561">
                  <c:v>53.0</c:v>
                </c:pt>
                <c:pt idx="562">
                  <c:v>54.0</c:v>
                </c:pt>
                <c:pt idx="563">
                  <c:v>49.0</c:v>
                </c:pt>
                <c:pt idx="564">
                  <c:v>51.0</c:v>
                </c:pt>
                <c:pt idx="565">
                  <c:v>48.0</c:v>
                </c:pt>
                <c:pt idx="566">
                  <c:v>51.0</c:v>
                </c:pt>
                <c:pt idx="567">
                  <c:v>45.0</c:v>
                </c:pt>
                <c:pt idx="568">
                  <c:v>49.0</c:v>
                </c:pt>
                <c:pt idx="569">
                  <c:v>46.0</c:v>
                </c:pt>
                <c:pt idx="570">
                  <c:v>51.0</c:v>
                </c:pt>
                <c:pt idx="571">
                  <c:v>48.0</c:v>
                </c:pt>
                <c:pt idx="572">
                  <c:v>58.0</c:v>
                </c:pt>
                <c:pt idx="573">
                  <c:v>53.0</c:v>
                </c:pt>
                <c:pt idx="574">
                  <c:v>53.0</c:v>
                </c:pt>
                <c:pt idx="575">
                  <c:v>47.0</c:v>
                </c:pt>
                <c:pt idx="576">
                  <c:v>52.0</c:v>
                </c:pt>
                <c:pt idx="577">
                  <c:v>56.0</c:v>
                </c:pt>
                <c:pt idx="578">
                  <c:v>49.0</c:v>
                </c:pt>
                <c:pt idx="579">
                  <c:v>59.0</c:v>
                </c:pt>
                <c:pt idx="580">
                  <c:v>54.0</c:v>
                </c:pt>
                <c:pt idx="581">
                  <c:v>61.0</c:v>
                </c:pt>
                <c:pt idx="582">
                  <c:v>53.0</c:v>
                </c:pt>
                <c:pt idx="583">
                  <c:v>62.0</c:v>
                </c:pt>
                <c:pt idx="584">
                  <c:v>60.0</c:v>
                </c:pt>
                <c:pt idx="585">
                  <c:v>53.0</c:v>
                </c:pt>
                <c:pt idx="586">
                  <c:v>52.0</c:v>
                </c:pt>
                <c:pt idx="587">
                  <c:v>57.0</c:v>
                </c:pt>
                <c:pt idx="588">
                  <c:v>63.0</c:v>
                </c:pt>
                <c:pt idx="589">
                  <c:v>50.0</c:v>
                </c:pt>
                <c:pt idx="590">
                  <c:v>59.0</c:v>
                </c:pt>
                <c:pt idx="591">
                  <c:v>60.0</c:v>
                </c:pt>
                <c:pt idx="592">
                  <c:v>55.0</c:v>
                </c:pt>
                <c:pt idx="593">
                  <c:v>53.0</c:v>
                </c:pt>
                <c:pt idx="594">
                  <c:v>53.0</c:v>
                </c:pt>
                <c:pt idx="595">
                  <c:v>49.0</c:v>
                </c:pt>
                <c:pt idx="596">
                  <c:v>54.0</c:v>
                </c:pt>
                <c:pt idx="597">
                  <c:v>51.0</c:v>
                </c:pt>
                <c:pt idx="598">
                  <c:v>50.0</c:v>
                </c:pt>
                <c:pt idx="599">
                  <c:v>51.0</c:v>
                </c:pt>
                <c:pt idx="600">
                  <c:v>53.0</c:v>
                </c:pt>
                <c:pt idx="601">
                  <c:v>55.0</c:v>
                </c:pt>
                <c:pt idx="602">
                  <c:v>54.0</c:v>
                </c:pt>
                <c:pt idx="603">
                  <c:v>57.0</c:v>
                </c:pt>
                <c:pt idx="604">
                  <c:v>58.0</c:v>
                </c:pt>
                <c:pt idx="605">
                  <c:v>64.0</c:v>
                </c:pt>
                <c:pt idx="606">
                  <c:v>55.0</c:v>
                </c:pt>
                <c:pt idx="607">
                  <c:v>53.0</c:v>
                </c:pt>
                <c:pt idx="608">
                  <c:v>51.0</c:v>
                </c:pt>
                <c:pt idx="609">
                  <c:v>50.0</c:v>
                </c:pt>
                <c:pt idx="610">
                  <c:v>58.0</c:v>
                </c:pt>
                <c:pt idx="611">
                  <c:v>52.0</c:v>
                </c:pt>
                <c:pt idx="612">
                  <c:v>56.0</c:v>
                </c:pt>
                <c:pt idx="613">
                  <c:v>54.0</c:v>
                </c:pt>
                <c:pt idx="614">
                  <c:v>46.0</c:v>
                </c:pt>
                <c:pt idx="615">
                  <c:v>52.0</c:v>
                </c:pt>
                <c:pt idx="616">
                  <c:v>49.0</c:v>
                </c:pt>
                <c:pt idx="617">
                  <c:v>49.0</c:v>
                </c:pt>
                <c:pt idx="618">
                  <c:v>59.0</c:v>
                </c:pt>
                <c:pt idx="619">
                  <c:v>52.0</c:v>
                </c:pt>
                <c:pt idx="620">
                  <c:v>51.0</c:v>
                </c:pt>
                <c:pt idx="621">
                  <c:v>52.0</c:v>
                </c:pt>
                <c:pt idx="622">
                  <c:v>52.0</c:v>
                </c:pt>
                <c:pt idx="623">
                  <c:v>54.0</c:v>
                </c:pt>
                <c:pt idx="624">
                  <c:v>61.0</c:v>
                </c:pt>
                <c:pt idx="625">
                  <c:v>64.0</c:v>
                </c:pt>
                <c:pt idx="626">
                  <c:v>53.0</c:v>
                </c:pt>
                <c:pt idx="627">
                  <c:v>50.0</c:v>
                </c:pt>
                <c:pt idx="628">
                  <c:v>53.0</c:v>
                </c:pt>
                <c:pt idx="629">
                  <c:v>46.0</c:v>
                </c:pt>
                <c:pt idx="630">
                  <c:v>47.0</c:v>
                </c:pt>
                <c:pt idx="631">
                  <c:v>55.0</c:v>
                </c:pt>
                <c:pt idx="632">
                  <c:v>46.0</c:v>
                </c:pt>
                <c:pt idx="633">
                  <c:v>57.0</c:v>
                </c:pt>
                <c:pt idx="634">
                  <c:v>56.0</c:v>
                </c:pt>
                <c:pt idx="635">
                  <c:v>52.0</c:v>
                </c:pt>
                <c:pt idx="636">
                  <c:v>55.0</c:v>
                </c:pt>
                <c:pt idx="637">
                  <c:v>59.0</c:v>
                </c:pt>
                <c:pt idx="638">
                  <c:v>51.0</c:v>
                </c:pt>
                <c:pt idx="639">
                  <c:v>56.0</c:v>
                </c:pt>
                <c:pt idx="640">
                  <c:v>48.0</c:v>
                </c:pt>
                <c:pt idx="641">
                  <c:v>46.0</c:v>
                </c:pt>
                <c:pt idx="642">
                  <c:v>55.0</c:v>
                </c:pt>
                <c:pt idx="643">
                  <c:v>53.0</c:v>
                </c:pt>
                <c:pt idx="644">
                  <c:v>59.0</c:v>
                </c:pt>
                <c:pt idx="645">
                  <c:v>55.0</c:v>
                </c:pt>
                <c:pt idx="646">
                  <c:v>64.0</c:v>
                </c:pt>
                <c:pt idx="647">
                  <c:v>56.0</c:v>
                </c:pt>
                <c:pt idx="648">
                  <c:v>50.0</c:v>
                </c:pt>
                <c:pt idx="649">
                  <c:v>58.0</c:v>
                </c:pt>
                <c:pt idx="650">
                  <c:v>52.0</c:v>
                </c:pt>
                <c:pt idx="651">
                  <c:v>56.0</c:v>
                </c:pt>
                <c:pt idx="652">
                  <c:v>50.0</c:v>
                </c:pt>
                <c:pt idx="653">
                  <c:v>50.0</c:v>
                </c:pt>
                <c:pt idx="654">
                  <c:v>59.0</c:v>
                </c:pt>
                <c:pt idx="655">
                  <c:v>51.0</c:v>
                </c:pt>
                <c:pt idx="656">
                  <c:v>49.0</c:v>
                </c:pt>
                <c:pt idx="657">
                  <c:v>52.0</c:v>
                </c:pt>
                <c:pt idx="658">
                  <c:v>61.0</c:v>
                </c:pt>
                <c:pt idx="659">
                  <c:v>47.0</c:v>
                </c:pt>
                <c:pt idx="660">
                  <c:v>58.0</c:v>
                </c:pt>
                <c:pt idx="661">
                  <c:v>54.0</c:v>
                </c:pt>
                <c:pt idx="662">
                  <c:v>60.0</c:v>
                </c:pt>
                <c:pt idx="663">
                  <c:v>65.0</c:v>
                </c:pt>
                <c:pt idx="664">
                  <c:v>54.0</c:v>
                </c:pt>
                <c:pt idx="665">
                  <c:v>51.0</c:v>
                </c:pt>
                <c:pt idx="666">
                  <c:v>59.0</c:v>
                </c:pt>
                <c:pt idx="667">
                  <c:v>59.0</c:v>
                </c:pt>
                <c:pt idx="668">
                  <c:v>59.0</c:v>
                </c:pt>
                <c:pt idx="669">
                  <c:v>55.0</c:v>
                </c:pt>
                <c:pt idx="670">
                  <c:v>57.0</c:v>
                </c:pt>
                <c:pt idx="671">
                  <c:v>60.0</c:v>
                </c:pt>
                <c:pt idx="672">
                  <c:v>51.0</c:v>
                </c:pt>
                <c:pt idx="673">
                  <c:v>55.0</c:v>
                </c:pt>
                <c:pt idx="674">
                  <c:v>50.0</c:v>
                </c:pt>
                <c:pt idx="675">
                  <c:v>58.0</c:v>
                </c:pt>
                <c:pt idx="676">
                  <c:v>52.0</c:v>
                </c:pt>
                <c:pt idx="677">
                  <c:v>55.0</c:v>
                </c:pt>
                <c:pt idx="678">
                  <c:v>59.0</c:v>
                </c:pt>
                <c:pt idx="679">
                  <c:v>59.0</c:v>
                </c:pt>
                <c:pt idx="680">
                  <c:v>59.0</c:v>
                </c:pt>
                <c:pt idx="681">
                  <c:v>54.0</c:v>
                </c:pt>
                <c:pt idx="682">
                  <c:v>60.0</c:v>
                </c:pt>
                <c:pt idx="683">
                  <c:v>63.0</c:v>
                </c:pt>
                <c:pt idx="684">
                  <c:v>61.0</c:v>
                </c:pt>
                <c:pt idx="685">
                  <c:v>52.0</c:v>
                </c:pt>
                <c:pt idx="686">
                  <c:v>52.0</c:v>
                </c:pt>
                <c:pt idx="687">
                  <c:v>59.0</c:v>
                </c:pt>
                <c:pt idx="688">
                  <c:v>60.0</c:v>
                </c:pt>
                <c:pt idx="689">
                  <c:v>57.0</c:v>
                </c:pt>
                <c:pt idx="690">
                  <c:v>51.0</c:v>
                </c:pt>
                <c:pt idx="691">
                  <c:v>57.0</c:v>
                </c:pt>
                <c:pt idx="692">
                  <c:v>56.0</c:v>
                </c:pt>
                <c:pt idx="693">
                  <c:v>48.0</c:v>
                </c:pt>
                <c:pt idx="694">
                  <c:v>55.0</c:v>
                </c:pt>
                <c:pt idx="695">
                  <c:v>63.0</c:v>
                </c:pt>
                <c:pt idx="696">
                  <c:v>55.0</c:v>
                </c:pt>
                <c:pt idx="697">
                  <c:v>62.0</c:v>
                </c:pt>
                <c:pt idx="698">
                  <c:v>55.0</c:v>
                </c:pt>
                <c:pt idx="699">
                  <c:v>62.0</c:v>
                </c:pt>
                <c:pt idx="700">
                  <c:v>52.0</c:v>
                </c:pt>
                <c:pt idx="701">
                  <c:v>50.0</c:v>
                </c:pt>
                <c:pt idx="702">
                  <c:v>55.0</c:v>
                </c:pt>
                <c:pt idx="703">
                  <c:v>59.0</c:v>
                </c:pt>
                <c:pt idx="704">
                  <c:v>53.0</c:v>
                </c:pt>
                <c:pt idx="705">
                  <c:v>58.0</c:v>
                </c:pt>
                <c:pt idx="706">
                  <c:v>57.0</c:v>
                </c:pt>
                <c:pt idx="707">
                  <c:v>55.0</c:v>
                </c:pt>
                <c:pt idx="708">
                  <c:v>55.0</c:v>
                </c:pt>
                <c:pt idx="709">
                  <c:v>55.0</c:v>
                </c:pt>
                <c:pt idx="710">
                  <c:v>56.0</c:v>
                </c:pt>
                <c:pt idx="711">
                  <c:v>58.0</c:v>
                </c:pt>
                <c:pt idx="712">
                  <c:v>54.0</c:v>
                </c:pt>
                <c:pt idx="713">
                  <c:v>68.0</c:v>
                </c:pt>
                <c:pt idx="714">
                  <c:v>57.0</c:v>
                </c:pt>
                <c:pt idx="715">
                  <c:v>60.0</c:v>
                </c:pt>
                <c:pt idx="716">
                  <c:v>56.0</c:v>
                </c:pt>
                <c:pt idx="717">
                  <c:v>52.0</c:v>
                </c:pt>
                <c:pt idx="718">
                  <c:v>57.0</c:v>
                </c:pt>
                <c:pt idx="719">
                  <c:v>52.0</c:v>
                </c:pt>
                <c:pt idx="720">
                  <c:v>54.0</c:v>
                </c:pt>
                <c:pt idx="721">
                  <c:v>56.0</c:v>
                </c:pt>
                <c:pt idx="722">
                  <c:v>58.0</c:v>
                </c:pt>
                <c:pt idx="723">
                  <c:v>60.0</c:v>
                </c:pt>
                <c:pt idx="724">
                  <c:v>57.0</c:v>
                </c:pt>
                <c:pt idx="725">
                  <c:v>51.0</c:v>
                </c:pt>
                <c:pt idx="726">
                  <c:v>56.0</c:v>
                </c:pt>
                <c:pt idx="727">
                  <c:v>58.0</c:v>
                </c:pt>
                <c:pt idx="728">
                  <c:v>57.0</c:v>
                </c:pt>
                <c:pt idx="729">
                  <c:v>56.0</c:v>
                </c:pt>
                <c:pt idx="730">
                  <c:v>53.0</c:v>
                </c:pt>
                <c:pt idx="731">
                  <c:v>52.0</c:v>
                </c:pt>
                <c:pt idx="732">
                  <c:v>65.0</c:v>
                </c:pt>
                <c:pt idx="733">
                  <c:v>62.0</c:v>
                </c:pt>
                <c:pt idx="734">
                  <c:v>62.0</c:v>
                </c:pt>
                <c:pt idx="735">
                  <c:v>58.0</c:v>
                </c:pt>
                <c:pt idx="736">
                  <c:v>58.0</c:v>
                </c:pt>
                <c:pt idx="737">
                  <c:v>61.0</c:v>
                </c:pt>
                <c:pt idx="738">
                  <c:v>66.0</c:v>
                </c:pt>
                <c:pt idx="739">
                  <c:v>60.0</c:v>
                </c:pt>
                <c:pt idx="740">
                  <c:v>64.0</c:v>
                </c:pt>
                <c:pt idx="741">
                  <c:v>60.0</c:v>
                </c:pt>
                <c:pt idx="742">
                  <c:v>58.0</c:v>
                </c:pt>
                <c:pt idx="743">
                  <c:v>63.0</c:v>
                </c:pt>
                <c:pt idx="744">
                  <c:v>56.0</c:v>
                </c:pt>
                <c:pt idx="745">
                  <c:v>49.0</c:v>
                </c:pt>
                <c:pt idx="746">
                  <c:v>59.0</c:v>
                </c:pt>
                <c:pt idx="747">
                  <c:v>69.0</c:v>
                </c:pt>
                <c:pt idx="748">
                  <c:v>63.0</c:v>
                </c:pt>
                <c:pt idx="749">
                  <c:v>60.0</c:v>
                </c:pt>
                <c:pt idx="750">
                  <c:v>60.0</c:v>
                </c:pt>
                <c:pt idx="751">
                  <c:v>55.0</c:v>
                </c:pt>
                <c:pt idx="752">
                  <c:v>62.0</c:v>
                </c:pt>
                <c:pt idx="753">
                  <c:v>51.0</c:v>
                </c:pt>
                <c:pt idx="754">
                  <c:v>70.0</c:v>
                </c:pt>
                <c:pt idx="755">
                  <c:v>57.0</c:v>
                </c:pt>
                <c:pt idx="756">
                  <c:v>51.0</c:v>
                </c:pt>
                <c:pt idx="757">
                  <c:v>62.0</c:v>
                </c:pt>
                <c:pt idx="758">
                  <c:v>62.0</c:v>
                </c:pt>
                <c:pt idx="759">
                  <c:v>61.0</c:v>
                </c:pt>
                <c:pt idx="760">
                  <c:v>55.0</c:v>
                </c:pt>
                <c:pt idx="761">
                  <c:v>62.0</c:v>
                </c:pt>
                <c:pt idx="762">
                  <c:v>57.0</c:v>
                </c:pt>
                <c:pt idx="763">
                  <c:v>67.0</c:v>
                </c:pt>
                <c:pt idx="764">
                  <c:v>59.0</c:v>
                </c:pt>
                <c:pt idx="765">
                  <c:v>55.0</c:v>
                </c:pt>
                <c:pt idx="766">
                  <c:v>59.0</c:v>
                </c:pt>
                <c:pt idx="767">
                  <c:v>60.0</c:v>
                </c:pt>
                <c:pt idx="768">
                  <c:v>61.0</c:v>
                </c:pt>
                <c:pt idx="769">
                  <c:v>57.0</c:v>
                </c:pt>
                <c:pt idx="770">
                  <c:v>67.0</c:v>
                </c:pt>
                <c:pt idx="771">
                  <c:v>57.0</c:v>
                </c:pt>
                <c:pt idx="772">
                  <c:v>62.0</c:v>
                </c:pt>
                <c:pt idx="773">
                  <c:v>58.0</c:v>
                </c:pt>
                <c:pt idx="774">
                  <c:v>63.0</c:v>
                </c:pt>
                <c:pt idx="775">
                  <c:v>61.0</c:v>
                </c:pt>
                <c:pt idx="776">
                  <c:v>66.0</c:v>
                </c:pt>
                <c:pt idx="777">
                  <c:v>56.0</c:v>
                </c:pt>
                <c:pt idx="778">
                  <c:v>54.0</c:v>
                </c:pt>
                <c:pt idx="779">
                  <c:v>64.0</c:v>
                </c:pt>
                <c:pt idx="780">
                  <c:v>64.0</c:v>
                </c:pt>
                <c:pt idx="781">
                  <c:v>56.0</c:v>
                </c:pt>
                <c:pt idx="782">
                  <c:v>64.0</c:v>
                </c:pt>
                <c:pt idx="783">
                  <c:v>70.0</c:v>
                </c:pt>
                <c:pt idx="784">
                  <c:v>63.0</c:v>
                </c:pt>
                <c:pt idx="785">
                  <c:v>68.0</c:v>
                </c:pt>
                <c:pt idx="786">
                  <c:v>62.0</c:v>
                </c:pt>
                <c:pt idx="787">
                  <c:v>65.0</c:v>
                </c:pt>
                <c:pt idx="788">
                  <c:v>62.0</c:v>
                </c:pt>
                <c:pt idx="789">
                  <c:v>62.0</c:v>
                </c:pt>
                <c:pt idx="790">
                  <c:v>59.0</c:v>
                </c:pt>
                <c:pt idx="791">
                  <c:v>51.0</c:v>
                </c:pt>
                <c:pt idx="792">
                  <c:v>63.0</c:v>
                </c:pt>
                <c:pt idx="793">
                  <c:v>63.0</c:v>
                </c:pt>
                <c:pt idx="794">
                  <c:v>66.0</c:v>
                </c:pt>
                <c:pt idx="795">
                  <c:v>51.0</c:v>
                </c:pt>
                <c:pt idx="796">
                  <c:v>57.0</c:v>
                </c:pt>
                <c:pt idx="797">
                  <c:v>60.0</c:v>
                </c:pt>
                <c:pt idx="798">
                  <c:v>65.0</c:v>
                </c:pt>
                <c:pt idx="799">
                  <c:v>69.0</c:v>
                </c:pt>
                <c:pt idx="800">
                  <c:v>55.0</c:v>
                </c:pt>
                <c:pt idx="801">
                  <c:v>55.0</c:v>
                </c:pt>
                <c:pt idx="802">
                  <c:v>64.0</c:v>
                </c:pt>
                <c:pt idx="803">
                  <c:v>65.0</c:v>
                </c:pt>
                <c:pt idx="804">
                  <c:v>60.0</c:v>
                </c:pt>
                <c:pt idx="805">
                  <c:v>56.0</c:v>
                </c:pt>
                <c:pt idx="806">
                  <c:v>63.0</c:v>
                </c:pt>
                <c:pt idx="807">
                  <c:v>60.0</c:v>
                </c:pt>
                <c:pt idx="808">
                  <c:v>65.0</c:v>
                </c:pt>
                <c:pt idx="809">
                  <c:v>62.0</c:v>
                </c:pt>
                <c:pt idx="810">
                  <c:v>53.0</c:v>
                </c:pt>
                <c:pt idx="811">
                  <c:v>63.0</c:v>
                </c:pt>
                <c:pt idx="812">
                  <c:v>67.0</c:v>
                </c:pt>
                <c:pt idx="813">
                  <c:v>62.0</c:v>
                </c:pt>
                <c:pt idx="814">
                  <c:v>60.0</c:v>
                </c:pt>
                <c:pt idx="815">
                  <c:v>61.0</c:v>
                </c:pt>
                <c:pt idx="816">
                  <c:v>59.0</c:v>
                </c:pt>
                <c:pt idx="817">
                  <c:v>70.0</c:v>
                </c:pt>
                <c:pt idx="818">
                  <c:v>57.0</c:v>
                </c:pt>
                <c:pt idx="819">
                  <c:v>64.0</c:v>
                </c:pt>
                <c:pt idx="820">
                  <c:v>61.0</c:v>
                </c:pt>
                <c:pt idx="821">
                  <c:v>66.0</c:v>
                </c:pt>
                <c:pt idx="822">
                  <c:v>61.0</c:v>
                </c:pt>
                <c:pt idx="823">
                  <c:v>56.0</c:v>
                </c:pt>
                <c:pt idx="824">
                  <c:v>65.0</c:v>
                </c:pt>
                <c:pt idx="825">
                  <c:v>67.0</c:v>
                </c:pt>
                <c:pt idx="826">
                  <c:v>66.0</c:v>
                </c:pt>
                <c:pt idx="827">
                  <c:v>59.0</c:v>
                </c:pt>
                <c:pt idx="828">
                  <c:v>67.0</c:v>
                </c:pt>
                <c:pt idx="829">
                  <c:v>66.0</c:v>
                </c:pt>
                <c:pt idx="830">
                  <c:v>62.0</c:v>
                </c:pt>
                <c:pt idx="831">
                  <c:v>54.0</c:v>
                </c:pt>
                <c:pt idx="832">
                  <c:v>56.0</c:v>
                </c:pt>
                <c:pt idx="833">
                  <c:v>62.0</c:v>
                </c:pt>
                <c:pt idx="834">
                  <c:v>64.0</c:v>
                </c:pt>
                <c:pt idx="835">
                  <c:v>68.0</c:v>
                </c:pt>
                <c:pt idx="836">
                  <c:v>69.0</c:v>
                </c:pt>
                <c:pt idx="837">
                  <c:v>63.0</c:v>
                </c:pt>
                <c:pt idx="838">
                  <c:v>65.0</c:v>
                </c:pt>
                <c:pt idx="839">
                  <c:v>68.0</c:v>
                </c:pt>
                <c:pt idx="840">
                  <c:v>61.0</c:v>
                </c:pt>
                <c:pt idx="841">
                  <c:v>55.0</c:v>
                </c:pt>
                <c:pt idx="842">
                  <c:v>62.0</c:v>
                </c:pt>
                <c:pt idx="843">
                  <c:v>58.0</c:v>
                </c:pt>
                <c:pt idx="844">
                  <c:v>65.0</c:v>
                </c:pt>
                <c:pt idx="845">
                  <c:v>57.0</c:v>
                </c:pt>
                <c:pt idx="846">
                  <c:v>72.0</c:v>
                </c:pt>
                <c:pt idx="847">
                  <c:v>57.0</c:v>
                </c:pt>
                <c:pt idx="848">
                  <c:v>69.0</c:v>
                </c:pt>
                <c:pt idx="849">
                  <c:v>60.0</c:v>
                </c:pt>
                <c:pt idx="850">
                  <c:v>76.0</c:v>
                </c:pt>
                <c:pt idx="851">
                  <c:v>63.0</c:v>
                </c:pt>
                <c:pt idx="852">
                  <c:v>64.0</c:v>
                </c:pt>
                <c:pt idx="853">
                  <c:v>65.0</c:v>
                </c:pt>
                <c:pt idx="854">
                  <c:v>65.0</c:v>
                </c:pt>
                <c:pt idx="855">
                  <c:v>58.0</c:v>
                </c:pt>
                <c:pt idx="856">
                  <c:v>68.0</c:v>
                </c:pt>
                <c:pt idx="857">
                  <c:v>66.0</c:v>
                </c:pt>
                <c:pt idx="858">
                  <c:v>64.0</c:v>
                </c:pt>
                <c:pt idx="859">
                  <c:v>70.0</c:v>
                </c:pt>
                <c:pt idx="860">
                  <c:v>74.0</c:v>
                </c:pt>
                <c:pt idx="861">
                  <c:v>63.0</c:v>
                </c:pt>
                <c:pt idx="862">
                  <c:v>71.0</c:v>
                </c:pt>
                <c:pt idx="863">
                  <c:v>64.0</c:v>
                </c:pt>
                <c:pt idx="864">
                  <c:v>65.0</c:v>
                </c:pt>
                <c:pt idx="865">
                  <c:v>68.0</c:v>
                </c:pt>
                <c:pt idx="866">
                  <c:v>61.0</c:v>
                </c:pt>
                <c:pt idx="867">
                  <c:v>64.0</c:v>
                </c:pt>
                <c:pt idx="868">
                  <c:v>65.0</c:v>
                </c:pt>
                <c:pt idx="869">
                  <c:v>69.0</c:v>
                </c:pt>
                <c:pt idx="870">
                  <c:v>63.0</c:v>
                </c:pt>
                <c:pt idx="871">
                  <c:v>61.0</c:v>
                </c:pt>
                <c:pt idx="872">
                  <c:v>69.0</c:v>
                </c:pt>
                <c:pt idx="873">
                  <c:v>57.0</c:v>
                </c:pt>
                <c:pt idx="874">
                  <c:v>67.0</c:v>
                </c:pt>
                <c:pt idx="875">
                  <c:v>72.0</c:v>
                </c:pt>
                <c:pt idx="876">
                  <c:v>60.0</c:v>
                </c:pt>
                <c:pt idx="877">
                  <c:v>65.0</c:v>
                </c:pt>
                <c:pt idx="878">
                  <c:v>71.0</c:v>
                </c:pt>
                <c:pt idx="879">
                  <c:v>74.0</c:v>
                </c:pt>
                <c:pt idx="880">
                  <c:v>65.0</c:v>
                </c:pt>
                <c:pt idx="881">
                  <c:v>66.0</c:v>
                </c:pt>
                <c:pt idx="882">
                  <c:v>59.0</c:v>
                </c:pt>
                <c:pt idx="883">
                  <c:v>77.0</c:v>
                </c:pt>
                <c:pt idx="884">
                  <c:v>68.0</c:v>
                </c:pt>
                <c:pt idx="885">
                  <c:v>67.0</c:v>
                </c:pt>
                <c:pt idx="886">
                  <c:v>63.0</c:v>
                </c:pt>
                <c:pt idx="887">
                  <c:v>75.0</c:v>
                </c:pt>
                <c:pt idx="888">
                  <c:v>70.0</c:v>
                </c:pt>
                <c:pt idx="889">
                  <c:v>67.0</c:v>
                </c:pt>
                <c:pt idx="890">
                  <c:v>64.0</c:v>
                </c:pt>
                <c:pt idx="891">
                  <c:v>62.0</c:v>
                </c:pt>
                <c:pt idx="892">
                  <c:v>66.0</c:v>
                </c:pt>
                <c:pt idx="893">
                  <c:v>69.0</c:v>
                </c:pt>
                <c:pt idx="894">
                  <c:v>67.0</c:v>
                </c:pt>
                <c:pt idx="895">
                  <c:v>68.0</c:v>
                </c:pt>
                <c:pt idx="896">
                  <c:v>71.0</c:v>
                </c:pt>
                <c:pt idx="897">
                  <c:v>73.0</c:v>
                </c:pt>
                <c:pt idx="898">
                  <c:v>66.0</c:v>
                </c:pt>
                <c:pt idx="899">
                  <c:v>71.0</c:v>
                </c:pt>
                <c:pt idx="900">
                  <c:v>72.0</c:v>
                </c:pt>
                <c:pt idx="901">
                  <c:v>66.0</c:v>
                </c:pt>
                <c:pt idx="902">
                  <c:v>67.0</c:v>
                </c:pt>
                <c:pt idx="903">
                  <c:v>71.0</c:v>
                </c:pt>
                <c:pt idx="904">
                  <c:v>70.0</c:v>
                </c:pt>
                <c:pt idx="905">
                  <c:v>72.0</c:v>
                </c:pt>
                <c:pt idx="906">
                  <c:v>63.0</c:v>
                </c:pt>
                <c:pt idx="907">
                  <c:v>68.0</c:v>
                </c:pt>
                <c:pt idx="908">
                  <c:v>68.0</c:v>
                </c:pt>
                <c:pt idx="909">
                  <c:v>77.0</c:v>
                </c:pt>
                <c:pt idx="910">
                  <c:v>77.0</c:v>
                </c:pt>
                <c:pt idx="911">
                  <c:v>75.0</c:v>
                </c:pt>
                <c:pt idx="912">
                  <c:v>70.0</c:v>
                </c:pt>
                <c:pt idx="913">
                  <c:v>63.0</c:v>
                </c:pt>
                <c:pt idx="914">
                  <c:v>63.0</c:v>
                </c:pt>
                <c:pt idx="915">
                  <c:v>65.0</c:v>
                </c:pt>
                <c:pt idx="916">
                  <c:v>71.0</c:v>
                </c:pt>
                <c:pt idx="917">
                  <c:v>71.0</c:v>
                </c:pt>
                <c:pt idx="918">
                  <c:v>77.0</c:v>
                </c:pt>
                <c:pt idx="919">
                  <c:v>77.0</c:v>
                </c:pt>
                <c:pt idx="920">
                  <c:v>68.0</c:v>
                </c:pt>
                <c:pt idx="921">
                  <c:v>68.0</c:v>
                </c:pt>
                <c:pt idx="922">
                  <c:v>66.0</c:v>
                </c:pt>
                <c:pt idx="923">
                  <c:v>76.0</c:v>
                </c:pt>
                <c:pt idx="924">
                  <c:v>69.0</c:v>
                </c:pt>
                <c:pt idx="925">
                  <c:v>66.0</c:v>
                </c:pt>
                <c:pt idx="926">
                  <c:v>69.0</c:v>
                </c:pt>
                <c:pt idx="927">
                  <c:v>69.0</c:v>
                </c:pt>
                <c:pt idx="928">
                  <c:v>78.0</c:v>
                </c:pt>
                <c:pt idx="929">
                  <c:v>68.0</c:v>
                </c:pt>
                <c:pt idx="930">
                  <c:v>72.0</c:v>
                </c:pt>
                <c:pt idx="931">
                  <c:v>66.0</c:v>
                </c:pt>
                <c:pt idx="932">
                  <c:v>69.0</c:v>
                </c:pt>
                <c:pt idx="933">
                  <c:v>68.0</c:v>
                </c:pt>
                <c:pt idx="934">
                  <c:v>64.0</c:v>
                </c:pt>
                <c:pt idx="935">
                  <c:v>70.0</c:v>
                </c:pt>
                <c:pt idx="936">
                  <c:v>80.0</c:v>
                </c:pt>
                <c:pt idx="937">
                  <c:v>67.0</c:v>
                </c:pt>
                <c:pt idx="938">
                  <c:v>64.0</c:v>
                </c:pt>
                <c:pt idx="939">
                  <c:v>72.0</c:v>
                </c:pt>
                <c:pt idx="940">
                  <c:v>73.0</c:v>
                </c:pt>
                <c:pt idx="941">
                  <c:v>68.0</c:v>
                </c:pt>
                <c:pt idx="942">
                  <c:v>72.0</c:v>
                </c:pt>
                <c:pt idx="943">
                  <c:v>80.0</c:v>
                </c:pt>
                <c:pt idx="944">
                  <c:v>63.0</c:v>
                </c:pt>
                <c:pt idx="945">
                  <c:v>74.0</c:v>
                </c:pt>
                <c:pt idx="946">
                  <c:v>69.0</c:v>
                </c:pt>
                <c:pt idx="947">
                  <c:v>80.0</c:v>
                </c:pt>
                <c:pt idx="948">
                  <c:v>72.0</c:v>
                </c:pt>
                <c:pt idx="949">
                  <c:v>74.0</c:v>
                </c:pt>
                <c:pt idx="950">
                  <c:v>83.0</c:v>
                </c:pt>
                <c:pt idx="951">
                  <c:v>76.0</c:v>
                </c:pt>
                <c:pt idx="952">
                  <c:v>73.0</c:v>
                </c:pt>
                <c:pt idx="953">
                  <c:v>72.0</c:v>
                </c:pt>
                <c:pt idx="954">
                  <c:v>73.0</c:v>
                </c:pt>
                <c:pt idx="955">
                  <c:v>76.0</c:v>
                </c:pt>
                <c:pt idx="956">
                  <c:v>77.0</c:v>
                </c:pt>
                <c:pt idx="957">
                  <c:v>76.0</c:v>
                </c:pt>
                <c:pt idx="958">
                  <c:v>78.0</c:v>
                </c:pt>
                <c:pt idx="959">
                  <c:v>70.0</c:v>
                </c:pt>
                <c:pt idx="960">
                  <c:v>74.0</c:v>
                </c:pt>
                <c:pt idx="961">
                  <c:v>77.0</c:v>
                </c:pt>
                <c:pt idx="962">
                  <c:v>81.0</c:v>
                </c:pt>
                <c:pt idx="963">
                  <c:v>74.0</c:v>
                </c:pt>
                <c:pt idx="964">
                  <c:v>78.0</c:v>
                </c:pt>
                <c:pt idx="965">
                  <c:v>75.0</c:v>
                </c:pt>
                <c:pt idx="966">
                  <c:v>82.0</c:v>
                </c:pt>
                <c:pt idx="967">
                  <c:v>80.0</c:v>
                </c:pt>
                <c:pt idx="968">
                  <c:v>79.0</c:v>
                </c:pt>
                <c:pt idx="969">
                  <c:v>79.0</c:v>
                </c:pt>
                <c:pt idx="970">
                  <c:v>79.0</c:v>
                </c:pt>
                <c:pt idx="971">
                  <c:v>75.0</c:v>
                </c:pt>
                <c:pt idx="972">
                  <c:v>77.0</c:v>
                </c:pt>
                <c:pt idx="973">
                  <c:v>78.0</c:v>
                </c:pt>
                <c:pt idx="974">
                  <c:v>71.0</c:v>
                </c:pt>
                <c:pt idx="975">
                  <c:v>76.0</c:v>
                </c:pt>
                <c:pt idx="976">
                  <c:v>82.0</c:v>
                </c:pt>
                <c:pt idx="977">
                  <c:v>70.0</c:v>
                </c:pt>
                <c:pt idx="978">
                  <c:v>80.0</c:v>
                </c:pt>
                <c:pt idx="979">
                  <c:v>69.0</c:v>
                </c:pt>
                <c:pt idx="980">
                  <c:v>79.0</c:v>
                </c:pt>
                <c:pt idx="981">
                  <c:v>71.0</c:v>
                </c:pt>
                <c:pt idx="982">
                  <c:v>85.0</c:v>
                </c:pt>
                <c:pt idx="983">
                  <c:v>83.0</c:v>
                </c:pt>
                <c:pt idx="984">
                  <c:v>86.0</c:v>
                </c:pt>
                <c:pt idx="985">
                  <c:v>78.0</c:v>
                </c:pt>
                <c:pt idx="986">
                  <c:v>76.0</c:v>
                </c:pt>
                <c:pt idx="987">
                  <c:v>80.0</c:v>
                </c:pt>
                <c:pt idx="988">
                  <c:v>82.0</c:v>
                </c:pt>
                <c:pt idx="989">
                  <c:v>77.0</c:v>
                </c:pt>
                <c:pt idx="990">
                  <c:v>80.0</c:v>
                </c:pt>
                <c:pt idx="991">
                  <c:v>83.0</c:v>
                </c:pt>
                <c:pt idx="992">
                  <c:v>80.0</c:v>
                </c:pt>
                <c:pt idx="993">
                  <c:v>71.0</c:v>
                </c:pt>
                <c:pt idx="994">
                  <c:v>88.0</c:v>
                </c:pt>
                <c:pt idx="995">
                  <c:v>84.0</c:v>
                </c:pt>
                <c:pt idx="996">
                  <c:v>84.0</c:v>
                </c:pt>
              </c:numCache>
            </c:numRef>
          </c:xVal>
          <c:yVal>
            <c:numRef>
              <c:f>'R=0.90'!$B$2:$B$998</c:f>
              <c:numCache>
                <c:formatCode>General</c:formatCode>
                <c:ptCount val="997"/>
                <c:pt idx="0">
                  <c:v>0.24</c:v>
                </c:pt>
                <c:pt idx="1">
                  <c:v>1.4</c:v>
                </c:pt>
                <c:pt idx="2">
                  <c:v>3.8</c:v>
                </c:pt>
                <c:pt idx="3">
                  <c:v>5.2</c:v>
                </c:pt>
                <c:pt idx="4">
                  <c:v>6.2</c:v>
                </c:pt>
                <c:pt idx="5">
                  <c:v>7.9</c:v>
                </c:pt>
                <c:pt idx="6">
                  <c:v>9.4</c:v>
                </c:pt>
                <c:pt idx="7">
                  <c:v>11.0</c:v>
                </c:pt>
                <c:pt idx="8">
                  <c:v>11.0</c:v>
                </c:pt>
                <c:pt idx="9">
                  <c:v>13.0</c:v>
                </c:pt>
                <c:pt idx="10">
                  <c:v>13.0</c:v>
                </c:pt>
                <c:pt idx="11">
                  <c:v>14.0</c:v>
                </c:pt>
                <c:pt idx="12">
                  <c:v>14.0</c:v>
                </c:pt>
                <c:pt idx="13">
                  <c:v>14.0</c:v>
                </c:pt>
                <c:pt idx="14">
                  <c:v>15.0</c:v>
                </c:pt>
                <c:pt idx="15">
                  <c:v>15.0</c:v>
                </c:pt>
                <c:pt idx="16">
                  <c:v>15.0</c:v>
                </c:pt>
                <c:pt idx="17">
                  <c:v>15.0</c:v>
                </c:pt>
                <c:pt idx="18">
                  <c:v>16.0</c:v>
                </c:pt>
                <c:pt idx="19">
                  <c:v>18.0</c:v>
                </c:pt>
                <c:pt idx="20">
                  <c:v>19.0</c:v>
                </c:pt>
                <c:pt idx="21">
                  <c:v>19.0</c:v>
                </c:pt>
                <c:pt idx="22">
                  <c:v>19.0</c:v>
                </c:pt>
                <c:pt idx="23">
                  <c:v>19.0</c:v>
                </c:pt>
                <c:pt idx="24">
                  <c:v>20.0</c:v>
                </c:pt>
                <c:pt idx="25">
                  <c:v>20.0</c:v>
                </c:pt>
                <c:pt idx="26">
                  <c:v>20.0</c:v>
                </c:pt>
                <c:pt idx="27">
                  <c:v>20.0</c:v>
                </c:pt>
                <c:pt idx="28">
                  <c:v>20.0</c:v>
                </c:pt>
                <c:pt idx="29">
                  <c:v>21.0</c:v>
                </c:pt>
                <c:pt idx="30">
                  <c:v>21.0</c:v>
                </c:pt>
                <c:pt idx="31">
                  <c:v>21.0</c:v>
                </c:pt>
                <c:pt idx="32">
                  <c:v>21.0</c:v>
                </c:pt>
                <c:pt idx="33">
                  <c:v>21.0</c:v>
                </c:pt>
                <c:pt idx="34">
                  <c:v>21.0</c:v>
                </c:pt>
                <c:pt idx="35">
                  <c:v>21.0</c:v>
                </c:pt>
                <c:pt idx="36">
                  <c:v>22.0</c:v>
                </c:pt>
                <c:pt idx="37">
                  <c:v>22.0</c:v>
                </c:pt>
                <c:pt idx="38">
                  <c:v>22.0</c:v>
                </c:pt>
                <c:pt idx="39">
                  <c:v>22.0</c:v>
                </c:pt>
                <c:pt idx="40">
                  <c:v>22.0</c:v>
                </c:pt>
                <c:pt idx="41">
                  <c:v>23.0</c:v>
                </c:pt>
                <c:pt idx="42">
                  <c:v>23.0</c:v>
                </c:pt>
                <c:pt idx="43">
                  <c:v>23.0</c:v>
                </c:pt>
                <c:pt idx="44">
                  <c:v>23.0</c:v>
                </c:pt>
                <c:pt idx="45">
                  <c:v>23.0</c:v>
                </c:pt>
                <c:pt idx="46">
                  <c:v>23.0</c:v>
                </c:pt>
                <c:pt idx="47">
                  <c:v>23.0</c:v>
                </c:pt>
                <c:pt idx="48">
                  <c:v>23.0</c:v>
                </c:pt>
                <c:pt idx="49">
                  <c:v>24.0</c:v>
                </c:pt>
                <c:pt idx="50">
                  <c:v>24.0</c:v>
                </c:pt>
                <c:pt idx="51">
                  <c:v>24.0</c:v>
                </c:pt>
                <c:pt idx="52">
                  <c:v>24.0</c:v>
                </c:pt>
                <c:pt idx="53">
                  <c:v>24.0</c:v>
                </c:pt>
                <c:pt idx="54">
                  <c:v>24.0</c:v>
                </c:pt>
                <c:pt idx="55">
                  <c:v>24.0</c:v>
                </c:pt>
                <c:pt idx="56">
                  <c:v>24.0</c:v>
                </c:pt>
                <c:pt idx="57">
                  <c:v>24.0</c:v>
                </c:pt>
                <c:pt idx="58">
                  <c:v>24.0</c:v>
                </c:pt>
                <c:pt idx="59">
                  <c:v>24.0</c:v>
                </c:pt>
                <c:pt idx="60">
                  <c:v>24.0</c:v>
                </c:pt>
                <c:pt idx="61">
                  <c:v>25.0</c:v>
                </c:pt>
                <c:pt idx="62">
                  <c:v>25.0</c:v>
                </c:pt>
                <c:pt idx="63">
                  <c:v>25.0</c:v>
                </c:pt>
                <c:pt idx="64">
                  <c:v>25.0</c:v>
                </c:pt>
                <c:pt idx="65">
                  <c:v>25.0</c:v>
                </c:pt>
                <c:pt idx="66">
                  <c:v>25.0</c:v>
                </c:pt>
                <c:pt idx="67">
                  <c:v>26.0</c:v>
                </c:pt>
                <c:pt idx="68">
                  <c:v>26.0</c:v>
                </c:pt>
                <c:pt idx="69">
                  <c:v>26.0</c:v>
                </c:pt>
                <c:pt idx="70">
                  <c:v>26.0</c:v>
                </c:pt>
                <c:pt idx="71">
                  <c:v>26.0</c:v>
                </c:pt>
                <c:pt idx="72">
                  <c:v>27.0</c:v>
                </c:pt>
                <c:pt idx="73">
                  <c:v>27.0</c:v>
                </c:pt>
                <c:pt idx="74">
                  <c:v>27.0</c:v>
                </c:pt>
                <c:pt idx="75">
                  <c:v>27.0</c:v>
                </c:pt>
                <c:pt idx="76">
                  <c:v>27.0</c:v>
                </c:pt>
                <c:pt idx="77">
                  <c:v>27.0</c:v>
                </c:pt>
                <c:pt idx="78">
                  <c:v>27.0</c:v>
                </c:pt>
                <c:pt idx="79">
                  <c:v>27.0</c:v>
                </c:pt>
                <c:pt idx="80">
                  <c:v>27.0</c:v>
                </c:pt>
                <c:pt idx="81">
                  <c:v>27.0</c:v>
                </c:pt>
                <c:pt idx="82">
                  <c:v>28.0</c:v>
                </c:pt>
                <c:pt idx="83">
                  <c:v>28.0</c:v>
                </c:pt>
                <c:pt idx="84">
                  <c:v>28.0</c:v>
                </c:pt>
                <c:pt idx="85">
                  <c:v>28.0</c:v>
                </c:pt>
                <c:pt idx="86">
                  <c:v>28.0</c:v>
                </c:pt>
                <c:pt idx="87">
                  <c:v>28.0</c:v>
                </c:pt>
                <c:pt idx="88">
                  <c:v>28.0</c:v>
                </c:pt>
                <c:pt idx="89">
                  <c:v>28.0</c:v>
                </c:pt>
                <c:pt idx="90">
                  <c:v>28.0</c:v>
                </c:pt>
                <c:pt idx="91">
                  <c:v>28.0</c:v>
                </c:pt>
                <c:pt idx="92">
                  <c:v>28.0</c:v>
                </c:pt>
                <c:pt idx="93">
                  <c:v>29.0</c:v>
                </c:pt>
                <c:pt idx="94">
                  <c:v>29.0</c:v>
                </c:pt>
                <c:pt idx="95">
                  <c:v>29.0</c:v>
                </c:pt>
                <c:pt idx="96">
                  <c:v>29.0</c:v>
                </c:pt>
                <c:pt idx="97">
                  <c:v>29.0</c:v>
                </c:pt>
                <c:pt idx="98">
                  <c:v>29.0</c:v>
                </c:pt>
                <c:pt idx="99">
                  <c:v>29.0</c:v>
                </c:pt>
                <c:pt idx="100">
                  <c:v>29.0</c:v>
                </c:pt>
                <c:pt idx="101">
                  <c:v>29.0</c:v>
                </c:pt>
                <c:pt idx="102">
                  <c:v>29.0</c:v>
                </c:pt>
                <c:pt idx="103">
                  <c:v>29.0</c:v>
                </c:pt>
                <c:pt idx="104">
                  <c:v>30.0</c:v>
                </c:pt>
                <c:pt idx="105">
                  <c:v>30.0</c:v>
                </c:pt>
                <c:pt idx="106">
                  <c:v>30.0</c:v>
                </c:pt>
                <c:pt idx="107">
                  <c:v>30.0</c:v>
                </c:pt>
                <c:pt idx="108">
                  <c:v>30.0</c:v>
                </c:pt>
                <c:pt idx="109">
                  <c:v>30.0</c:v>
                </c:pt>
                <c:pt idx="110">
                  <c:v>30.0</c:v>
                </c:pt>
                <c:pt idx="111">
                  <c:v>30.0</c:v>
                </c:pt>
                <c:pt idx="112">
                  <c:v>30.0</c:v>
                </c:pt>
                <c:pt idx="113">
                  <c:v>30.0</c:v>
                </c:pt>
                <c:pt idx="114">
                  <c:v>30.0</c:v>
                </c:pt>
                <c:pt idx="115">
                  <c:v>31.0</c:v>
                </c:pt>
                <c:pt idx="116">
                  <c:v>31.0</c:v>
                </c:pt>
                <c:pt idx="117">
                  <c:v>31.0</c:v>
                </c:pt>
                <c:pt idx="118">
                  <c:v>31.0</c:v>
                </c:pt>
                <c:pt idx="119">
                  <c:v>31.0</c:v>
                </c:pt>
                <c:pt idx="120">
                  <c:v>31.0</c:v>
                </c:pt>
                <c:pt idx="121">
                  <c:v>32.0</c:v>
                </c:pt>
                <c:pt idx="122">
                  <c:v>32.0</c:v>
                </c:pt>
                <c:pt idx="123">
                  <c:v>32.0</c:v>
                </c:pt>
                <c:pt idx="124">
                  <c:v>32.0</c:v>
                </c:pt>
                <c:pt idx="125">
                  <c:v>32.0</c:v>
                </c:pt>
                <c:pt idx="126">
                  <c:v>32.0</c:v>
                </c:pt>
                <c:pt idx="127">
                  <c:v>32.0</c:v>
                </c:pt>
                <c:pt idx="128">
                  <c:v>32.0</c:v>
                </c:pt>
                <c:pt idx="129">
                  <c:v>32.0</c:v>
                </c:pt>
                <c:pt idx="130">
                  <c:v>32.0</c:v>
                </c:pt>
                <c:pt idx="131">
                  <c:v>32.0</c:v>
                </c:pt>
                <c:pt idx="132">
                  <c:v>32.0</c:v>
                </c:pt>
                <c:pt idx="133">
                  <c:v>32.0</c:v>
                </c:pt>
                <c:pt idx="134">
                  <c:v>32.0</c:v>
                </c:pt>
                <c:pt idx="135">
                  <c:v>32.0</c:v>
                </c:pt>
                <c:pt idx="136">
                  <c:v>33.0</c:v>
                </c:pt>
                <c:pt idx="137">
                  <c:v>33.0</c:v>
                </c:pt>
                <c:pt idx="138">
                  <c:v>33.0</c:v>
                </c:pt>
                <c:pt idx="139">
                  <c:v>33.0</c:v>
                </c:pt>
                <c:pt idx="140">
                  <c:v>33.0</c:v>
                </c:pt>
                <c:pt idx="141">
                  <c:v>33.0</c:v>
                </c:pt>
                <c:pt idx="142">
                  <c:v>33.0</c:v>
                </c:pt>
                <c:pt idx="143">
                  <c:v>33.0</c:v>
                </c:pt>
                <c:pt idx="144">
                  <c:v>33.0</c:v>
                </c:pt>
                <c:pt idx="145">
                  <c:v>33.0</c:v>
                </c:pt>
                <c:pt idx="146">
                  <c:v>33.0</c:v>
                </c:pt>
                <c:pt idx="147">
                  <c:v>33.0</c:v>
                </c:pt>
                <c:pt idx="148">
                  <c:v>33.0</c:v>
                </c:pt>
                <c:pt idx="149">
                  <c:v>33.0</c:v>
                </c:pt>
                <c:pt idx="150">
                  <c:v>33.0</c:v>
                </c:pt>
                <c:pt idx="151">
                  <c:v>34.0</c:v>
                </c:pt>
                <c:pt idx="152">
                  <c:v>34.0</c:v>
                </c:pt>
                <c:pt idx="153">
                  <c:v>34.0</c:v>
                </c:pt>
                <c:pt idx="154">
                  <c:v>34.0</c:v>
                </c:pt>
                <c:pt idx="155">
                  <c:v>34.0</c:v>
                </c:pt>
                <c:pt idx="156">
                  <c:v>34.0</c:v>
                </c:pt>
                <c:pt idx="157">
                  <c:v>34.0</c:v>
                </c:pt>
                <c:pt idx="158">
                  <c:v>34.0</c:v>
                </c:pt>
                <c:pt idx="159">
                  <c:v>34.0</c:v>
                </c:pt>
                <c:pt idx="160">
                  <c:v>35.0</c:v>
                </c:pt>
                <c:pt idx="161">
                  <c:v>35.0</c:v>
                </c:pt>
                <c:pt idx="162">
                  <c:v>35.0</c:v>
                </c:pt>
                <c:pt idx="163">
                  <c:v>35.0</c:v>
                </c:pt>
                <c:pt idx="164">
                  <c:v>35.0</c:v>
                </c:pt>
                <c:pt idx="165">
                  <c:v>35.0</c:v>
                </c:pt>
                <c:pt idx="166">
                  <c:v>35.0</c:v>
                </c:pt>
                <c:pt idx="167">
                  <c:v>35.0</c:v>
                </c:pt>
                <c:pt idx="168">
                  <c:v>35.0</c:v>
                </c:pt>
                <c:pt idx="169">
                  <c:v>35.0</c:v>
                </c:pt>
                <c:pt idx="170">
                  <c:v>35.0</c:v>
                </c:pt>
                <c:pt idx="171">
                  <c:v>35.0</c:v>
                </c:pt>
                <c:pt idx="172">
                  <c:v>35.0</c:v>
                </c:pt>
                <c:pt idx="173">
                  <c:v>35.0</c:v>
                </c:pt>
                <c:pt idx="174">
                  <c:v>35.0</c:v>
                </c:pt>
                <c:pt idx="175">
                  <c:v>35.0</c:v>
                </c:pt>
                <c:pt idx="176">
                  <c:v>35.0</c:v>
                </c:pt>
                <c:pt idx="177">
                  <c:v>35.0</c:v>
                </c:pt>
                <c:pt idx="178">
                  <c:v>35.0</c:v>
                </c:pt>
                <c:pt idx="179">
                  <c:v>35.0</c:v>
                </c:pt>
                <c:pt idx="180">
                  <c:v>35.0</c:v>
                </c:pt>
                <c:pt idx="181">
                  <c:v>35.0</c:v>
                </c:pt>
                <c:pt idx="182">
                  <c:v>36.0</c:v>
                </c:pt>
                <c:pt idx="183">
                  <c:v>36.0</c:v>
                </c:pt>
                <c:pt idx="184">
                  <c:v>36.0</c:v>
                </c:pt>
                <c:pt idx="185">
                  <c:v>36.0</c:v>
                </c:pt>
                <c:pt idx="186">
                  <c:v>36.0</c:v>
                </c:pt>
                <c:pt idx="187">
                  <c:v>36.0</c:v>
                </c:pt>
                <c:pt idx="188">
                  <c:v>36.0</c:v>
                </c:pt>
                <c:pt idx="189">
                  <c:v>36.0</c:v>
                </c:pt>
                <c:pt idx="190">
                  <c:v>36.0</c:v>
                </c:pt>
                <c:pt idx="191">
                  <c:v>36.0</c:v>
                </c:pt>
                <c:pt idx="192">
                  <c:v>36.0</c:v>
                </c:pt>
                <c:pt idx="193">
                  <c:v>36.0</c:v>
                </c:pt>
                <c:pt idx="194">
                  <c:v>36.0</c:v>
                </c:pt>
                <c:pt idx="195">
                  <c:v>36.0</c:v>
                </c:pt>
                <c:pt idx="196">
                  <c:v>36.0</c:v>
                </c:pt>
                <c:pt idx="197">
                  <c:v>36.0</c:v>
                </c:pt>
                <c:pt idx="198">
                  <c:v>36.0</c:v>
                </c:pt>
                <c:pt idx="199">
                  <c:v>36.0</c:v>
                </c:pt>
                <c:pt idx="200">
                  <c:v>36.0</c:v>
                </c:pt>
                <c:pt idx="201">
                  <c:v>36.0</c:v>
                </c:pt>
                <c:pt idx="202">
                  <c:v>36.0</c:v>
                </c:pt>
                <c:pt idx="203">
                  <c:v>36.0</c:v>
                </c:pt>
                <c:pt idx="204">
                  <c:v>36.0</c:v>
                </c:pt>
                <c:pt idx="205">
                  <c:v>36.0</c:v>
                </c:pt>
                <c:pt idx="206">
                  <c:v>36.0</c:v>
                </c:pt>
                <c:pt idx="207">
                  <c:v>36.0</c:v>
                </c:pt>
                <c:pt idx="208">
                  <c:v>36.0</c:v>
                </c:pt>
                <c:pt idx="209">
                  <c:v>37.0</c:v>
                </c:pt>
                <c:pt idx="210">
                  <c:v>37.0</c:v>
                </c:pt>
                <c:pt idx="211">
                  <c:v>37.0</c:v>
                </c:pt>
                <c:pt idx="212">
                  <c:v>37.0</c:v>
                </c:pt>
                <c:pt idx="213">
                  <c:v>37.0</c:v>
                </c:pt>
                <c:pt idx="214">
                  <c:v>37.0</c:v>
                </c:pt>
                <c:pt idx="215">
                  <c:v>37.0</c:v>
                </c:pt>
                <c:pt idx="216">
                  <c:v>37.0</c:v>
                </c:pt>
                <c:pt idx="217">
                  <c:v>37.0</c:v>
                </c:pt>
                <c:pt idx="218">
                  <c:v>37.0</c:v>
                </c:pt>
                <c:pt idx="219">
                  <c:v>37.0</c:v>
                </c:pt>
                <c:pt idx="220">
                  <c:v>37.0</c:v>
                </c:pt>
                <c:pt idx="221">
                  <c:v>37.0</c:v>
                </c:pt>
                <c:pt idx="222">
                  <c:v>37.0</c:v>
                </c:pt>
                <c:pt idx="223">
                  <c:v>37.0</c:v>
                </c:pt>
                <c:pt idx="224">
                  <c:v>37.0</c:v>
                </c:pt>
                <c:pt idx="225">
                  <c:v>37.0</c:v>
                </c:pt>
                <c:pt idx="226">
                  <c:v>37.0</c:v>
                </c:pt>
                <c:pt idx="227">
                  <c:v>37.0</c:v>
                </c:pt>
                <c:pt idx="228">
                  <c:v>38.0</c:v>
                </c:pt>
                <c:pt idx="229">
                  <c:v>38.0</c:v>
                </c:pt>
                <c:pt idx="230">
                  <c:v>38.0</c:v>
                </c:pt>
                <c:pt idx="231">
                  <c:v>38.0</c:v>
                </c:pt>
                <c:pt idx="232">
                  <c:v>38.0</c:v>
                </c:pt>
                <c:pt idx="233">
                  <c:v>38.0</c:v>
                </c:pt>
                <c:pt idx="234">
                  <c:v>38.0</c:v>
                </c:pt>
                <c:pt idx="235">
                  <c:v>38.0</c:v>
                </c:pt>
                <c:pt idx="236">
                  <c:v>38.0</c:v>
                </c:pt>
                <c:pt idx="237">
                  <c:v>38.0</c:v>
                </c:pt>
                <c:pt idx="238">
                  <c:v>38.0</c:v>
                </c:pt>
                <c:pt idx="239">
                  <c:v>38.0</c:v>
                </c:pt>
                <c:pt idx="240">
                  <c:v>38.0</c:v>
                </c:pt>
                <c:pt idx="241">
                  <c:v>38.0</c:v>
                </c:pt>
                <c:pt idx="242">
                  <c:v>38.0</c:v>
                </c:pt>
                <c:pt idx="243">
                  <c:v>39.0</c:v>
                </c:pt>
                <c:pt idx="244">
                  <c:v>39.0</c:v>
                </c:pt>
                <c:pt idx="245">
                  <c:v>39.0</c:v>
                </c:pt>
                <c:pt idx="246">
                  <c:v>39.0</c:v>
                </c:pt>
                <c:pt idx="247">
                  <c:v>39.0</c:v>
                </c:pt>
                <c:pt idx="248">
                  <c:v>39.0</c:v>
                </c:pt>
                <c:pt idx="249">
                  <c:v>39.0</c:v>
                </c:pt>
                <c:pt idx="250">
                  <c:v>39.0</c:v>
                </c:pt>
                <c:pt idx="251">
                  <c:v>39.0</c:v>
                </c:pt>
                <c:pt idx="252">
                  <c:v>39.0</c:v>
                </c:pt>
                <c:pt idx="253">
                  <c:v>39.0</c:v>
                </c:pt>
                <c:pt idx="254">
                  <c:v>39.0</c:v>
                </c:pt>
                <c:pt idx="255">
                  <c:v>39.0</c:v>
                </c:pt>
                <c:pt idx="256">
                  <c:v>39.0</c:v>
                </c:pt>
                <c:pt idx="257">
                  <c:v>39.0</c:v>
                </c:pt>
                <c:pt idx="258">
                  <c:v>39.0</c:v>
                </c:pt>
                <c:pt idx="259">
                  <c:v>39.0</c:v>
                </c:pt>
                <c:pt idx="260">
                  <c:v>39.0</c:v>
                </c:pt>
                <c:pt idx="261">
                  <c:v>39.0</c:v>
                </c:pt>
                <c:pt idx="262">
                  <c:v>39.0</c:v>
                </c:pt>
                <c:pt idx="263">
                  <c:v>39.0</c:v>
                </c:pt>
                <c:pt idx="264">
                  <c:v>39.0</c:v>
                </c:pt>
                <c:pt idx="265">
                  <c:v>39.0</c:v>
                </c:pt>
                <c:pt idx="266">
                  <c:v>39.0</c:v>
                </c:pt>
                <c:pt idx="267">
                  <c:v>40.0</c:v>
                </c:pt>
                <c:pt idx="268">
                  <c:v>40.0</c:v>
                </c:pt>
                <c:pt idx="269">
                  <c:v>40.0</c:v>
                </c:pt>
                <c:pt idx="270">
                  <c:v>40.0</c:v>
                </c:pt>
                <c:pt idx="271">
                  <c:v>40.0</c:v>
                </c:pt>
                <c:pt idx="272">
                  <c:v>40.0</c:v>
                </c:pt>
                <c:pt idx="273">
                  <c:v>40.0</c:v>
                </c:pt>
                <c:pt idx="274">
                  <c:v>40.0</c:v>
                </c:pt>
                <c:pt idx="275">
                  <c:v>40.0</c:v>
                </c:pt>
                <c:pt idx="276">
                  <c:v>40.0</c:v>
                </c:pt>
                <c:pt idx="277">
                  <c:v>40.0</c:v>
                </c:pt>
                <c:pt idx="278">
                  <c:v>40.0</c:v>
                </c:pt>
                <c:pt idx="279">
                  <c:v>40.0</c:v>
                </c:pt>
                <c:pt idx="280">
                  <c:v>40.0</c:v>
                </c:pt>
                <c:pt idx="281">
                  <c:v>40.0</c:v>
                </c:pt>
                <c:pt idx="282">
                  <c:v>40.0</c:v>
                </c:pt>
                <c:pt idx="283">
                  <c:v>40.0</c:v>
                </c:pt>
                <c:pt idx="284">
                  <c:v>40.0</c:v>
                </c:pt>
                <c:pt idx="285">
                  <c:v>40.0</c:v>
                </c:pt>
                <c:pt idx="286">
                  <c:v>40.0</c:v>
                </c:pt>
                <c:pt idx="287">
                  <c:v>40.0</c:v>
                </c:pt>
                <c:pt idx="288">
                  <c:v>40.0</c:v>
                </c:pt>
                <c:pt idx="289">
                  <c:v>41.0</c:v>
                </c:pt>
                <c:pt idx="290">
                  <c:v>41.0</c:v>
                </c:pt>
                <c:pt idx="291">
                  <c:v>41.0</c:v>
                </c:pt>
                <c:pt idx="292">
                  <c:v>41.0</c:v>
                </c:pt>
                <c:pt idx="293">
                  <c:v>41.0</c:v>
                </c:pt>
                <c:pt idx="294">
                  <c:v>41.0</c:v>
                </c:pt>
                <c:pt idx="295">
                  <c:v>41.0</c:v>
                </c:pt>
                <c:pt idx="296">
                  <c:v>41.0</c:v>
                </c:pt>
                <c:pt idx="297">
                  <c:v>41.0</c:v>
                </c:pt>
                <c:pt idx="298">
                  <c:v>41.0</c:v>
                </c:pt>
                <c:pt idx="299">
                  <c:v>41.0</c:v>
                </c:pt>
                <c:pt idx="300">
                  <c:v>41.0</c:v>
                </c:pt>
                <c:pt idx="301">
                  <c:v>41.0</c:v>
                </c:pt>
                <c:pt idx="302">
                  <c:v>41.0</c:v>
                </c:pt>
                <c:pt idx="303">
                  <c:v>41.0</c:v>
                </c:pt>
                <c:pt idx="304">
                  <c:v>41.0</c:v>
                </c:pt>
                <c:pt idx="305">
                  <c:v>41.0</c:v>
                </c:pt>
                <c:pt idx="306">
                  <c:v>41.0</c:v>
                </c:pt>
                <c:pt idx="307">
                  <c:v>41.0</c:v>
                </c:pt>
                <c:pt idx="308">
                  <c:v>41.0</c:v>
                </c:pt>
                <c:pt idx="309">
                  <c:v>41.0</c:v>
                </c:pt>
                <c:pt idx="310">
                  <c:v>41.0</c:v>
                </c:pt>
                <c:pt idx="311">
                  <c:v>41.0</c:v>
                </c:pt>
                <c:pt idx="312">
                  <c:v>42.0</c:v>
                </c:pt>
                <c:pt idx="313">
                  <c:v>42.0</c:v>
                </c:pt>
                <c:pt idx="314">
                  <c:v>42.0</c:v>
                </c:pt>
                <c:pt idx="315">
                  <c:v>42.0</c:v>
                </c:pt>
                <c:pt idx="316">
                  <c:v>42.0</c:v>
                </c:pt>
                <c:pt idx="317">
                  <c:v>42.0</c:v>
                </c:pt>
                <c:pt idx="318">
                  <c:v>42.0</c:v>
                </c:pt>
                <c:pt idx="319">
                  <c:v>42.0</c:v>
                </c:pt>
                <c:pt idx="320">
                  <c:v>42.0</c:v>
                </c:pt>
                <c:pt idx="321">
                  <c:v>42.0</c:v>
                </c:pt>
                <c:pt idx="322">
                  <c:v>42.0</c:v>
                </c:pt>
                <c:pt idx="323">
                  <c:v>42.0</c:v>
                </c:pt>
                <c:pt idx="324">
                  <c:v>42.0</c:v>
                </c:pt>
                <c:pt idx="325">
                  <c:v>42.0</c:v>
                </c:pt>
                <c:pt idx="326">
                  <c:v>42.0</c:v>
                </c:pt>
                <c:pt idx="327">
                  <c:v>42.0</c:v>
                </c:pt>
                <c:pt idx="328">
                  <c:v>42.0</c:v>
                </c:pt>
                <c:pt idx="329">
                  <c:v>42.0</c:v>
                </c:pt>
                <c:pt idx="330">
                  <c:v>42.0</c:v>
                </c:pt>
                <c:pt idx="331">
                  <c:v>42.0</c:v>
                </c:pt>
                <c:pt idx="332">
                  <c:v>42.0</c:v>
                </c:pt>
                <c:pt idx="333">
                  <c:v>42.0</c:v>
                </c:pt>
                <c:pt idx="334">
                  <c:v>42.0</c:v>
                </c:pt>
                <c:pt idx="335">
                  <c:v>42.0</c:v>
                </c:pt>
                <c:pt idx="336">
                  <c:v>42.0</c:v>
                </c:pt>
                <c:pt idx="337">
                  <c:v>42.0</c:v>
                </c:pt>
                <c:pt idx="338">
                  <c:v>42.0</c:v>
                </c:pt>
                <c:pt idx="339">
                  <c:v>42.0</c:v>
                </c:pt>
                <c:pt idx="340">
                  <c:v>42.0</c:v>
                </c:pt>
                <c:pt idx="341">
                  <c:v>42.0</c:v>
                </c:pt>
                <c:pt idx="342">
                  <c:v>42.0</c:v>
                </c:pt>
                <c:pt idx="343">
                  <c:v>42.0</c:v>
                </c:pt>
                <c:pt idx="344">
                  <c:v>43.0</c:v>
                </c:pt>
                <c:pt idx="345">
                  <c:v>43.0</c:v>
                </c:pt>
                <c:pt idx="346">
                  <c:v>43.0</c:v>
                </c:pt>
                <c:pt idx="347">
                  <c:v>43.0</c:v>
                </c:pt>
                <c:pt idx="348">
                  <c:v>43.0</c:v>
                </c:pt>
                <c:pt idx="349">
                  <c:v>43.0</c:v>
                </c:pt>
                <c:pt idx="350">
                  <c:v>43.0</c:v>
                </c:pt>
                <c:pt idx="351">
                  <c:v>43.0</c:v>
                </c:pt>
                <c:pt idx="352">
                  <c:v>43.0</c:v>
                </c:pt>
                <c:pt idx="353">
                  <c:v>43.0</c:v>
                </c:pt>
                <c:pt idx="354">
                  <c:v>43.0</c:v>
                </c:pt>
                <c:pt idx="355">
                  <c:v>43.0</c:v>
                </c:pt>
                <c:pt idx="356">
                  <c:v>43.0</c:v>
                </c:pt>
                <c:pt idx="357">
                  <c:v>43.0</c:v>
                </c:pt>
                <c:pt idx="358">
                  <c:v>43.0</c:v>
                </c:pt>
                <c:pt idx="359">
                  <c:v>43.0</c:v>
                </c:pt>
                <c:pt idx="360">
                  <c:v>43.0</c:v>
                </c:pt>
                <c:pt idx="361">
                  <c:v>43.0</c:v>
                </c:pt>
                <c:pt idx="362">
                  <c:v>43.0</c:v>
                </c:pt>
                <c:pt idx="363">
                  <c:v>43.0</c:v>
                </c:pt>
                <c:pt idx="364">
                  <c:v>43.0</c:v>
                </c:pt>
                <c:pt idx="365">
                  <c:v>43.0</c:v>
                </c:pt>
                <c:pt idx="366">
                  <c:v>43.0</c:v>
                </c:pt>
                <c:pt idx="367">
                  <c:v>43.0</c:v>
                </c:pt>
                <c:pt idx="368">
                  <c:v>43.0</c:v>
                </c:pt>
                <c:pt idx="369">
                  <c:v>43.0</c:v>
                </c:pt>
                <c:pt idx="370">
                  <c:v>43.0</c:v>
                </c:pt>
                <c:pt idx="371">
                  <c:v>43.0</c:v>
                </c:pt>
                <c:pt idx="372">
                  <c:v>43.0</c:v>
                </c:pt>
                <c:pt idx="373">
                  <c:v>43.0</c:v>
                </c:pt>
                <c:pt idx="374">
                  <c:v>44.0</c:v>
                </c:pt>
                <c:pt idx="375">
                  <c:v>44.0</c:v>
                </c:pt>
                <c:pt idx="376">
                  <c:v>44.0</c:v>
                </c:pt>
                <c:pt idx="377">
                  <c:v>44.0</c:v>
                </c:pt>
                <c:pt idx="378">
                  <c:v>44.0</c:v>
                </c:pt>
                <c:pt idx="379">
                  <c:v>44.0</c:v>
                </c:pt>
                <c:pt idx="380">
                  <c:v>44.0</c:v>
                </c:pt>
                <c:pt idx="381">
                  <c:v>44.0</c:v>
                </c:pt>
                <c:pt idx="382">
                  <c:v>44.0</c:v>
                </c:pt>
                <c:pt idx="383">
                  <c:v>44.0</c:v>
                </c:pt>
                <c:pt idx="384">
                  <c:v>44.0</c:v>
                </c:pt>
                <c:pt idx="385">
                  <c:v>44.0</c:v>
                </c:pt>
                <c:pt idx="386">
                  <c:v>44.0</c:v>
                </c:pt>
                <c:pt idx="387">
                  <c:v>44.0</c:v>
                </c:pt>
                <c:pt idx="388">
                  <c:v>44.0</c:v>
                </c:pt>
                <c:pt idx="389">
                  <c:v>44.0</c:v>
                </c:pt>
                <c:pt idx="390">
                  <c:v>44.0</c:v>
                </c:pt>
                <c:pt idx="391">
                  <c:v>44.0</c:v>
                </c:pt>
                <c:pt idx="392">
                  <c:v>44.0</c:v>
                </c:pt>
                <c:pt idx="393">
                  <c:v>45.0</c:v>
                </c:pt>
                <c:pt idx="394">
                  <c:v>45.0</c:v>
                </c:pt>
                <c:pt idx="395">
                  <c:v>45.0</c:v>
                </c:pt>
                <c:pt idx="396">
                  <c:v>45.0</c:v>
                </c:pt>
                <c:pt idx="397">
                  <c:v>45.0</c:v>
                </c:pt>
                <c:pt idx="398">
                  <c:v>45.0</c:v>
                </c:pt>
                <c:pt idx="399">
                  <c:v>45.0</c:v>
                </c:pt>
                <c:pt idx="400">
                  <c:v>45.0</c:v>
                </c:pt>
                <c:pt idx="401">
                  <c:v>45.0</c:v>
                </c:pt>
                <c:pt idx="402">
                  <c:v>45.0</c:v>
                </c:pt>
                <c:pt idx="403">
                  <c:v>45.0</c:v>
                </c:pt>
                <c:pt idx="404">
                  <c:v>45.0</c:v>
                </c:pt>
                <c:pt idx="405">
                  <c:v>45.0</c:v>
                </c:pt>
                <c:pt idx="406">
                  <c:v>45.0</c:v>
                </c:pt>
                <c:pt idx="407">
                  <c:v>45.0</c:v>
                </c:pt>
                <c:pt idx="408">
                  <c:v>45.0</c:v>
                </c:pt>
                <c:pt idx="409">
                  <c:v>45.0</c:v>
                </c:pt>
                <c:pt idx="410">
                  <c:v>45.0</c:v>
                </c:pt>
                <c:pt idx="411">
                  <c:v>46.0</c:v>
                </c:pt>
                <c:pt idx="412">
                  <c:v>46.0</c:v>
                </c:pt>
                <c:pt idx="413">
                  <c:v>46.0</c:v>
                </c:pt>
                <c:pt idx="414">
                  <c:v>46.0</c:v>
                </c:pt>
                <c:pt idx="415">
                  <c:v>46.0</c:v>
                </c:pt>
                <c:pt idx="416">
                  <c:v>46.0</c:v>
                </c:pt>
                <c:pt idx="417">
                  <c:v>46.0</c:v>
                </c:pt>
                <c:pt idx="418">
                  <c:v>46.0</c:v>
                </c:pt>
                <c:pt idx="419">
                  <c:v>46.0</c:v>
                </c:pt>
                <c:pt idx="420">
                  <c:v>46.0</c:v>
                </c:pt>
                <c:pt idx="421">
                  <c:v>46.0</c:v>
                </c:pt>
                <c:pt idx="422">
                  <c:v>46.0</c:v>
                </c:pt>
                <c:pt idx="423">
                  <c:v>46.0</c:v>
                </c:pt>
                <c:pt idx="424">
                  <c:v>46.0</c:v>
                </c:pt>
                <c:pt idx="425">
                  <c:v>46.0</c:v>
                </c:pt>
                <c:pt idx="426">
                  <c:v>46.0</c:v>
                </c:pt>
                <c:pt idx="427">
                  <c:v>46.0</c:v>
                </c:pt>
                <c:pt idx="428">
                  <c:v>46.0</c:v>
                </c:pt>
                <c:pt idx="429">
                  <c:v>46.0</c:v>
                </c:pt>
                <c:pt idx="430">
                  <c:v>46.0</c:v>
                </c:pt>
                <c:pt idx="431">
                  <c:v>46.0</c:v>
                </c:pt>
                <c:pt idx="432">
                  <c:v>46.0</c:v>
                </c:pt>
                <c:pt idx="433">
                  <c:v>46.0</c:v>
                </c:pt>
                <c:pt idx="434">
                  <c:v>46.0</c:v>
                </c:pt>
                <c:pt idx="435">
                  <c:v>46.0</c:v>
                </c:pt>
                <c:pt idx="436">
                  <c:v>46.0</c:v>
                </c:pt>
                <c:pt idx="437">
                  <c:v>47.0</c:v>
                </c:pt>
                <c:pt idx="438">
                  <c:v>47.0</c:v>
                </c:pt>
                <c:pt idx="439">
                  <c:v>47.0</c:v>
                </c:pt>
                <c:pt idx="440">
                  <c:v>47.0</c:v>
                </c:pt>
                <c:pt idx="441">
                  <c:v>47.0</c:v>
                </c:pt>
                <c:pt idx="442">
                  <c:v>47.0</c:v>
                </c:pt>
                <c:pt idx="443">
                  <c:v>47.0</c:v>
                </c:pt>
                <c:pt idx="444">
                  <c:v>47.0</c:v>
                </c:pt>
                <c:pt idx="445">
                  <c:v>47.0</c:v>
                </c:pt>
                <c:pt idx="446">
                  <c:v>47.0</c:v>
                </c:pt>
                <c:pt idx="447">
                  <c:v>47.0</c:v>
                </c:pt>
                <c:pt idx="448">
                  <c:v>47.0</c:v>
                </c:pt>
                <c:pt idx="449">
                  <c:v>47.0</c:v>
                </c:pt>
                <c:pt idx="450">
                  <c:v>47.0</c:v>
                </c:pt>
                <c:pt idx="451">
                  <c:v>47.0</c:v>
                </c:pt>
                <c:pt idx="452">
                  <c:v>47.0</c:v>
                </c:pt>
                <c:pt idx="453">
                  <c:v>47.0</c:v>
                </c:pt>
                <c:pt idx="454">
                  <c:v>47.0</c:v>
                </c:pt>
                <c:pt idx="455">
                  <c:v>47.0</c:v>
                </c:pt>
                <c:pt idx="456">
                  <c:v>47.0</c:v>
                </c:pt>
                <c:pt idx="457">
                  <c:v>47.0</c:v>
                </c:pt>
                <c:pt idx="458">
                  <c:v>48.0</c:v>
                </c:pt>
                <c:pt idx="459">
                  <c:v>48.0</c:v>
                </c:pt>
                <c:pt idx="460">
                  <c:v>48.0</c:v>
                </c:pt>
                <c:pt idx="461">
                  <c:v>48.0</c:v>
                </c:pt>
                <c:pt idx="462">
                  <c:v>48.0</c:v>
                </c:pt>
                <c:pt idx="463">
                  <c:v>48.0</c:v>
                </c:pt>
                <c:pt idx="464">
                  <c:v>48.0</c:v>
                </c:pt>
                <c:pt idx="465">
                  <c:v>48.0</c:v>
                </c:pt>
                <c:pt idx="466">
                  <c:v>48.0</c:v>
                </c:pt>
                <c:pt idx="467">
                  <c:v>48.0</c:v>
                </c:pt>
                <c:pt idx="468">
                  <c:v>48.0</c:v>
                </c:pt>
                <c:pt idx="469">
                  <c:v>48.0</c:v>
                </c:pt>
                <c:pt idx="470">
                  <c:v>48.0</c:v>
                </c:pt>
                <c:pt idx="471">
                  <c:v>48.0</c:v>
                </c:pt>
                <c:pt idx="472">
                  <c:v>48.0</c:v>
                </c:pt>
                <c:pt idx="473">
                  <c:v>48.0</c:v>
                </c:pt>
                <c:pt idx="474">
                  <c:v>48.0</c:v>
                </c:pt>
                <c:pt idx="475">
                  <c:v>48.0</c:v>
                </c:pt>
                <c:pt idx="476">
                  <c:v>48.0</c:v>
                </c:pt>
                <c:pt idx="477">
                  <c:v>48.0</c:v>
                </c:pt>
                <c:pt idx="478">
                  <c:v>49.0</c:v>
                </c:pt>
                <c:pt idx="479">
                  <c:v>49.0</c:v>
                </c:pt>
                <c:pt idx="480">
                  <c:v>49.0</c:v>
                </c:pt>
                <c:pt idx="481">
                  <c:v>49.0</c:v>
                </c:pt>
                <c:pt idx="482">
                  <c:v>49.0</c:v>
                </c:pt>
                <c:pt idx="483">
                  <c:v>49.0</c:v>
                </c:pt>
                <c:pt idx="484">
                  <c:v>49.0</c:v>
                </c:pt>
                <c:pt idx="485">
                  <c:v>49.0</c:v>
                </c:pt>
                <c:pt idx="486">
                  <c:v>49.0</c:v>
                </c:pt>
                <c:pt idx="487">
                  <c:v>49.0</c:v>
                </c:pt>
                <c:pt idx="488">
                  <c:v>49.0</c:v>
                </c:pt>
                <c:pt idx="489">
                  <c:v>49.0</c:v>
                </c:pt>
                <c:pt idx="490">
                  <c:v>49.0</c:v>
                </c:pt>
                <c:pt idx="491">
                  <c:v>49.0</c:v>
                </c:pt>
                <c:pt idx="492">
                  <c:v>49.0</c:v>
                </c:pt>
                <c:pt idx="493">
                  <c:v>49.0</c:v>
                </c:pt>
                <c:pt idx="494">
                  <c:v>49.0</c:v>
                </c:pt>
                <c:pt idx="495">
                  <c:v>49.0</c:v>
                </c:pt>
                <c:pt idx="496">
                  <c:v>49.0</c:v>
                </c:pt>
                <c:pt idx="497">
                  <c:v>49.0</c:v>
                </c:pt>
                <c:pt idx="498">
                  <c:v>49.0</c:v>
                </c:pt>
                <c:pt idx="499">
                  <c:v>49.0</c:v>
                </c:pt>
                <c:pt idx="500">
                  <c:v>50.0</c:v>
                </c:pt>
                <c:pt idx="501">
                  <c:v>50.0</c:v>
                </c:pt>
                <c:pt idx="502">
                  <c:v>50.0</c:v>
                </c:pt>
                <c:pt idx="503">
                  <c:v>50.0</c:v>
                </c:pt>
                <c:pt idx="504">
                  <c:v>50.0</c:v>
                </c:pt>
                <c:pt idx="505">
                  <c:v>50.0</c:v>
                </c:pt>
                <c:pt idx="506">
                  <c:v>50.0</c:v>
                </c:pt>
                <c:pt idx="507">
                  <c:v>50.0</c:v>
                </c:pt>
                <c:pt idx="508">
                  <c:v>50.0</c:v>
                </c:pt>
                <c:pt idx="509">
                  <c:v>50.0</c:v>
                </c:pt>
                <c:pt idx="510">
                  <c:v>50.0</c:v>
                </c:pt>
                <c:pt idx="511">
                  <c:v>50.0</c:v>
                </c:pt>
                <c:pt idx="512">
                  <c:v>50.0</c:v>
                </c:pt>
                <c:pt idx="513">
                  <c:v>50.0</c:v>
                </c:pt>
                <c:pt idx="514">
                  <c:v>50.0</c:v>
                </c:pt>
                <c:pt idx="515">
                  <c:v>50.0</c:v>
                </c:pt>
                <c:pt idx="516">
                  <c:v>50.0</c:v>
                </c:pt>
                <c:pt idx="517">
                  <c:v>50.0</c:v>
                </c:pt>
                <c:pt idx="518">
                  <c:v>50.0</c:v>
                </c:pt>
                <c:pt idx="519">
                  <c:v>50.0</c:v>
                </c:pt>
                <c:pt idx="520">
                  <c:v>50.0</c:v>
                </c:pt>
                <c:pt idx="521">
                  <c:v>50.0</c:v>
                </c:pt>
                <c:pt idx="522">
                  <c:v>50.0</c:v>
                </c:pt>
                <c:pt idx="523">
                  <c:v>50.0</c:v>
                </c:pt>
                <c:pt idx="524">
                  <c:v>50.0</c:v>
                </c:pt>
                <c:pt idx="525">
                  <c:v>50.0</c:v>
                </c:pt>
                <c:pt idx="526">
                  <c:v>50.0</c:v>
                </c:pt>
                <c:pt idx="527">
                  <c:v>51.0</c:v>
                </c:pt>
                <c:pt idx="528">
                  <c:v>51.0</c:v>
                </c:pt>
                <c:pt idx="529">
                  <c:v>51.0</c:v>
                </c:pt>
                <c:pt idx="530">
                  <c:v>51.0</c:v>
                </c:pt>
                <c:pt idx="531">
                  <c:v>51.0</c:v>
                </c:pt>
                <c:pt idx="532">
                  <c:v>51.0</c:v>
                </c:pt>
                <c:pt idx="533">
                  <c:v>51.0</c:v>
                </c:pt>
                <c:pt idx="534">
                  <c:v>51.0</c:v>
                </c:pt>
                <c:pt idx="535">
                  <c:v>51.0</c:v>
                </c:pt>
                <c:pt idx="536">
                  <c:v>51.0</c:v>
                </c:pt>
                <c:pt idx="537">
                  <c:v>51.0</c:v>
                </c:pt>
                <c:pt idx="538">
                  <c:v>51.0</c:v>
                </c:pt>
                <c:pt idx="539">
                  <c:v>51.0</c:v>
                </c:pt>
                <c:pt idx="540">
                  <c:v>51.0</c:v>
                </c:pt>
                <c:pt idx="541">
                  <c:v>51.0</c:v>
                </c:pt>
                <c:pt idx="542">
                  <c:v>51.0</c:v>
                </c:pt>
                <c:pt idx="543">
                  <c:v>51.0</c:v>
                </c:pt>
                <c:pt idx="544">
                  <c:v>51.0</c:v>
                </c:pt>
                <c:pt idx="545">
                  <c:v>51.0</c:v>
                </c:pt>
                <c:pt idx="546">
                  <c:v>51.0</c:v>
                </c:pt>
                <c:pt idx="547">
                  <c:v>51.0</c:v>
                </c:pt>
                <c:pt idx="548">
                  <c:v>51.0</c:v>
                </c:pt>
                <c:pt idx="549">
                  <c:v>51.0</c:v>
                </c:pt>
                <c:pt idx="550">
                  <c:v>51.0</c:v>
                </c:pt>
                <c:pt idx="551">
                  <c:v>51.0</c:v>
                </c:pt>
                <c:pt idx="552">
                  <c:v>51.0</c:v>
                </c:pt>
                <c:pt idx="553">
                  <c:v>52.0</c:v>
                </c:pt>
                <c:pt idx="554">
                  <c:v>52.0</c:v>
                </c:pt>
                <c:pt idx="555">
                  <c:v>52.0</c:v>
                </c:pt>
                <c:pt idx="556">
                  <c:v>52.0</c:v>
                </c:pt>
                <c:pt idx="557">
                  <c:v>52.0</c:v>
                </c:pt>
                <c:pt idx="558">
                  <c:v>52.0</c:v>
                </c:pt>
                <c:pt idx="559">
                  <c:v>52.0</c:v>
                </c:pt>
                <c:pt idx="560">
                  <c:v>52.0</c:v>
                </c:pt>
                <c:pt idx="561">
                  <c:v>52.0</c:v>
                </c:pt>
                <c:pt idx="562">
                  <c:v>52.0</c:v>
                </c:pt>
                <c:pt idx="563">
                  <c:v>52.0</c:v>
                </c:pt>
                <c:pt idx="564">
                  <c:v>52.0</c:v>
                </c:pt>
                <c:pt idx="565">
                  <c:v>52.0</c:v>
                </c:pt>
                <c:pt idx="566">
                  <c:v>52.0</c:v>
                </c:pt>
                <c:pt idx="567">
                  <c:v>52.0</c:v>
                </c:pt>
                <c:pt idx="568">
                  <c:v>52.0</c:v>
                </c:pt>
                <c:pt idx="569">
                  <c:v>52.0</c:v>
                </c:pt>
                <c:pt idx="570">
                  <c:v>52.0</c:v>
                </c:pt>
                <c:pt idx="571">
                  <c:v>52.0</c:v>
                </c:pt>
                <c:pt idx="572">
                  <c:v>52.0</c:v>
                </c:pt>
                <c:pt idx="573">
                  <c:v>52.0</c:v>
                </c:pt>
                <c:pt idx="574">
                  <c:v>53.0</c:v>
                </c:pt>
                <c:pt idx="575">
                  <c:v>53.0</c:v>
                </c:pt>
                <c:pt idx="576">
                  <c:v>53.0</c:v>
                </c:pt>
                <c:pt idx="577">
                  <c:v>53.0</c:v>
                </c:pt>
                <c:pt idx="578">
                  <c:v>53.0</c:v>
                </c:pt>
                <c:pt idx="579">
                  <c:v>53.0</c:v>
                </c:pt>
                <c:pt idx="580">
                  <c:v>53.0</c:v>
                </c:pt>
                <c:pt idx="581">
                  <c:v>53.0</c:v>
                </c:pt>
                <c:pt idx="582">
                  <c:v>53.0</c:v>
                </c:pt>
                <c:pt idx="583">
                  <c:v>53.0</c:v>
                </c:pt>
                <c:pt idx="584">
                  <c:v>53.0</c:v>
                </c:pt>
                <c:pt idx="585">
                  <c:v>53.0</c:v>
                </c:pt>
                <c:pt idx="586">
                  <c:v>53.0</c:v>
                </c:pt>
                <c:pt idx="587">
                  <c:v>53.0</c:v>
                </c:pt>
                <c:pt idx="588">
                  <c:v>53.0</c:v>
                </c:pt>
                <c:pt idx="589">
                  <c:v>53.0</c:v>
                </c:pt>
                <c:pt idx="590">
                  <c:v>53.0</c:v>
                </c:pt>
                <c:pt idx="591">
                  <c:v>53.0</c:v>
                </c:pt>
                <c:pt idx="592">
                  <c:v>53.0</c:v>
                </c:pt>
                <c:pt idx="593">
                  <c:v>53.0</c:v>
                </c:pt>
                <c:pt idx="594">
                  <c:v>53.0</c:v>
                </c:pt>
                <c:pt idx="595">
                  <c:v>53.0</c:v>
                </c:pt>
                <c:pt idx="596">
                  <c:v>53.0</c:v>
                </c:pt>
                <c:pt idx="597">
                  <c:v>53.0</c:v>
                </c:pt>
                <c:pt idx="598">
                  <c:v>53.0</c:v>
                </c:pt>
                <c:pt idx="599">
                  <c:v>53.0</c:v>
                </c:pt>
                <c:pt idx="600">
                  <c:v>54.0</c:v>
                </c:pt>
                <c:pt idx="601">
                  <c:v>54.0</c:v>
                </c:pt>
                <c:pt idx="602">
                  <c:v>54.0</c:v>
                </c:pt>
                <c:pt idx="603">
                  <c:v>54.0</c:v>
                </c:pt>
                <c:pt idx="604">
                  <c:v>54.0</c:v>
                </c:pt>
                <c:pt idx="605">
                  <c:v>54.0</c:v>
                </c:pt>
                <c:pt idx="606">
                  <c:v>54.0</c:v>
                </c:pt>
                <c:pt idx="607">
                  <c:v>54.0</c:v>
                </c:pt>
                <c:pt idx="608">
                  <c:v>54.0</c:v>
                </c:pt>
                <c:pt idx="609">
                  <c:v>54.0</c:v>
                </c:pt>
                <c:pt idx="610">
                  <c:v>54.0</c:v>
                </c:pt>
                <c:pt idx="611">
                  <c:v>54.0</c:v>
                </c:pt>
                <c:pt idx="612">
                  <c:v>54.0</c:v>
                </c:pt>
                <c:pt idx="613">
                  <c:v>54.0</c:v>
                </c:pt>
                <c:pt idx="614">
                  <c:v>54.0</c:v>
                </c:pt>
                <c:pt idx="615">
                  <c:v>54.0</c:v>
                </c:pt>
                <c:pt idx="616">
                  <c:v>54.0</c:v>
                </c:pt>
                <c:pt idx="617">
                  <c:v>54.0</c:v>
                </c:pt>
                <c:pt idx="618">
                  <c:v>54.0</c:v>
                </c:pt>
                <c:pt idx="619">
                  <c:v>54.0</c:v>
                </c:pt>
                <c:pt idx="620">
                  <c:v>54.0</c:v>
                </c:pt>
                <c:pt idx="621">
                  <c:v>54.0</c:v>
                </c:pt>
                <c:pt idx="622">
                  <c:v>54.0</c:v>
                </c:pt>
                <c:pt idx="623">
                  <c:v>54.0</c:v>
                </c:pt>
                <c:pt idx="624">
                  <c:v>54.0</c:v>
                </c:pt>
                <c:pt idx="625">
                  <c:v>54.0</c:v>
                </c:pt>
                <c:pt idx="626">
                  <c:v>54.0</c:v>
                </c:pt>
                <c:pt idx="627">
                  <c:v>54.0</c:v>
                </c:pt>
                <c:pt idx="628">
                  <c:v>54.0</c:v>
                </c:pt>
                <c:pt idx="629">
                  <c:v>54.0</c:v>
                </c:pt>
                <c:pt idx="630">
                  <c:v>55.0</c:v>
                </c:pt>
                <c:pt idx="631">
                  <c:v>55.0</c:v>
                </c:pt>
                <c:pt idx="632">
                  <c:v>55.0</c:v>
                </c:pt>
                <c:pt idx="633">
                  <c:v>55.0</c:v>
                </c:pt>
                <c:pt idx="634">
                  <c:v>55.0</c:v>
                </c:pt>
                <c:pt idx="635">
                  <c:v>55.0</c:v>
                </c:pt>
                <c:pt idx="636">
                  <c:v>55.0</c:v>
                </c:pt>
                <c:pt idx="637">
                  <c:v>55.0</c:v>
                </c:pt>
                <c:pt idx="638">
                  <c:v>55.0</c:v>
                </c:pt>
                <c:pt idx="639">
                  <c:v>55.0</c:v>
                </c:pt>
                <c:pt idx="640">
                  <c:v>55.0</c:v>
                </c:pt>
                <c:pt idx="641">
                  <c:v>55.0</c:v>
                </c:pt>
                <c:pt idx="642">
                  <c:v>55.0</c:v>
                </c:pt>
                <c:pt idx="643">
                  <c:v>55.0</c:v>
                </c:pt>
                <c:pt idx="644">
                  <c:v>55.0</c:v>
                </c:pt>
                <c:pt idx="645">
                  <c:v>55.0</c:v>
                </c:pt>
                <c:pt idx="646">
                  <c:v>55.0</c:v>
                </c:pt>
                <c:pt idx="647">
                  <c:v>55.0</c:v>
                </c:pt>
                <c:pt idx="648">
                  <c:v>55.0</c:v>
                </c:pt>
                <c:pt idx="649">
                  <c:v>55.0</c:v>
                </c:pt>
                <c:pt idx="650">
                  <c:v>55.0</c:v>
                </c:pt>
                <c:pt idx="651">
                  <c:v>55.0</c:v>
                </c:pt>
                <c:pt idx="652">
                  <c:v>55.0</c:v>
                </c:pt>
                <c:pt idx="653">
                  <c:v>55.0</c:v>
                </c:pt>
                <c:pt idx="654">
                  <c:v>55.0</c:v>
                </c:pt>
                <c:pt idx="655">
                  <c:v>55.0</c:v>
                </c:pt>
                <c:pt idx="656">
                  <c:v>55.0</c:v>
                </c:pt>
                <c:pt idx="657">
                  <c:v>55.0</c:v>
                </c:pt>
                <c:pt idx="658">
                  <c:v>55.0</c:v>
                </c:pt>
                <c:pt idx="659">
                  <c:v>55.0</c:v>
                </c:pt>
                <c:pt idx="660">
                  <c:v>56.0</c:v>
                </c:pt>
                <c:pt idx="661">
                  <c:v>56.0</c:v>
                </c:pt>
                <c:pt idx="662">
                  <c:v>56.0</c:v>
                </c:pt>
                <c:pt idx="663">
                  <c:v>56.0</c:v>
                </c:pt>
                <c:pt idx="664">
                  <c:v>56.0</c:v>
                </c:pt>
                <c:pt idx="665">
                  <c:v>56.0</c:v>
                </c:pt>
                <c:pt idx="666">
                  <c:v>56.0</c:v>
                </c:pt>
                <c:pt idx="667">
                  <c:v>56.0</c:v>
                </c:pt>
                <c:pt idx="668">
                  <c:v>56.0</c:v>
                </c:pt>
                <c:pt idx="669">
                  <c:v>56.0</c:v>
                </c:pt>
                <c:pt idx="670">
                  <c:v>56.0</c:v>
                </c:pt>
                <c:pt idx="671">
                  <c:v>56.0</c:v>
                </c:pt>
                <c:pt idx="672">
                  <c:v>56.0</c:v>
                </c:pt>
                <c:pt idx="673">
                  <c:v>56.0</c:v>
                </c:pt>
                <c:pt idx="674">
                  <c:v>56.0</c:v>
                </c:pt>
                <c:pt idx="675">
                  <c:v>56.0</c:v>
                </c:pt>
                <c:pt idx="676">
                  <c:v>56.0</c:v>
                </c:pt>
                <c:pt idx="677">
                  <c:v>56.0</c:v>
                </c:pt>
                <c:pt idx="678">
                  <c:v>56.0</c:v>
                </c:pt>
                <c:pt idx="679">
                  <c:v>56.0</c:v>
                </c:pt>
                <c:pt idx="680">
                  <c:v>57.0</c:v>
                </c:pt>
                <c:pt idx="681">
                  <c:v>57.0</c:v>
                </c:pt>
                <c:pt idx="682">
                  <c:v>57.0</c:v>
                </c:pt>
                <c:pt idx="683">
                  <c:v>57.0</c:v>
                </c:pt>
                <c:pt idx="684">
                  <c:v>57.0</c:v>
                </c:pt>
                <c:pt idx="685">
                  <c:v>57.0</c:v>
                </c:pt>
                <c:pt idx="686">
                  <c:v>57.0</c:v>
                </c:pt>
                <c:pt idx="687">
                  <c:v>57.0</c:v>
                </c:pt>
                <c:pt idx="688">
                  <c:v>57.0</c:v>
                </c:pt>
                <c:pt idx="689">
                  <c:v>57.0</c:v>
                </c:pt>
                <c:pt idx="690">
                  <c:v>57.0</c:v>
                </c:pt>
                <c:pt idx="691">
                  <c:v>57.0</c:v>
                </c:pt>
                <c:pt idx="692">
                  <c:v>57.0</c:v>
                </c:pt>
                <c:pt idx="693">
                  <c:v>57.0</c:v>
                </c:pt>
                <c:pt idx="694">
                  <c:v>57.0</c:v>
                </c:pt>
                <c:pt idx="695">
                  <c:v>57.0</c:v>
                </c:pt>
                <c:pt idx="696">
                  <c:v>57.0</c:v>
                </c:pt>
                <c:pt idx="697">
                  <c:v>57.0</c:v>
                </c:pt>
                <c:pt idx="698">
                  <c:v>58.0</c:v>
                </c:pt>
                <c:pt idx="699">
                  <c:v>58.0</c:v>
                </c:pt>
                <c:pt idx="700">
                  <c:v>58.0</c:v>
                </c:pt>
                <c:pt idx="701">
                  <c:v>58.0</c:v>
                </c:pt>
                <c:pt idx="702">
                  <c:v>58.0</c:v>
                </c:pt>
                <c:pt idx="703">
                  <c:v>58.0</c:v>
                </c:pt>
                <c:pt idx="704">
                  <c:v>58.0</c:v>
                </c:pt>
                <c:pt idx="705">
                  <c:v>58.0</c:v>
                </c:pt>
                <c:pt idx="706">
                  <c:v>58.0</c:v>
                </c:pt>
                <c:pt idx="707">
                  <c:v>58.0</c:v>
                </c:pt>
                <c:pt idx="708">
                  <c:v>58.0</c:v>
                </c:pt>
                <c:pt idx="709">
                  <c:v>58.0</c:v>
                </c:pt>
                <c:pt idx="710">
                  <c:v>58.0</c:v>
                </c:pt>
                <c:pt idx="711">
                  <c:v>58.0</c:v>
                </c:pt>
                <c:pt idx="712">
                  <c:v>58.0</c:v>
                </c:pt>
                <c:pt idx="713">
                  <c:v>58.0</c:v>
                </c:pt>
                <c:pt idx="714">
                  <c:v>58.0</c:v>
                </c:pt>
                <c:pt idx="715">
                  <c:v>58.0</c:v>
                </c:pt>
                <c:pt idx="716">
                  <c:v>58.0</c:v>
                </c:pt>
                <c:pt idx="717">
                  <c:v>58.0</c:v>
                </c:pt>
                <c:pt idx="718">
                  <c:v>58.0</c:v>
                </c:pt>
                <c:pt idx="719">
                  <c:v>58.0</c:v>
                </c:pt>
                <c:pt idx="720">
                  <c:v>58.0</c:v>
                </c:pt>
                <c:pt idx="721">
                  <c:v>58.0</c:v>
                </c:pt>
                <c:pt idx="722">
                  <c:v>58.0</c:v>
                </c:pt>
                <c:pt idx="723">
                  <c:v>58.0</c:v>
                </c:pt>
                <c:pt idx="724">
                  <c:v>58.0</c:v>
                </c:pt>
                <c:pt idx="725">
                  <c:v>58.0</c:v>
                </c:pt>
                <c:pt idx="726">
                  <c:v>59.0</c:v>
                </c:pt>
                <c:pt idx="727">
                  <c:v>59.0</c:v>
                </c:pt>
                <c:pt idx="728">
                  <c:v>59.0</c:v>
                </c:pt>
                <c:pt idx="729">
                  <c:v>59.0</c:v>
                </c:pt>
                <c:pt idx="730">
                  <c:v>59.0</c:v>
                </c:pt>
                <c:pt idx="731">
                  <c:v>59.0</c:v>
                </c:pt>
                <c:pt idx="732">
                  <c:v>59.0</c:v>
                </c:pt>
                <c:pt idx="733">
                  <c:v>59.0</c:v>
                </c:pt>
                <c:pt idx="734">
                  <c:v>59.0</c:v>
                </c:pt>
                <c:pt idx="735">
                  <c:v>59.0</c:v>
                </c:pt>
                <c:pt idx="736">
                  <c:v>59.0</c:v>
                </c:pt>
                <c:pt idx="737">
                  <c:v>59.0</c:v>
                </c:pt>
                <c:pt idx="738">
                  <c:v>60.0</c:v>
                </c:pt>
                <c:pt idx="739">
                  <c:v>60.0</c:v>
                </c:pt>
                <c:pt idx="740">
                  <c:v>60.0</c:v>
                </c:pt>
                <c:pt idx="741">
                  <c:v>60.0</c:v>
                </c:pt>
                <c:pt idx="742">
                  <c:v>60.0</c:v>
                </c:pt>
                <c:pt idx="743">
                  <c:v>60.0</c:v>
                </c:pt>
                <c:pt idx="744">
                  <c:v>60.0</c:v>
                </c:pt>
                <c:pt idx="745">
                  <c:v>60.0</c:v>
                </c:pt>
                <c:pt idx="746">
                  <c:v>60.0</c:v>
                </c:pt>
                <c:pt idx="747">
                  <c:v>60.0</c:v>
                </c:pt>
                <c:pt idx="748">
                  <c:v>60.0</c:v>
                </c:pt>
                <c:pt idx="749">
                  <c:v>60.0</c:v>
                </c:pt>
                <c:pt idx="750">
                  <c:v>60.0</c:v>
                </c:pt>
                <c:pt idx="751">
                  <c:v>60.0</c:v>
                </c:pt>
                <c:pt idx="752">
                  <c:v>60.0</c:v>
                </c:pt>
                <c:pt idx="753">
                  <c:v>60.0</c:v>
                </c:pt>
                <c:pt idx="754">
                  <c:v>60.0</c:v>
                </c:pt>
                <c:pt idx="755">
                  <c:v>60.0</c:v>
                </c:pt>
                <c:pt idx="756">
                  <c:v>60.0</c:v>
                </c:pt>
                <c:pt idx="757">
                  <c:v>60.0</c:v>
                </c:pt>
                <c:pt idx="758">
                  <c:v>60.0</c:v>
                </c:pt>
                <c:pt idx="759">
                  <c:v>60.0</c:v>
                </c:pt>
                <c:pt idx="760">
                  <c:v>60.0</c:v>
                </c:pt>
                <c:pt idx="761">
                  <c:v>61.0</c:v>
                </c:pt>
                <c:pt idx="762">
                  <c:v>61.0</c:v>
                </c:pt>
                <c:pt idx="763">
                  <c:v>61.0</c:v>
                </c:pt>
                <c:pt idx="764">
                  <c:v>61.0</c:v>
                </c:pt>
                <c:pt idx="765">
                  <c:v>61.0</c:v>
                </c:pt>
                <c:pt idx="766">
                  <c:v>61.0</c:v>
                </c:pt>
                <c:pt idx="767">
                  <c:v>61.0</c:v>
                </c:pt>
                <c:pt idx="768">
                  <c:v>61.0</c:v>
                </c:pt>
                <c:pt idx="769">
                  <c:v>61.0</c:v>
                </c:pt>
                <c:pt idx="770">
                  <c:v>61.0</c:v>
                </c:pt>
                <c:pt idx="771">
                  <c:v>61.0</c:v>
                </c:pt>
                <c:pt idx="772">
                  <c:v>61.0</c:v>
                </c:pt>
                <c:pt idx="773">
                  <c:v>61.0</c:v>
                </c:pt>
                <c:pt idx="774">
                  <c:v>61.0</c:v>
                </c:pt>
                <c:pt idx="775">
                  <c:v>61.0</c:v>
                </c:pt>
                <c:pt idx="776">
                  <c:v>61.0</c:v>
                </c:pt>
                <c:pt idx="777">
                  <c:v>61.0</c:v>
                </c:pt>
                <c:pt idx="778">
                  <c:v>61.0</c:v>
                </c:pt>
                <c:pt idx="779">
                  <c:v>61.0</c:v>
                </c:pt>
                <c:pt idx="780">
                  <c:v>62.0</c:v>
                </c:pt>
                <c:pt idx="781">
                  <c:v>62.0</c:v>
                </c:pt>
                <c:pt idx="782">
                  <c:v>62.0</c:v>
                </c:pt>
                <c:pt idx="783">
                  <c:v>62.0</c:v>
                </c:pt>
                <c:pt idx="784">
                  <c:v>62.0</c:v>
                </c:pt>
                <c:pt idx="785">
                  <c:v>62.0</c:v>
                </c:pt>
                <c:pt idx="786">
                  <c:v>62.0</c:v>
                </c:pt>
                <c:pt idx="787">
                  <c:v>62.0</c:v>
                </c:pt>
                <c:pt idx="788">
                  <c:v>62.0</c:v>
                </c:pt>
                <c:pt idx="789">
                  <c:v>62.0</c:v>
                </c:pt>
                <c:pt idx="790">
                  <c:v>62.0</c:v>
                </c:pt>
                <c:pt idx="791">
                  <c:v>62.0</c:v>
                </c:pt>
                <c:pt idx="792">
                  <c:v>62.0</c:v>
                </c:pt>
                <c:pt idx="793">
                  <c:v>62.0</c:v>
                </c:pt>
                <c:pt idx="794">
                  <c:v>62.0</c:v>
                </c:pt>
                <c:pt idx="795">
                  <c:v>62.0</c:v>
                </c:pt>
                <c:pt idx="796">
                  <c:v>62.0</c:v>
                </c:pt>
                <c:pt idx="797">
                  <c:v>62.0</c:v>
                </c:pt>
                <c:pt idx="798">
                  <c:v>62.0</c:v>
                </c:pt>
                <c:pt idx="799">
                  <c:v>62.0</c:v>
                </c:pt>
                <c:pt idx="800">
                  <c:v>62.0</c:v>
                </c:pt>
                <c:pt idx="801">
                  <c:v>62.0</c:v>
                </c:pt>
                <c:pt idx="802">
                  <c:v>62.0</c:v>
                </c:pt>
                <c:pt idx="803">
                  <c:v>63.0</c:v>
                </c:pt>
                <c:pt idx="804">
                  <c:v>63.0</c:v>
                </c:pt>
                <c:pt idx="805">
                  <c:v>63.0</c:v>
                </c:pt>
                <c:pt idx="806">
                  <c:v>63.0</c:v>
                </c:pt>
                <c:pt idx="807">
                  <c:v>63.0</c:v>
                </c:pt>
                <c:pt idx="808">
                  <c:v>63.0</c:v>
                </c:pt>
                <c:pt idx="809">
                  <c:v>63.0</c:v>
                </c:pt>
                <c:pt idx="810">
                  <c:v>63.0</c:v>
                </c:pt>
                <c:pt idx="811">
                  <c:v>63.0</c:v>
                </c:pt>
                <c:pt idx="812">
                  <c:v>63.0</c:v>
                </c:pt>
                <c:pt idx="813">
                  <c:v>63.0</c:v>
                </c:pt>
                <c:pt idx="814">
                  <c:v>63.0</c:v>
                </c:pt>
                <c:pt idx="815">
                  <c:v>64.0</c:v>
                </c:pt>
                <c:pt idx="816">
                  <c:v>64.0</c:v>
                </c:pt>
                <c:pt idx="817">
                  <c:v>64.0</c:v>
                </c:pt>
                <c:pt idx="818">
                  <c:v>64.0</c:v>
                </c:pt>
                <c:pt idx="819">
                  <c:v>64.0</c:v>
                </c:pt>
                <c:pt idx="820">
                  <c:v>64.0</c:v>
                </c:pt>
                <c:pt idx="821">
                  <c:v>64.0</c:v>
                </c:pt>
                <c:pt idx="822">
                  <c:v>64.0</c:v>
                </c:pt>
                <c:pt idx="823">
                  <c:v>64.0</c:v>
                </c:pt>
                <c:pt idx="824">
                  <c:v>64.0</c:v>
                </c:pt>
                <c:pt idx="825">
                  <c:v>64.0</c:v>
                </c:pt>
                <c:pt idx="826">
                  <c:v>64.0</c:v>
                </c:pt>
                <c:pt idx="827">
                  <c:v>64.0</c:v>
                </c:pt>
                <c:pt idx="828">
                  <c:v>64.0</c:v>
                </c:pt>
                <c:pt idx="829">
                  <c:v>65.0</c:v>
                </c:pt>
                <c:pt idx="830">
                  <c:v>65.0</c:v>
                </c:pt>
                <c:pt idx="831">
                  <c:v>65.0</c:v>
                </c:pt>
                <c:pt idx="832">
                  <c:v>65.0</c:v>
                </c:pt>
                <c:pt idx="833">
                  <c:v>65.0</c:v>
                </c:pt>
                <c:pt idx="834">
                  <c:v>65.0</c:v>
                </c:pt>
                <c:pt idx="835">
                  <c:v>65.0</c:v>
                </c:pt>
                <c:pt idx="836">
                  <c:v>65.0</c:v>
                </c:pt>
                <c:pt idx="837">
                  <c:v>65.0</c:v>
                </c:pt>
                <c:pt idx="838">
                  <c:v>65.0</c:v>
                </c:pt>
                <c:pt idx="839">
                  <c:v>65.0</c:v>
                </c:pt>
                <c:pt idx="840">
                  <c:v>65.0</c:v>
                </c:pt>
                <c:pt idx="841">
                  <c:v>65.0</c:v>
                </c:pt>
                <c:pt idx="842">
                  <c:v>65.0</c:v>
                </c:pt>
                <c:pt idx="843">
                  <c:v>66.0</c:v>
                </c:pt>
                <c:pt idx="844">
                  <c:v>66.0</c:v>
                </c:pt>
                <c:pt idx="845">
                  <c:v>66.0</c:v>
                </c:pt>
                <c:pt idx="846">
                  <c:v>66.0</c:v>
                </c:pt>
                <c:pt idx="847">
                  <c:v>66.0</c:v>
                </c:pt>
                <c:pt idx="848">
                  <c:v>66.0</c:v>
                </c:pt>
                <c:pt idx="849">
                  <c:v>66.0</c:v>
                </c:pt>
                <c:pt idx="850">
                  <c:v>66.0</c:v>
                </c:pt>
                <c:pt idx="851">
                  <c:v>66.0</c:v>
                </c:pt>
                <c:pt idx="852">
                  <c:v>66.0</c:v>
                </c:pt>
                <c:pt idx="853">
                  <c:v>66.0</c:v>
                </c:pt>
                <c:pt idx="854">
                  <c:v>66.0</c:v>
                </c:pt>
                <c:pt idx="855">
                  <c:v>66.0</c:v>
                </c:pt>
                <c:pt idx="856">
                  <c:v>66.0</c:v>
                </c:pt>
                <c:pt idx="857">
                  <c:v>67.0</c:v>
                </c:pt>
                <c:pt idx="858">
                  <c:v>67.0</c:v>
                </c:pt>
                <c:pt idx="859">
                  <c:v>67.0</c:v>
                </c:pt>
                <c:pt idx="860">
                  <c:v>67.0</c:v>
                </c:pt>
                <c:pt idx="861">
                  <c:v>67.0</c:v>
                </c:pt>
                <c:pt idx="862">
                  <c:v>67.0</c:v>
                </c:pt>
                <c:pt idx="863">
                  <c:v>67.0</c:v>
                </c:pt>
                <c:pt idx="864">
                  <c:v>67.0</c:v>
                </c:pt>
                <c:pt idx="865">
                  <c:v>67.0</c:v>
                </c:pt>
                <c:pt idx="866">
                  <c:v>67.0</c:v>
                </c:pt>
                <c:pt idx="867">
                  <c:v>67.0</c:v>
                </c:pt>
                <c:pt idx="868">
                  <c:v>67.0</c:v>
                </c:pt>
                <c:pt idx="869">
                  <c:v>67.0</c:v>
                </c:pt>
                <c:pt idx="870">
                  <c:v>67.0</c:v>
                </c:pt>
                <c:pt idx="871">
                  <c:v>67.0</c:v>
                </c:pt>
                <c:pt idx="872">
                  <c:v>67.0</c:v>
                </c:pt>
                <c:pt idx="873">
                  <c:v>68.0</c:v>
                </c:pt>
                <c:pt idx="874">
                  <c:v>68.0</c:v>
                </c:pt>
                <c:pt idx="875">
                  <c:v>68.0</c:v>
                </c:pt>
                <c:pt idx="876">
                  <c:v>68.0</c:v>
                </c:pt>
                <c:pt idx="877">
                  <c:v>68.0</c:v>
                </c:pt>
                <c:pt idx="878">
                  <c:v>68.0</c:v>
                </c:pt>
                <c:pt idx="879">
                  <c:v>68.0</c:v>
                </c:pt>
                <c:pt idx="880">
                  <c:v>68.0</c:v>
                </c:pt>
                <c:pt idx="881">
                  <c:v>68.0</c:v>
                </c:pt>
                <c:pt idx="882">
                  <c:v>68.0</c:v>
                </c:pt>
                <c:pt idx="883">
                  <c:v>68.0</c:v>
                </c:pt>
                <c:pt idx="884">
                  <c:v>69.0</c:v>
                </c:pt>
                <c:pt idx="885">
                  <c:v>69.0</c:v>
                </c:pt>
                <c:pt idx="886">
                  <c:v>69.0</c:v>
                </c:pt>
                <c:pt idx="887">
                  <c:v>69.0</c:v>
                </c:pt>
                <c:pt idx="888">
                  <c:v>69.0</c:v>
                </c:pt>
                <c:pt idx="889">
                  <c:v>69.0</c:v>
                </c:pt>
                <c:pt idx="890">
                  <c:v>69.0</c:v>
                </c:pt>
                <c:pt idx="891">
                  <c:v>69.0</c:v>
                </c:pt>
                <c:pt idx="892">
                  <c:v>69.0</c:v>
                </c:pt>
                <c:pt idx="893">
                  <c:v>69.0</c:v>
                </c:pt>
                <c:pt idx="894">
                  <c:v>69.0</c:v>
                </c:pt>
                <c:pt idx="895">
                  <c:v>70.0</c:v>
                </c:pt>
                <c:pt idx="896">
                  <c:v>70.0</c:v>
                </c:pt>
                <c:pt idx="897">
                  <c:v>70.0</c:v>
                </c:pt>
                <c:pt idx="898">
                  <c:v>70.0</c:v>
                </c:pt>
                <c:pt idx="899">
                  <c:v>70.0</c:v>
                </c:pt>
                <c:pt idx="900">
                  <c:v>70.0</c:v>
                </c:pt>
                <c:pt idx="901">
                  <c:v>70.0</c:v>
                </c:pt>
                <c:pt idx="902">
                  <c:v>71.0</c:v>
                </c:pt>
                <c:pt idx="903">
                  <c:v>71.0</c:v>
                </c:pt>
                <c:pt idx="904">
                  <c:v>71.0</c:v>
                </c:pt>
                <c:pt idx="905">
                  <c:v>71.0</c:v>
                </c:pt>
                <c:pt idx="906">
                  <c:v>71.0</c:v>
                </c:pt>
                <c:pt idx="907">
                  <c:v>71.0</c:v>
                </c:pt>
                <c:pt idx="908">
                  <c:v>71.0</c:v>
                </c:pt>
                <c:pt idx="909">
                  <c:v>71.0</c:v>
                </c:pt>
                <c:pt idx="910">
                  <c:v>71.0</c:v>
                </c:pt>
                <c:pt idx="911">
                  <c:v>71.0</c:v>
                </c:pt>
                <c:pt idx="912">
                  <c:v>71.0</c:v>
                </c:pt>
                <c:pt idx="913">
                  <c:v>72.0</c:v>
                </c:pt>
                <c:pt idx="914">
                  <c:v>72.0</c:v>
                </c:pt>
                <c:pt idx="915">
                  <c:v>72.0</c:v>
                </c:pt>
                <c:pt idx="916">
                  <c:v>72.0</c:v>
                </c:pt>
                <c:pt idx="917">
                  <c:v>72.0</c:v>
                </c:pt>
                <c:pt idx="918">
                  <c:v>72.0</c:v>
                </c:pt>
                <c:pt idx="919">
                  <c:v>72.0</c:v>
                </c:pt>
                <c:pt idx="920">
                  <c:v>72.0</c:v>
                </c:pt>
                <c:pt idx="921">
                  <c:v>72.0</c:v>
                </c:pt>
                <c:pt idx="922">
                  <c:v>72.0</c:v>
                </c:pt>
                <c:pt idx="923">
                  <c:v>72.0</c:v>
                </c:pt>
                <c:pt idx="924">
                  <c:v>72.0</c:v>
                </c:pt>
                <c:pt idx="925">
                  <c:v>72.0</c:v>
                </c:pt>
                <c:pt idx="926">
                  <c:v>72.0</c:v>
                </c:pt>
                <c:pt idx="927">
                  <c:v>72.0</c:v>
                </c:pt>
                <c:pt idx="928">
                  <c:v>73.0</c:v>
                </c:pt>
                <c:pt idx="929">
                  <c:v>73.0</c:v>
                </c:pt>
                <c:pt idx="930">
                  <c:v>73.0</c:v>
                </c:pt>
                <c:pt idx="931">
                  <c:v>73.0</c:v>
                </c:pt>
                <c:pt idx="932">
                  <c:v>73.0</c:v>
                </c:pt>
                <c:pt idx="933">
                  <c:v>73.0</c:v>
                </c:pt>
                <c:pt idx="934">
                  <c:v>73.0</c:v>
                </c:pt>
                <c:pt idx="935">
                  <c:v>74.0</c:v>
                </c:pt>
                <c:pt idx="936">
                  <c:v>74.0</c:v>
                </c:pt>
                <c:pt idx="937">
                  <c:v>74.0</c:v>
                </c:pt>
                <c:pt idx="938">
                  <c:v>74.0</c:v>
                </c:pt>
                <c:pt idx="939">
                  <c:v>74.0</c:v>
                </c:pt>
                <c:pt idx="940">
                  <c:v>74.0</c:v>
                </c:pt>
                <c:pt idx="941">
                  <c:v>74.0</c:v>
                </c:pt>
                <c:pt idx="942">
                  <c:v>74.0</c:v>
                </c:pt>
                <c:pt idx="943">
                  <c:v>74.0</c:v>
                </c:pt>
                <c:pt idx="944">
                  <c:v>74.0</c:v>
                </c:pt>
                <c:pt idx="945">
                  <c:v>74.0</c:v>
                </c:pt>
                <c:pt idx="946">
                  <c:v>74.0</c:v>
                </c:pt>
                <c:pt idx="947">
                  <c:v>74.0</c:v>
                </c:pt>
                <c:pt idx="948">
                  <c:v>75.0</c:v>
                </c:pt>
                <c:pt idx="949">
                  <c:v>75.0</c:v>
                </c:pt>
                <c:pt idx="950">
                  <c:v>75.0</c:v>
                </c:pt>
                <c:pt idx="951">
                  <c:v>75.0</c:v>
                </c:pt>
                <c:pt idx="952">
                  <c:v>75.0</c:v>
                </c:pt>
                <c:pt idx="953">
                  <c:v>75.0</c:v>
                </c:pt>
                <c:pt idx="954">
                  <c:v>76.0</c:v>
                </c:pt>
                <c:pt idx="955">
                  <c:v>76.0</c:v>
                </c:pt>
                <c:pt idx="956">
                  <c:v>76.0</c:v>
                </c:pt>
                <c:pt idx="957">
                  <c:v>76.0</c:v>
                </c:pt>
                <c:pt idx="958">
                  <c:v>76.0</c:v>
                </c:pt>
                <c:pt idx="959">
                  <c:v>77.0</c:v>
                </c:pt>
                <c:pt idx="960">
                  <c:v>77.0</c:v>
                </c:pt>
                <c:pt idx="961">
                  <c:v>77.0</c:v>
                </c:pt>
                <c:pt idx="962">
                  <c:v>77.0</c:v>
                </c:pt>
                <c:pt idx="963">
                  <c:v>78.0</c:v>
                </c:pt>
                <c:pt idx="964">
                  <c:v>78.0</c:v>
                </c:pt>
                <c:pt idx="965">
                  <c:v>78.0</c:v>
                </c:pt>
                <c:pt idx="966">
                  <c:v>78.0</c:v>
                </c:pt>
                <c:pt idx="967">
                  <c:v>78.0</c:v>
                </c:pt>
                <c:pt idx="968">
                  <c:v>78.0</c:v>
                </c:pt>
                <c:pt idx="969">
                  <c:v>78.0</c:v>
                </c:pt>
                <c:pt idx="970">
                  <c:v>78.0</c:v>
                </c:pt>
                <c:pt idx="971">
                  <c:v>79.0</c:v>
                </c:pt>
                <c:pt idx="972">
                  <c:v>79.0</c:v>
                </c:pt>
                <c:pt idx="973">
                  <c:v>79.0</c:v>
                </c:pt>
                <c:pt idx="974">
                  <c:v>79.0</c:v>
                </c:pt>
                <c:pt idx="975">
                  <c:v>79.0</c:v>
                </c:pt>
                <c:pt idx="976">
                  <c:v>80.0</c:v>
                </c:pt>
                <c:pt idx="977">
                  <c:v>80.0</c:v>
                </c:pt>
                <c:pt idx="978">
                  <c:v>80.0</c:v>
                </c:pt>
                <c:pt idx="979">
                  <c:v>80.0</c:v>
                </c:pt>
                <c:pt idx="980">
                  <c:v>81.0</c:v>
                </c:pt>
                <c:pt idx="981">
                  <c:v>81.0</c:v>
                </c:pt>
                <c:pt idx="982">
                  <c:v>82.0</c:v>
                </c:pt>
                <c:pt idx="983">
                  <c:v>83.0</c:v>
                </c:pt>
                <c:pt idx="984">
                  <c:v>83.0</c:v>
                </c:pt>
                <c:pt idx="985">
                  <c:v>83.0</c:v>
                </c:pt>
                <c:pt idx="986">
                  <c:v>83.0</c:v>
                </c:pt>
                <c:pt idx="987">
                  <c:v>84.0</c:v>
                </c:pt>
                <c:pt idx="988">
                  <c:v>84.0</c:v>
                </c:pt>
                <c:pt idx="989">
                  <c:v>84.0</c:v>
                </c:pt>
                <c:pt idx="990">
                  <c:v>84.0</c:v>
                </c:pt>
                <c:pt idx="991">
                  <c:v>84.0</c:v>
                </c:pt>
                <c:pt idx="992">
                  <c:v>86.0</c:v>
                </c:pt>
                <c:pt idx="993">
                  <c:v>88.0</c:v>
                </c:pt>
                <c:pt idx="994">
                  <c:v>89.0</c:v>
                </c:pt>
                <c:pt idx="995">
                  <c:v>89.0</c:v>
                </c:pt>
                <c:pt idx="996">
                  <c:v>90.0</c:v>
                </c:pt>
              </c:numCache>
            </c:numRef>
          </c:yVal>
          <c:smooth val="0"/>
        </c:ser>
        <c:dLbls>
          <c:showLegendKey val="0"/>
          <c:showVal val="0"/>
          <c:showCatName val="0"/>
          <c:showSerName val="0"/>
          <c:showPercent val="0"/>
          <c:showBubbleSize val="0"/>
        </c:dLbls>
        <c:axId val="-2040814680"/>
        <c:axId val="-2040818312"/>
      </c:scatterChart>
      <c:valAx>
        <c:axId val="-2040814680"/>
        <c:scaling>
          <c:orientation val="minMax"/>
          <c:max val="100.0"/>
        </c:scaling>
        <c:delete val="0"/>
        <c:axPos val="b"/>
        <c:title>
          <c:tx>
            <c:rich>
              <a:bodyPr/>
              <a:lstStyle/>
              <a:p>
                <a:pPr>
                  <a:defRPr/>
                </a:pPr>
                <a:r>
                  <a:rPr lang="en-US" dirty="0">
                    <a:latin typeface="Calibri"/>
                  </a:rPr>
                  <a:t>True score</a:t>
                </a:r>
              </a:p>
            </c:rich>
          </c:tx>
          <c:layout/>
          <c:overlay val="0"/>
        </c:title>
        <c:numFmt formatCode="General" sourceLinked="1"/>
        <c:majorTickMark val="out"/>
        <c:minorTickMark val="none"/>
        <c:tickLblPos val="nextTo"/>
        <c:crossAx val="-2040818312"/>
        <c:crosses val="autoZero"/>
        <c:crossBetween val="midCat"/>
        <c:majorUnit val="10.0"/>
      </c:valAx>
      <c:valAx>
        <c:axId val="-2040818312"/>
        <c:scaling>
          <c:orientation val="minMax"/>
          <c:max val="100.0"/>
        </c:scaling>
        <c:delete val="0"/>
        <c:axPos val="l"/>
        <c:majorGridlines/>
        <c:title>
          <c:tx>
            <c:rich>
              <a:bodyPr rot="-5400000" vert="horz"/>
              <a:lstStyle/>
              <a:p>
                <a:pPr>
                  <a:defRPr/>
                </a:pPr>
                <a:r>
                  <a:rPr lang="en-US" dirty="0">
                    <a:latin typeface="Calibri"/>
                  </a:rPr>
                  <a:t>Observed score</a:t>
                </a:r>
              </a:p>
            </c:rich>
          </c:tx>
          <c:layout/>
          <c:overlay val="0"/>
        </c:title>
        <c:numFmt formatCode="General" sourceLinked="1"/>
        <c:majorTickMark val="out"/>
        <c:minorTickMark val="none"/>
        <c:tickLblPos val="nextTo"/>
        <c:crossAx val="-2040814680"/>
        <c:crosses val="autoZero"/>
        <c:crossBetween val="midCat"/>
      </c:valAx>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'R=0.95'!$B$1</c:f>
              <c:strCache>
                <c:ptCount val="1"/>
                <c:pt idx="0">
                  <c:v>Observed score</c:v>
                </c:pt>
              </c:strCache>
            </c:strRef>
          </c:tx>
          <c:spPr>
            <a:ln w="28575">
              <a:noFill/>
            </a:ln>
          </c:spPr>
          <c:xVal>
            <c:numRef>
              <c:f>'R=0.95'!$A$2:$A$999</c:f>
              <c:numCache>
                <c:formatCode>General</c:formatCode>
                <c:ptCount val="998"/>
                <c:pt idx="0">
                  <c:v>87.0</c:v>
                </c:pt>
                <c:pt idx="1">
                  <c:v>88.0</c:v>
                </c:pt>
                <c:pt idx="2">
                  <c:v>84.0</c:v>
                </c:pt>
                <c:pt idx="3">
                  <c:v>84.0</c:v>
                </c:pt>
                <c:pt idx="4">
                  <c:v>80.0</c:v>
                </c:pt>
                <c:pt idx="5">
                  <c:v>86.0</c:v>
                </c:pt>
                <c:pt idx="6">
                  <c:v>83.0</c:v>
                </c:pt>
                <c:pt idx="7">
                  <c:v>71.0</c:v>
                </c:pt>
                <c:pt idx="8">
                  <c:v>85.0</c:v>
                </c:pt>
                <c:pt idx="9">
                  <c:v>83.0</c:v>
                </c:pt>
                <c:pt idx="10">
                  <c:v>80.0</c:v>
                </c:pt>
                <c:pt idx="11">
                  <c:v>82.0</c:v>
                </c:pt>
                <c:pt idx="12">
                  <c:v>80.0</c:v>
                </c:pt>
                <c:pt idx="13">
                  <c:v>77.0</c:v>
                </c:pt>
                <c:pt idx="14">
                  <c:v>82.0</c:v>
                </c:pt>
                <c:pt idx="15">
                  <c:v>78.0</c:v>
                </c:pt>
                <c:pt idx="16">
                  <c:v>76.0</c:v>
                </c:pt>
                <c:pt idx="17">
                  <c:v>79.0</c:v>
                </c:pt>
                <c:pt idx="18">
                  <c:v>80.0</c:v>
                </c:pt>
                <c:pt idx="19">
                  <c:v>78.0</c:v>
                </c:pt>
                <c:pt idx="20">
                  <c:v>82.0</c:v>
                </c:pt>
                <c:pt idx="21">
                  <c:v>80.0</c:v>
                </c:pt>
                <c:pt idx="22">
                  <c:v>79.0</c:v>
                </c:pt>
                <c:pt idx="23">
                  <c:v>75.0</c:v>
                </c:pt>
                <c:pt idx="24">
                  <c:v>77.0</c:v>
                </c:pt>
                <c:pt idx="25">
                  <c:v>83.0</c:v>
                </c:pt>
                <c:pt idx="26">
                  <c:v>78.0</c:v>
                </c:pt>
                <c:pt idx="27">
                  <c:v>71.0</c:v>
                </c:pt>
                <c:pt idx="28">
                  <c:v>76.0</c:v>
                </c:pt>
                <c:pt idx="29">
                  <c:v>79.0</c:v>
                </c:pt>
                <c:pt idx="30">
                  <c:v>81.0</c:v>
                </c:pt>
                <c:pt idx="31">
                  <c:v>79.0</c:v>
                </c:pt>
                <c:pt idx="32">
                  <c:v>74.0</c:v>
                </c:pt>
                <c:pt idx="33">
                  <c:v>70.0</c:v>
                </c:pt>
                <c:pt idx="34">
                  <c:v>71.0</c:v>
                </c:pt>
                <c:pt idx="35">
                  <c:v>75.0</c:v>
                </c:pt>
                <c:pt idx="36">
                  <c:v>69.0</c:v>
                </c:pt>
                <c:pt idx="37">
                  <c:v>77.0</c:v>
                </c:pt>
                <c:pt idx="38">
                  <c:v>78.0</c:v>
                </c:pt>
                <c:pt idx="39">
                  <c:v>80.0</c:v>
                </c:pt>
                <c:pt idx="40">
                  <c:v>76.0</c:v>
                </c:pt>
                <c:pt idx="41">
                  <c:v>74.0</c:v>
                </c:pt>
                <c:pt idx="42">
                  <c:v>80.0</c:v>
                </c:pt>
                <c:pt idx="43">
                  <c:v>77.0</c:v>
                </c:pt>
                <c:pt idx="44">
                  <c:v>80.0</c:v>
                </c:pt>
                <c:pt idx="45">
                  <c:v>76.0</c:v>
                </c:pt>
                <c:pt idx="46">
                  <c:v>73.0</c:v>
                </c:pt>
                <c:pt idx="47">
                  <c:v>78.0</c:v>
                </c:pt>
                <c:pt idx="48">
                  <c:v>70.0</c:v>
                </c:pt>
                <c:pt idx="49">
                  <c:v>74.0</c:v>
                </c:pt>
                <c:pt idx="50">
                  <c:v>76.0</c:v>
                </c:pt>
                <c:pt idx="51">
                  <c:v>72.0</c:v>
                </c:pt>
                <c:pt idx="52">
                  <c:v>72.0</c:v>
                </c:pt>
                <c:pt idx="53">
                  <c:v>73.0</c:v>
                </c:pt>
                <c:pt idx="54">
                  <c:v>72.0</c:v>
                </c:pt>
                <c:pt idx="55">
                  <c:v>73.0</c:v>
                </c:pt>
                <c:pt idx="56">
                  <c:v>72.0</c:v>
                </c:pt>
                <c:pt idx="57">
                  <c:v>77.0</c:v>
                </c:pt>
                <c:pt idx="58">
                  <c:v>77.0</c:v>
                </c:pt>
                <c:pt idx="59">
                  <c:v>74.0</c:v>
                </c:pt>
                <c:pt idx="60">
                  <c:v>72.0</c:v>
                </c:pt>
                <c:pt idx="61">
                  <c:v>77.0</c:v>
                </c:pt>
                <c:pt idx="62">
                  <c:v>69.0</c:v>
                </c:pt>
                <c:pt idx="63">
                  <c:v>76.0</c:v>
                </c:pt>
                <c:pt idx="64">
                  <c:v>70.0</c:v>
                </c:pt>
                <c:pt idx="65">
                  <c:v>67.0</c:v>
                </c:pt>
                <c:pt idx="66">
                  <c:v>77.0</c:v>
                </c:pt>
                <c:pt idx="67">
                  <c:v>68.0</c:v>
                </c:pt>
                <c:pt idx="68">
                  <c:v>69.0</c:v>
                </c:pt>
                <c:pt idx="69">
                  <c:v>75.0</c:v>
                </c:pt>
                <c:pt idx="70">
                  <c:v>71.0</c:v>
                </c:pt>
                <c:pt idx="71">
                  <c:v>71.0</c:v>
                </c:pt>
                <c:pt idx="72">
                  <c:v>70.0</c:v>
                </c:pt>
                <c:pt idx="73">
                  <c:v>72.0</c:v>
                </c:pt>
                <c:pt idx="74">
                  <c:v>73.0</c:v>
                </c:pt>
                <c:pt idx="75">
                  <c:v>68.0</c:v>
                </c:pt>
                <c:pt idx="76">
                  <c:v>64.0</c:v>
                </c:pt>
                <c:pt idx="77">
                  <c:v>66.0</c:v>
                </c:pt>
                <c:pt idx="78">
                  <c:v>71.0</c:v>
                </c:pt>
                <c:pt idx="79">
                  <c:v>75.0</c:v>
                </c:pt>
                <c:pt idx="80">
                  <c:v>68.0</c:v>
                </c:pt>
                <c:pt idx="81">
                  <c:v>63.0</c:v>
                </c:pt>
                <c:pt idx="82">
                  <c:v>68.0</c:v>
                </c:pt>
                <c:pt idx="83">
                  <c:v>68.0</c:v>
                </c:pt>
                <c:pt idx="84">
                  <c:v>69.0</c:v>
                </c:pt>
                <c:pt idx="85">
                  <c:v>70.0</c:v>
                </c:pt>
                <c:pt idx="86">
                  <c:v>69.0</c:v>
                </c:pt>
                <c:pt idx="87">
                  <c:v>69.0</c:v>
                </c:pt>
                <c:pt idx="88">
                  <c:v>67.0</c:v>
                </c:pt>
                <c:pt idx="89">
                  <c:v>71.0</c:v>
                </c:pt>
                <c:pt idx="90">
                  <c:v>68.0</c:v>
                </c:pt>
                <c:pt idx="91">
                  <c:v>71.0</c:v>
                </c:pt>
                <c:pt idx="92">
                  <c:v>68.0</c:v>
                </c:pt>
                <c:pt idx="93">
                  <c:v>72.0</c:v>
                </c:pt>
                <c:pt idx="94">
                  <c:v>65.0</c:v>
                </c:pt>
                <c:pt idx="95">
                  <c:v>74.0</c:v>
                </c:pt>
                <c:pt idx="96">
                  <c:v>66.0</c:v>
                </c:pt>
                <c:pt idx="97">
                  <c:v>77.0</c:v>
                </c:pt>
                <c:pt idx="98">
                  <c:v>66.0</c:v>
                </c:pt>
                <c:pt idx="99">
                  <c:v>64.0</c:v>
                </c:pt>
                <c:pt idx="100">
                  <c:v>68.0</c:v>
                </c:pt>
                <c:pt idx="101">
                  <c:v>63.0</c:v>
                </c:pt>
                <c:pt idx="102">
                  <c:v>63.0</c:v>
                </c:pt>
                <c:pt idx="103">
                  <c:v>74.0</c:v>
                </c:pt>
                <c:pt idx="104">
                  <c:v>72.0</c:v>
                </c:pt>
                <c:pt idx="105">
                  <c:v>66.0</c:v>
                </c:pt>
                <c:pt idx="106">
                  <c:v>71.0</c:v>
                </c:pt>
                <c:pt idx="107">
                  <c:v>66.0</c:v>
                </c:pt>
                <c:pt idx="108">
                  <c:v>70.0</c:v>
                </c:pt>
                <c:pt idx="109">
                  <c:v>76.0</c:v>
                </c:pt>
                <c:pt idx="110">
                  <c:v>69.0</c:v>
                </c:pt>
                <c:pt idx="111">
                  <c:v>67.0</c:v>
                </c:pt>
                <c:pt idx="112">
                  <c:v>70.0</c:v>
                </c:pt>
                <c:pt idx="113">
                  <c:v>71.0</c:v>
                </c:pt>
                <c:pt idx="114">
                  <c:v>63.0</c:v>
                </c:pt>
                <c:pt idx="115">
                  <c:v>68.0</c:v>
                </c:pt>
                <c:pt idx="116">
                  <c:v>72.0</c:v>
                </c:pt>
                <c:pt idx="117">
                  <c:v>67.0</c:v>
                </c:pt>
                <c:pt idx="118">
                  <c:v>68.0</c:v>
                </c:pt>
                <c:pt idx="119">
                  <c:v>65.0</c:v>
                </c:pt>
                <c:pt idx="120">
                  <c:v>67.0</c:v>
                </c:pt>
                <c:pt idx="121">
                  <c:v>64.0</c:v>
                </c:pt>
                <c:pt idx="122">
                  <c:v>69.0</c:v>
                </c:pt>
                <c:pt idx="123">
                  <c:v>66.0</c:v>
                </c:pt>
                <c:pt idx="124">
                  <c:v>67.0</c:v>
                </c:pt>
                <c:pt idx="125">
                  <c:v>66.0</c:v>
                </c:pt>
                <c:pt idx="126">
                  <c:v>65.0</c:v>
                </c:pt>
                <c:pt idx="127">
                  <c:v>65.0</c:v>
                </c:pt>
                <c:pt idx="128">
                  <c:v>63.0</c:v>
                </c:pt>
                <c:pt idx="129">
                  <c:v>66.0</c:v>
                </c:pt>
                <c:pt idx="130">
                  <c:v>69.0</c:v>
                </c:pt>
                <c:pt idx="131">
                  <c:v>62.0</c:v>
                </c:pt>
                <c:pt idx="132">
                  <c:v>69.0</c:v>
                </c:pt>
                <c:pt idx="133">
                  <c:v>68.0</c:v>
                </c:pt>
                <c:pt idx="134">
                  <c:v>64.0</c:v>
                </c:pt>
                <c:pt idx="135">
                  <c:v>63.0</c:v>
                </c:pt>
                <c:pt idx="136">
                  <c:v>70.0</c:v>
                </c:pt>
                <c:pt idx="137">
                  <c:v>60.0</c:v>
                </c:pt>
                <c:pt idx="138">
                  <c:v>65.0</c:v>
                </c:pt>
                <c:pt idx="139">
                  <c:v>64.0</c:v>
                </c:pt>
                <c:pt idx="140">
                  <c:v>68.0</c:v>
                </c:pt>
                <c:pt idx="141">
                  <c:v>69.0</c:v>
                </c:pt>
                <c:pt idx="142">
                  <c:v>68.0</c:v>
                </c:pt>
                <c:pt idx="143">
                  <c:v>64.0</c:v>
                </c:pt>
                <c:pt idx="144">
                  <c:v>65.0</c:v>
                </c:pt>
                <c:pt idx="145">
                  <c:v>63.0</c:v>
                </c:pt>
                <c:pt idx="146">
                  <c:v>65.0</c:v>
                </c:pt>
                <c:pt idx="147">
                  <c:v>65.0</c:v>
                </c:pt>
                <c:pt idx="148">
                  <c:v>66.0</c:v>
                </c:pt>
                <c:pt idx="149">
                  <c:v>64.0</c:v>
                </c:pt>
                <c:pt idx="150">
                  <c:v>65.0</c:v>
                </c:pt>
                <c:pt idx="151">
                  <c:v>59.0</c:v>
                </c:pt>
                <c:pt idx="152">
                  <c:v>61.0</c:v>
                </c:pt>
                <c:pt idx="153">
                  <c:v>67.0</c:v>
                </c:pt>
                <c:pt idx="154">
                  <c:v>63.0</c:v>
                </c:pt>
                <c:pt idx="155">
                  <c:v>61.0</c:v>
                </c:pt>
                <c:pt idx="156">
                  <c:v>67.0</c:v>
                </c:pt>
                <c:pt idx="157">
                  <c:v>64.0</c:v>
                </c:pt>
                <c:pt idx="158">
                  <c:v>57.0</c:v>
                </c:pt>
                <c:pt idx="159">
                  <c:v>65.0</c:v>
                </c:pt>
                <c:pt idx="160">
                  <c:v>62.0</c:v>
                </c:pt>
                <c:pt idx="161">
                  <c:v>70.0</c:v>
                </c:pt>
                <c:pt idx="162">
                  <c:v>68.0</c:v>
                </c:pt>
                <c:pt idx="163">
                  <c:v>64.0</c:v>
                </c:pt>
                <c:pt idx="164">
                  <c:v>66.0</c:v>
                </c:pt>
                <c:pt idx="165">
                  <c:v>62.0</c:v>
                </c:pt>
                <c:pt idx="166">
                  <c:v>67.0</c:v>
                </c:pt>
                <c:pt idx="167">
                  <c:v>63.0</c:v>
                </c:pt>
                <c:pt idx="168">
                  <c:v>60.0</c:v>
                </c:pt>
                <c:pt idx="169">
                  <c:v>69.0</c:v>
                </c:pt>
                <c:pt idx="170">
                  <c:v>65.0</c:v>
                </c:pt>
                <c:pt idx="171">
                  <c:v>61.0</c:v>
                </c:pt>
                <c:pt idx="172">
                  <c:v>66.0</c:v>
                </c:pt>
                <c:pt idx="173">
                  <c:v>62.0</c:v>
                </c:pt>
                <c:pt idx="174">
                  <c:v>58.0</c:v>
                </c:pt>
                <c:pt idx="175">
                  <c:v>61.0</c:v>
                </c:pt>
                <c:pt idx="176">
                  <c:v>64.0</c:v>
                </c:pt>
                <c:pt idx="177">
                  <c:v>59.0</c:v>
                </c:pt>
                <c:pt idx="178">
                  <c:v>58.0</c:v>
                </c:pt>
                <c:pt idx="179">
                  <c:v>67.0</c:v>
                </c:pt>
                <c:pt idx="180">
                  <c:v>63.0</c:v>
                </c:pt>
                <c:pt idx="181">
                  <c:v>63.0</c:v>
                </c:pt>
                <c:pt idx="182">
                  <c:v>65.0</c:v>
                </c:pt>
                <c:pt idx="183">
                  <c:v>65.0</c:v>
                </c:pt>
                <c:pt idx="184">
                  <c:v>61.0</c:v>
                </c:pt>
                <c:pt idx="185">
                  <c:v>69.0</c:v>
                </c:pt>
                <c:pt idx="186">
                  <c:v>66.0</c:v>
                </c:pt>
                <c:pt idx="187">
                  <c:v>61.0</c:v>
                </c:pt>
                <c:pt idx="188">
                  <c:v>57.0</c:v>
                </c:pt>
                <c:pt idx="189">
                  <c:v>63.0</c:v>
                </c:pt>
                <c:pt idx="190">
                  <c:v>65.0</c:v>
                </c:pt>
                <c:pt idx="191">
                  <c:v>57.0</c:v>
                </c:pt>
                <c:pt idx="192">
                  <c:v>67.0</c:v>
                </c:pt>
                <c:pt idx="193">
                  <c:v>70.0</c:v>
                </c:pt>
                <c:pt idx="194">
                  <c:v>66.0</c:v>
                </c:pt>
                <c:pt idx="195">
                  <c:v>59.0</c:v>
                </c:pt>
                <c:pt idx="196">
                  <c:v>66.0</c:v>
                </c:pt>
                <c:pt idx="197">
                  <c:v>64.0</c:v>
                </c:pt>
                <c:pt idx="198">
                  <c:v>64.0</c:v>
                </c:pt>
                <c:pt idx="199">
                  <c:v>60.0</c:v>
                </c:pt>
                <c:pt idx="200">
                  <c:v>54.0</c:v>
                </c:pt>
                <c:pt idx="201">
                  <c:v>60.0</c:v>
                </c:pt>
                <c:pt idx="202">
                  <c:v>62.0</c:v>
                </c:pt>
                <c:pt idx="203">
                  <c:v>62.0</c:v>
                </c:pt>
                <c:pt idx="204">
                  <c:v>57.0</c:v>
                </c:pt>
                <c:pt idx="205">
                  <c:v>62.0</c:v>
                </c:pt>
                <c:pt idx="206">
                  <c:v>62.0</c:v>
                </c:pt>
                <c:pt idx="207">
                  <c:v>63.0</c:v>
                </c:pt>
                <c:pt idx="208">
                  <c:v>63.0</c:v>
                </c:pt>
                <c:pt idx="209">
                  <c:v>56.0</c:v>
                </c:pt>
                <c:pt idx="210">
                  <c:v>62.0</c:v>
                </c:pt>
                <c:pt idx="211">
                  <c:v>60.0</c:v>
                </c:pt>
                <c:pt idx="212">
                  <c:v>55.0</c:v>
                </c:pt>
                <c:pt idx="213">
                  <c:v>64.0</c:v>
                </c:pt>
                <c:pt idx="214">
                  <c:v>64.0</c:v>
                </c:pt>
                <c:pt idx="215">
                  <c:v>62.0</c:v>
                </c:pt>
                <c:pt idx="216">
                  <c:v>56.0</c:v>
                </c:pt>
                <c:pt idx="217">
                  <c:v>63.0</c:v>
                </c:pt>
                <c:pt idx="218">
                  <c:v>65.0</c:v>
                </c:pt>
                <c:pt idx="219">
                  <c:v>59.0</c:v>
                </c:pt>
                <c:pt idx="220">
                  <c:v>63.0</c:v>
                </c:pt>
                <c:pt idx="221">
                  <c:v>60.0</c:v>
                </c:pt>
                <c:pt idx="222">
                  <c:v>61.0</c:v>
                </c:pt>
                <c:pt idx="223">
                  <c:v>62.0</c:v>
                </c:pt>
                <c:pt idx="224">
                  <c:v>60.0</c:v>
                </c:pt>
                <c:pt idx="225">
                  <c:v>68.0</c:v>
                </c:pt>
                <c:pt idx="226">
                  <c:v>62.0</c:v>
                </c:pt>
                <c:pt idx="227">
                  <c:v>56.0</c:v>
                </c:pt>
                <c:pt idx="228">
                  <c:v>62.0</c:v>
                </c:pt>
                <c:pt idx="229">
                  <c:v>62.0</c:v>
                </c:pt>
                <c:pt idx="230">
                  <c:v>63.0</c:v>
                </c:pt>
                <c:pt idx="231">
                  <c:v>61.0</c:v>
                </c:pt>
                <c:pt idx="232">
                  <c:v>60.0</c:v>
                </c:pt>
                <c:pt idx="233">
                  <c:v>57.0</c:v>
                </c:pt>
                <c:pt idx="234">
                  <c:v>60.0</c:v>
                </c:pt>
                <c:pt idx="235">
                  <c:v>56.0</c:v>
                </c:pt>
                <c:pt idx="236">
                  <c:v>58.0</c:v>
                </c:pt>
                <c:pt idx="237">
                  <c:v>59.0</c:v>
                </c:pt>
                <c:pt idx="238">
                  <c:v>59.0</c:v>
                </c:pt>
                <c:pt idx="239">
                  <c:v>60.0</c:v>
                </c:pt>
                <c:pt idx="240">
                  <c:v>60.0</c:v>
                </c:pt>
                <c:pt idx="241">
                  <c:v>59.0</c:v>
                </c:pt>
                <c:pt idx="242">
                  <c:v>62.0</c:v>
                </c:pt>
                <c:pt idx="243">
                  <c:v>53.0</c:v>
                </c:pt>
                <c:pt idx="244">
                  <c:v>57.0</c:v>
                </c:pt>
                <c:pt idx="245">
                  <c:v>57.0</c:v>
                </c:pt>
                <c:pt idx="246">
                  <c:v>57.0</c:v>
                </c:pt>
                <c:pt idx="247">
                  <c:v>62.0</c:v>
                </c:pt>
                <c:pt idx="248">
                  <c:v>58.0</c:v>
                </c:pt>
                <c:pt idx="249">
                  <c:v>55.0</c:v>
                </c:pt>
                <c:pt idx="250">
                  <c:v>55.0</c:v>
                </c:pt>
                <c:pt idx="251">
                  <c:v>61.0</c:v>
                </c:pt>
                <c:pt idx="252">
                  <c:v>61.0</c:v>
                </c:pt>
                <c:pt idx="253">
                  <c:v>58.0</c:v>
                </c:pt>
                <c:pt idx="254">
                  <c:v>62.0</c:v>
                </c:pt>
                <c:pt idx="255">
                  <c:v>65.0</c:v>
                </c:pt>
                <c:pt idx="256">
                  <c:v>63.0</c:v>
                </c:pt>
                <c:pt idx="257">
                  <c:v>59.0</c:v>
                </c:pt>
                <c:pt idx="258">
                  <c:v>57.0</c:v>
                </c:pt>
                <c:pt idx="259">
                  <c:v>56.0</c:v>
                </c:pt>
                <c:pt idx="260">
                  <c:v>55.0</c:v>
                </c:pt>
                <c:pt idx="261">
                  <c:v>60.0</c:v>
                </c:pt>
                <c:pt idx="262">
                  <c:v>58.0</c:v>
                </c:pt>
                <c:pt idx="263">
                  <c:v>57.0</c:v>
                </c:pt>
                <c:pt idx="264">
                  <c:v>58.0</c:v>
                </c:pt>
                <c:pt idx="265">
                  <c:v>63.0</c:v>
                </c:pt>
                <c:pt idx="266">
                  <c:v>56.0</c:v>
                </c:pt>
                <c:pt idx="267">
                  <c:v>62.0</c:v>
                </c:pt>
                <c:pt idx="268">
                  <c:v>59.0</c:v>
                </c:pt>
                <c:pt idx="269">
                  <c:v>56.0</c:v>
                </c:pt>
                <c:pt idx="270">
                  <c:v>60.0</c:v>
                </c:pt>
                <c:pt idx="271">
                  <c:v>61.0</c:v>
                </c:pt>
                <c:pt idx="272">
                  <c:v>56.0</c:v>
                </c:pt>
                <c:pt idx="273">
                  <c:v>58.0</c:v>
                </c:pt>
                <c:pt idx="274">
                  <c:v>59.0</c:v>
                </c:pt>
                <c:pt idx="275">
                  <c:v>60.0</c:v>
                </c:pt>
                <c:pt idx="276">
                  <c:v>51.0</c:v>
                </c:pt>
                <c:pt idx="277">
                  <c:v>55.0</c:v>
                </c:pt>
                <c:pt idx="278">
                  <c:v>51.0</c:v>
                </c:pt>
                <c:pt idx="279">
                  <c:v>58.0</c:v>
                </c:pt>
                <c:pt idx="280">
                  <c:v>57.0</c:v>
                </c:pt>
                <c:pt idx="281">
                  <c:v>64.0</c:v>
                </c:pt>
                <c:pt idx="282">
                  <c:v>57.0</c:v>
                </c:pt>
                <c:pt idx="283">
                  <c:v>58.0</c:v>
                </c:pt>
                <c:pt idx="284">
                  <c:v>60.0</c:v>
                </c:pt>
                <c:pt idx="285">
                  <c:v>57.0</c:v>
                </c:pt>
                <c:pt idx="286">
                  <c:v>54.0</c:v>
                </c:pt>
                <c:pt idx="287">
                  <c:v>55.0</c:v>
                </c:pt>
                <c:pt idx="288">
                  <c:v>60.0</c:v>
                </c:pt>
                <c:pt idx="289">
                  <c:v>55.0</c:v>
                </c:pt>
                <c:pt idx="290">
                  <c:v>55.0</c:v>
                </c:pt>
                <c:pt idx="291">
                  <c:v>53.0</c:v>
                </c:pt>
                <c:pt idx="292">
                  <c:v>59.0</c:v>
                </c:pt>
                <c:pt idx="293">
                  <c:v>64.0</c:v>
                </c:pt>
                <c:pt idx="294">
                  <c:v>59.0</c:v>
                </c:pt>
                <c:pt idx="295">
                  <c:v>59.0</c:v>
                </c:pt>
                <c:pt idx="296">
                  <c:v>53.0</c:v>
                </c:pt>
                <c:pt idx="297">
                  <c:v>60.0</c:v>
                </c:pt>
                <c:pt idx="298">
                  <c:v>52.0</c:v>
                </c:pt>
                <c:pt idx="299">
                  <c:v>57.0</c:v>
                </c:pt>
                <c:pt idx="300">
                  <c:v>57.0</c:v>
                </c:pt>
                <c:pt idx="301">
                  <c:v>55.0</c:v>
                </c:pt>
                <c:pt idx="302">
                  <c:v>55.0</c:v>
                </c:pt>
                <c:pt idx="303">
                  <c:v>57.0</c:v>
                </c:pt>
                <c:pt idx="304">
                  <c:v>55.0</c:v>
                </c:pt>
                <c:pt idx="305">
                  <c:v>56.0</c:v>
                </c:pt>
                <c:pt idx="306">
                  <c:v>54.0</c:v>
                </c:pt>
                <c:pt idx="307">
                  <c:v>56.0</c:v>
                </c:pt>
                <c:pt idx="308">
                  <c:v>56.0</c:v>
                </c:pt>
                <c:pt idx="309">
                  <c:v>51.0</c:v>
                </c:pt>
                <c:pt idx="310">
                  <c:v>51.0</c:v>
                </c:pt>
                <c:pt idx="311">
                  <c:v>58.0</c:v>
                </c:pt>
                <c:pt idx="312">
                  <c:v>54.0</c:v>
                </c:pt>
                <c:pt idx="313">
                  <c:v>56.0</c:v>
                </c:pt>
                <c:pt idx="314">
                  <c:v>64.0</c:v>
                </c:pt>
                <c:pt idx="315">
                  <c:v>59.0</c:v>
                </c:pt>
                <c:pt idx="316">
                  <c:v>59.0</c:v>
                </c:pt>
                <c:pt idx="317">
                  <c:v>61.0</c:v>
                </c:pt>
                <c:pt idx="318">
                  <c:v>58.0</c:v>
                </c:pt>
                <c:pt idx="319">
                  <c:v>54.0</c:v>
                </c:pt>
                <c:pt idx="320">
                  <c:v>54.0</c:v>
                </c:pt>
                <c:pt idx="321">
                  <c:v>57.0</c:v>
                </c:pt>
                <c:pt idx="322">
                  <c:v>52.0</c:v>
                </c:pt>
                <c:pt idx="323">
                  <c:v>59.0</c:v>
                </c:pt>
                <c:pt idx="324">
                  <c:v>49.0</c:v>
                </c:pt>
                <c:pt idx="325">
                  <c:v>55.0</c:v>
                </c:pt>
                <c:pt idx="326">
                  <c:v>57.0</c:v>
                </c:pt>
                <c:pt idx="327">
                  <c:v>65.0</c:v>
                </c:pt>
                <c:pt idx="328">
                  <c:v>59.0</c:v>
                </c:pt>
                <c:pt idx="329">
                  <c:v>62.0</c:v>
                </c:pt>
                <c:pt idx="330">
                  <c:v>63.0</c:v>
                </c:pt>
                <c:pt idx="331">
                  <c:v>55.0</c:v>
                </c:pt>
                <c:pt idx="332">
                  <c:v>52.0</c:v>
                </c:pt>
                <c:pt idx="333">
                  <c:v>59.0</c:v>
                </c:pt>
                <c:pt idx="334">
                  <c:v>52.0</c:v>
                </c:pt>
                <c:pt idx="335">
                  <c:v>58.0</c:v>
                </c:pt>
                <c:pt idx="336">
                  <c:v>61.0</c:v>
                </c:pt>
                <c:pt idx="337">
                  <c:v>55.0</c:v>
                </c:pt>
                <c:pt idx="338">
                  <c:v>55.0</c:v>
                </c:pt>
                <c:pt idx="339">
                  <c:v>59.0</c:v>
                </c:pt>
                <c:pt idx="340">
                  <c:v>51.0</c:v>
                </c:pt>
                <c:pt idx="341">
                  <c:v>55.0</c:v>
                </c:pt>
                <c:pt idx="342">
                  <c:v>57.0</c:v>
                </c:pt>
                <c:pt idx="343">
                  <c:v>56.0</c:v>
                </c:pt>
                <c:pt idx="344">
                  <c:v>58.0</c:v>
                </c:pt>
                <c:pt idx="345">
                  <c:v>55.0</c:v>
                </c:pt>
                <c:pt idx="346">
                  <c:v>50.0</c:v>
                </c:pt>
                <c:pt idx="347">
                  <c:v>54.0</c:v>
                </c:pt>
                <c:pt idx="348">
                  <c:v>56.0</c:v>
                </c:pt>
                <c:pt idx="349">
                  <c:v>52.0</c:v>
                </c:pt>
                <c:pt idx="350">
                  <c:v>59.0</c:v>
                </c:pt>
                <c:pt idx="351">
                  <c:v>55.0</c:v>
                </c:pt>
                <c:pt idx="352">
                  <c:v>61.0</c:v>
                </c:pt>
                <c:pt idx="353">
                  <c:v>52.0</c:v>
                </c:pt>
                <c:pt idx="354">
                  <c:v>60.0</c:v>
                </c:pt>
                <c:pt idx="355">
                  <c:v>51.0</c:v>
                </c:pt>
                <c:pt idx="356">
                  <c:v>55.0</c:v>
                </c:pt>
                <c:pt idx="357">
                  <c:v>51.0</c:v>
                </c:pt>
                <c:pt idx="358">
                  <c:v>58.0</c:v>
                </c:pt>
                <c:pt idx="359">
                  <c:v>56.0</c:v>
                </c:pt>
                <c:pt idx="360">
                  <c:v>55.0</c:v>
                </c:pt>
                <c:pt idx="361">
                  <c:v>59.0</c:v>
                </c:pt>
                <c:pt idx="362">
                  <c:v>60.0</c:v>
                </c:pt>
                <c:pt idx="363">
                  <c:v>56.0</c:v>
                </c:pt>
                <c:pt idx="364">
                  <c:v>52.0</c:v>
                </c:pt>
                <c:pt idx="365">
                  <c:v>56.0</c:v>
                </c:pt>
                <c:pt idx="366">
                  <c:v>53.0</c:v>
                </c:pt>
                <c:pt idx="367">
                  <c:v>55.0</c:v>
                </c:pt>
                <c:pt idx="368">
                  <c:v>54.0</c:v>
                </c:pt>
                <c:pt idx="369">
                  <c:v>52.0</c:v>
                </c:pt>
                <c:pt idx="370">
                  <c:v>56.0</c:v>
                </c:pt>
                <c:pt idx="371">
                  <c:v>51.0</c:v>
                </c:pt>
                <c:pt idx="372">
                  <c:v>51.0</c:v>
                </c:pt>
                <c:pt idx="373">
                  <c:v>53.0</c:v>
                </c:pt>
                <c:pt idx="374">
                  <c:v>55.0</c:v>
                </c:pt>
                <c:pt idx="375">
                  <c:v>53.0</c:v>
                </c:pt>
                <c:pt idx="376">
                  <c:v>57.0</c:v>
                </c:pt>
                <c:pt idx="377">
                  <c:v>50.0</c:v>
                </c:pt>
                <c:pt idx="378">
                  <c:v>52.0</c:v>
                </c:pt>
                <c:pt idx="379">
                  <c:v>54.0</c:v>
                </c:pt>
                <c:pt idx="380">
                  <c:v>61.0</c:v>
                </c:pt>
                <c:pt idx="381">
                  <c:v>48.0</c:v>
                </c:pt>
                <c:pt idx="382">
                  <c:v>60.0</c:v>
                </c:pt>
                <c:pt idx="383">
                  <c:v>52.0</c:v>
                </c:pt>
                <c:pt idx="384">
                  <c:v>52.0</c:v>
                </c:pt>
                <c:pt idx="385">
                  <c:v>54.0</c:v>
                </c:pt>
                <c:pt idx="386">
                  <c:v>50.0</c:v>
                </c:pt>
                <c:pt idx="387">
                  <c:v>53.0</c:v>
                </c:pt>
                <c:pt idx="388">
                  <c:v>51.0</c:v>
                </c:pt>
                <c:pt idx="389">
                  <c:v>53.0</c:v>
                </c:pt>
                <c:pt idx="390">
                  <c:v>58.0</c:v>
                </c:pt>
                <c:pt idx="391">
                  <c:v>52.0</c:v>
                </c:pt>
                <c:pt idx="392">
                  <c:v>61.0</c:v>
                </c:pt>
                <c:pt idx="393">
                  <c:v>53.0</c:v>
                </c:pt>
                <c:pt idx="394">
                  <c:v>52.0</c:v>
                </c:pt>
                <c:pt idx="395">
                  <c:v>57.0</c:v>
                </c:pt>
                <c:pt idx="396">
                  <c:v>48.0</c:v>
                </c:pt>
                <c:pt idx="397">
                  <c:v>54.0</c:v>
                </c:pt>
                <c:pt idx="398">
                  <c:v>53.0</c:v>
                </c:pt>
                <c:pt idx="399">
                  <c:v>54.0</c:v>
                </c:pt>
                <c:pt idx="400">
                  <c:v>54.0</c:v>
                </c:pt>
                <c:pt idx="401">
                  <c:v>53.0</c:v>
                </c:pt>
                <c:pt idx="402">
                  <c:v>52.0</c:v>
                </c:pt>
                <c:pt idx="403">
                  <c:v>51.0</c:v>
                </c:pt>
                <c:pt idx="404">
                  <c:v>50.0</c:v>
                </c:pt>
                <c:pt idx="405">
                  <c:v>59.0</c:v>
                </c:pt>
                <c:pt idx="406">
                  <c:v>52.0</c:v>
                </c:pt>
                <c:pt idx="407">
                  <c:v>55.0</c:v>
                </c:pt>
                <c:pt idx="408">
                  <c:v>53.0</c:v>
                </c:pt>
                <c:pt idx="409">
                  <c:v>53.0</c:v>
                </c:pt>
                <c:pt idx="410">
                  <c:v>50.0</c:v>
                </c:pt>
                <c:pt idx="411">
                  <c:v>54.0</c:v>
                </c:pt>
                <c:pt idx="412">
                  <c:v>51.0</c:v>
                </c:pt>
                <c:pt idx="413">
                  <c:v>52.0</c:v>
                </c:pt>
                <c:pt idx="414">
                  <c:v>52.0</c:v>
                </c:pt>
                <c:pt idx="415">
                  <c:v>50.0</c:v>
                </c:pt>
                <c:pt idx="416">
                  <c:v>50.0</c:v>
                </c:pt>
                <c:pt idx="417">
                  <c:v>49.0</c:v>
                </c:pt>
                <c:pt idx="418">
                  <c:v>52.0</c:v>
                </c:pt>
                <c:pt idx="419">
                  <c:v>47.0</c:v>
                </c:pt>
                <c:pt idx="420">
                  <c:v>46.0</c:v>
                </c:pt>
                <c:pt idx="421">
                  <c:v>53.0</c:v>
                </c:pt>
                <c:pt idx="422">
                  <c:v>57.0</c:v>
                </c:pt>
                <c:pt idx="423">
                  <c:v>57.0</c:v>
                </c:pt>
                <c:pt idx="424">
                  <c:v>49.0</c:v>
                </c:pt>
                <c:pt idx="425">
                  <c:v>46.0</c:v>
                </c:pt>
                <c:pt idx="426">
                  <c:v>60.0</c:v>
                </c:pt>
                <c:pt idx="427">
                  <c:v>56.0</c:v>
                </c:pt>
                <c:pt idx="428">
                  <c:v>52.0</c:v>
                </c:pt>
                <c:pt idx="429">
                  <c:v>53.0</c:v>
                </c:pt>
                <c:pt idx="430">
                  <c:v>50.0</c:v>
                </c:pt>
                <c:pt idx="431">
                  <c:v>51.0</c:v>
                </c:pt>
                <c:pt idx="432">
                  <c:v>46.0</c:v>
                </c:pt>
                <c:pt idx="433">
                  <c:v>49.0</c:v>
                </c:pt>
                <c:pt idx="434">
                  <c:v>55.0</c:v>
                </c:pt>
                <c:pt idx="435">
                  <c:v>49.0</c:v>
                </c:pt>
                <c:pt idx="436">
                  <c:v>49.0</c:v>
                </c:pt>
                <c:pt idx="437">
                  <c:v>54.0</c:v>
                </c:pt>
                <c:pt idx="438">
                  <c:v>49.0</c:v>
                </c:pt>
                <c:pt idx="439">
                  <c:v>51.0</c:v>
                </c:pt>
                <c:pt idx="440">
                  <c:v>51.0</c:v>
                </c:pt>
                <c:pt idx="441">
                  <c:v>53.0</c:v>
                </c:pt>
                <c:pt idx="442">
                  <c:v>50.0</c:v>
                </c:pt>
                <c:pt idx="443">
                  <c:v>46.0</c:v>
                </c:pt>
                <c:pt idx="444">
                  <c:v>55.0</c:v>
                </c:pt>
                <c:pt idx="445">
                  <c:v>53.0</c:v>
                </c:pt>
                <c:pt idx="446">
                  <c:v>51.0</c:v>
                </c:pt>
                <c:pt idx="447">
                  <c:v>47.0</c:v>
                </c:pt>
                <c:pt idx="448">
                  <c:v>47.0</c:v>
                </c:pt>
                <c:pt idx="449">
                  <c:v>53.0</c:v>
                </c:pt>
                <c:pt idx="450">
                  <c:v>50.0</c:v>
                </c:pt>
                <c:pt idx="451">
                  <c:v>55.0</c:v>
                </c:pt>
                <c:pt idx="452">
                  <c:v>52.0</c:v>
                </c:pt>
                <c:pt idx="453">
                  <c:v>57.0</c:v>
                </c:pt>
                <c:pt idx="454">
                  <c:v>52.0</c:v>
                </c:pt>
                <c:pt idx="455">
                  <c:v>51.0</c:v>
                </c:pt>
                <c:pt idx="456">
                  <c:v>52.0</c:v>
                </c:pt>
                <c:pt idx="457">
                  <c:v>49.0</c:v>
                </c:pt>
                <c:pt idx="458">
                  <c:v>50.0</c:v>
                </c:pt>
                <c:pt idx="459">
                  <c:v>61.0</c:v>
                </c:pt>
                <c:pt idx="460">
                  <c:v>51.0</c:v>
                </c:pt>
                <c:pt idx="461">
                  <c:v>49.0</c:v>
                </c:pt>
                <c:pt idx="462">
                  <c:v>49.0</c:v>
                </c:pt>
                <c:pt idx="463">
                  <c:v>53.0</c:v>
                </c:pt>
                <c:pt idx="464">
                  <c:v>51.0</c:v>
                </c:pt>
                <c:pt idx="465">
                  <c:v>52.0</c:v>
                </c:pt>
                <c:pt idx="466">
                  <c:v>55.0</c:v>
                </c:pt>
                <c:pt idx="467">
                  <c:v>48.0</c:v>
                </c:pt>
                <c:pt idx="468">
                  <c:v>52.0</c:v>
                </c:pt>
                <c:pt idx="469">
                  <c:v>54.0</c:v>
                </c:pt>
                <c:pt idx="470">
                  <c:v>49.0</c:v>
                </c:pt>
                <c:pt idx="471">
                  <c:v>55.0</c:v>
                </c:pt>
                <c:pt idx="472">
                  <c:v>48.0</c:v>
                </c:pt>
                <c:pt idx="473">
                  <c:v>52.0</c:v>
                </c:pt>
                <c:pt idx="474">
                  <c:v>51.0</c:v>
                </c:pt>
                <c:pt idx="475">
                  <c:v>50.0</c:v>
                </c:pt>
                <c:pt idx="476">
                  <c:v>49.0</c:v>
                </c:pt>
                <c:pt idx="477">
                  <c:v>50.0</c:v>
                </c:pt>
                <c:pt idx="478">
                  <c:v>47.0</c:v>
                </c:pt>
                <c:pt idx="479">
                  <c:v>47.0</c:v>
                </c:pt>
                <c:pt idx="480">
                  <c:v>56.0</c:v>
                </c:pt>
                <c:pt idx="481">
                  <c:v>52.0</c:v>
                </c:pt>
                <c:pt idx="482">
                  <c:v>50.0</c:v>
                </c:pt>
                <c:pt idx="483">
                  <c:v>48.0</c:v>
                </c:pt>
                <c:pt idx="484">
                  <c:v>54.0</c:v>
                </c:pt>
                <c:pt idx="485">
                  <c:v>48.0</c:v>
                </c:pt>
                <c:pt idx="486">
                  <c:v>50.0</c:v>
                </c:pt>
                <c:pt idx="487">
                  <c:v>45.0</c:v>
                </c:pt>
                <c:pt idx="488">
                  <c:v>48.0</c:v>
                </c:pt>
                <c:pt idx="489">
                  <c:v>54.0</c:v>
                </c:pt>
                <c:pt idx="490">
                  <c:v>46.0</c:v>
                </c:pt>
                <c:pt idx="491">
                  <c:v>49.0</c:v>
                </c:pt>
                <c:pt idx="492">
                  <c:v>51.0</c:v>
                </c:pt>
                <c:pt idx="493">
                  <c:v>46.0</c:v>
                </c:pt>
                <c:pt idx="494">
                  <c:v>47.0</c:v>
                </c:pt>
                <c:pt idx="495">
                  <c:v>52.0</c:v>
                </c:pt>
                <c:pt idx="496">
                  <c:v>47.0</c:v>
                </c:pt>
                <c:pt idx="497">
                  <c:v>48.0</c:v>
                </c:pt>
                <c:pt idx="498">
                  <c:v>48.0</c:v>
                </c:pt>
                <c:pt idx="499">
                  <c:v>52.0</c:v>
                </c:pt>
                <c:pt idx="500">
                  <c:v>52.0</c:v>
                </c:pt>
                <c:pt idx="501">
                  <c:v>45.0</c:v>
                </c:pt>
                <c:pt idx="502">
                  <c:v>45.0</c:v>
                </c:pt>
                <c:pt idx="503">
                  <c:v>50.0</c:v>
                </c:pt>
                <c:pt idx="504">
                  <c:v>54.0</c:v>
                </c:pt>
                <c:pt idx="505">
                  <c:v>49.0</c:v>
                </c:pt>
                <c:pt idx="506">
                  <c:v>49.0</c:v>
                </c:pt>
                <c:pt idx="507">
                  <c:v>47.0</c:v>
                </c:pt>
                <c:pt idx="508">
                  <c:v>51.0</c:v>
                </c:pt>
                <c:pt idx="509">
                  <c:v>49.0</c:v>
                </c:pt>
                <c:pt idx="510">
                  <c:v>52.0</c:v>
                </c:pt>
                <c:pt idx="511">
                  <c:v>48.0</c:v>
                </c:pt>
                <c:pt idx="512">
                  <c:v>51.0</c:v>
                </c:pt>
                <c:pt idx="513">
                  <c:v>48.0</c:v>
                </c:pt>
                <c:pt idx="514">
                  <c:v>51.0</c:v>
                </c:pt>
                <c:pt idx="515">
                  <c:v>47.0</c:v>
                </c:pt>
                <c:pt idx="516">
                  <c:v>47.0</c:v>
                </c:pt>
                <c:pt idx="517">
                  <c:v>49.0</c:v>
                </c:pt>
                <c:pt idx="518">
                  <c:v>47.0</c:v>
                </c:pt>
                <c:pt idx="519">
                  <c:v>46.0</c:v>
                </c:pt>
                <c:pt idx="520">
                  <c:v>43.0</c:v>
                </c:pt>
                <c:pt idx="521">
                  <c:v>49.0</c:v>
                </c:pt>
                <c:pt idx="522">
                  <c:v>46.0</c:v>
                </c:pt>
                <c:pt idx="523">
                  <c:v>50.0</c:v>
                </c:pt>
                <c:pt idx="524">
                  <c:v>52.0</c:v>
                </c:pt>
                <c:pt idx="525">
                  <c:v>53.0</c:v>
                </c:pt>
                <c:pt idx="526">
                  <c:v>47.0</c:v>
                </c:pt>
                <c:pt idx="527">
                  <c:v>50.0</c:v>
                </c:pt>
                <c:pt idx="528">
                  <c:v>43.0</c:v>
                </c:pt>
                <c:pt idx="529">
                  <c:v>42.0</c:v>
                </c:pt>
                <c:pt idx="530">
                  <c:v>52.0</c:v>
                </c:pt>
                <c:pt idx="531">
                  <c:v>45.0</c:v>
                </c:pt>
                <c:pt idx="532">
                  <c:v>47.0</c:v>
                </c:pt>
                <c:pt idx="533">
                  <c:v>46.0</c:v>
                </c:pt>
                <c:pt idx="534">
                  <c:v>56.0</c:v>
                </c:pt>
                <c:pt idx="535">
                  <c:v>51.0</c:v>
                </c:pt>
                <c:pt idx="536">
                  <c:v>48.0</c:v>
                </c:pt>
                <c:pt idx="537">
                  <c:v>54.0</c:v>
                </c:pt>
                <c:pt idx="538">
                  <c:v>46.0</c:v>
                </c:pt>
                <c:pt idx="539">
                  <c:v>50.0</c:v>
                </c:pt>
                <c:pt idx="540">
                  <c:v>48.0</c:v>
                </c:pt>
                <c:pt idx="541">
                  <c:v>47.0</c:v>
                </c:pt>
                <c:pt idx="542">
                  <c:v>45.0</c:v>
                </c:pt>
                <c:pt idx="543">
                  <c:v>48.0</c:v>
                </c:pt>
                <c:pt idx="544">
                  <c:v>45.0</c:v>
                </c:pt>
                <c:pt idx="545">
                  <c:v>43.0</c:v>
                </c:pt>
                <c:pt idx="546">
                  <c:v>48.0</c:v>
                </c:pt>
                <c:pt idx="547">
                  <c:v>48.0</c:v>
                </c:pt>
                <c:pt idx="548">
                  <c:v>50.0</c:v>
                </c:pt>
                <c:pt idx="549">
                  <c:v>52.0</c:v>
                </c:pt>
                <c:pt idx="550">
                  <c:v>46.0</c:v>
                </c:pt>
                <c:pt idx="551">
                  <c:v>49.0</c:v>
                </c:pt>
                <c:pt idx="552">
                  <c:v>50.0</c:v>
                </c:pt>
                <c:pt idx="553">
                  <c:v>45.0</c:v>
                </c:pt>
                <c:pt idx="554">
                  <c:v>47.0</c:v>
                </c:pt>
                <c:pt idx="555">
                  <c:v>48.0</c:v>
                </c:pt>
                <c:pt idx="556">
                  <c:v>45.0</c:v>
                </c:pt>
                <c:pt idx="557">
                  <c:v>48.0</c:v>
                </c:pt>
                <c:pt idx="558">
                  <c:v>52.0</c:v>
                </c:pt>
                <c:pt idx="559">
                  <c:v>40.0</c:v>
                </c:pt>
                <c:pt idx="560">
                  <c:v>42.0</c:v>
                </c:pt>
                <c:pt idx="561">
                  <c:v>54.0</c:v>
                </c:pt>
                <c:pt idx="562">
                  <c:v>57.0</c:v>
                </c:pt>
                <c:pt idx="563">
                  <c:v>44.0</c:v>
                </c:pt>
                <c:pt idx="564">
                  <c:v>48.0</c:v>
                </c:pt>
                <c:pt idx="565">
                  <c:v>48.0</c:v>
                </c:pt>
                <c:pt idx="566">
                  <c:v>50.0</c:v>
                </c:pt>
                <c:pt idx="567">
                  <c:v>48.0</c:v>
                </c:pt>
                <c:pt idx="568">
                  <c:v>49.0</c:v>
                </c:pt>
                <c:pt idx="569">
                  <c:v>41.0</c:v>
                </c:pt>
                <c:pt idx="570">
                  <c:v>48.0</c:v>
                </c:pt>
                <c:pt idx="571">
                  <c:v>46.0</c:v>
                </c:pt>
                <c:pt idx="572">
                  <c:v>45.0</c:v>
                </c:pt>
                <c:pt idx="573">
                  <c:v>45.0</c:v>
                </c:pt>
                <c:pt idx="574">
                  <c:v>45.0</c:v>
                </c:pt>
                <c:pt idx="575">
                  <c:v>45.0</c:v>
                </c:pt>
                <c:pt idx="576">
                  <c:v>48.0</c:v>
                </c:pt>
                <c:pt idx="577">
                  <c:v>38.0</c:v>
                </c:pt>
                <c:pt idx="578">
                  <c:v>45.0</c:v>
                </c:pt>
                <c:pt idx="579">
                  <c:v>45.0</c:v>
                </c:pt>
                <c:pt idx="580">
                  <c:v>46.0</c:v>
                </c:pt>
                <c:pt idx="581">
                  <c:v>45.0</c:v>
                </c:pt>
                <c:pt idx="582">
                  <c:v>41.0</c:v>
                </c:pt>
                <c:pt idx="583">
                  <c:v>49.0</c:v>
                </c:pt>
                <c:pt idx="584">
                  <c:v>46.0</c:v>
                </c:pt>
                <c:pt idx="585">
                  <c:v>43.0</c:v>
                </c:pt>
                <c:pt idx="586">
                  <c:v>41.0</c:v>
                </c:pt>
                <c:pt idx="587">
                  <c:v>53.0</c:v>
                </c:pt>
                <c:pt idx="588">
                  <c:v>49.0</c:v>
                </c:pt>
                <c:pt idx="589">
                  <c:v>45.0</c:v>
                </c:pt>
                <c:pt idx="590">
                  <c:v>51.0</c:v>
                </c:pt>
                <c:pt idx="591">
                  <c:v>45.0</c:v>
                </c:pt>
                <c:pt idx="592">
                  <c:v>49.0</c:v>
                </c:pt>
                <c:pt idx="593">
                  <c:v>44.0</c:v>
                </c:pt>
                <c:pt idx="594">
                  <c:v>48.0</c:v>
                </c:pt>
                <c:pt idx="595">
                  <c:v>43.0</c:v>
                </c:pt>
                <c:pt idx="596">
                  <c:v>38.0</c:v>
                </c:pt>
                <c:pt idx="597">
                  <c:v>51.0</c:v>
                </c:pt>
                <c:pt idx="598">
                  <c:v>51.0</c:v>
                </c:pt>
                <c:pt idx="599">
                  <c:v>46.0</c:v>
                </c:pt>
                <c:pt idx="600">
                  <c:v>41.0</c:v>
                </c:pt>
                <c:pt idx="601">
                  <c:v>45.0</c:v>
                </c:pt>
                <c:pt idx="602">
                  <c:v>45.0</c:v>
                </c:pt>
                <c:pt idx="603">
                  <c:v>50.0</c:v>
                </c:pt>
                <c:pt idx="604">
                  <c:v>48.0</c:v>
                </c:pt>
                <c:pt idx="605">
                  <c:v>51.0</c:v>
                </c:pt>
                <c:pt idx="606">
                  <c:v>48.0</c:v>
                </c:pt>
                <c:pt idx="607">
                  <c:v>45.0</c:v>
                </c:pt>
                <c:pt idx="608">
                  <c:v>48.0</c:v>
                </c:pt>
                <c:pt idx="609">
                  <c:v>50.0</c:v>
                </c:pt>
                <c:pt idx="610">
                  <c:v>46.0</c:v>
                </c:pt>
                <c:pt idx="611">
                  <c:v>41.0</c:v>
                </c:pt>
                <c:pt idx="612">
                  <c:v>47.0</c:v>
                </c:pt>
                <c:pt idx="613">
                  <c:v>46.0</c:v>
                </c:pt>
                <c:pt idx="614">
                  <c:v>44.0</c:v>
                </c:pt>
                <c:pt idx="615">
                  <c:v>45.0</c:v>
                </c:pt>
                <c:pt idx="616">
                  <c:v>45.0</c:v>
                </c:pt>
                <c:pt idx="617">
                  <c:v>43.0</c:v>
                </c:pt>
                <c:pt idx="618">
                  <c:v>46.0</c:v>
                </c:pt>
                <c:pt idx="619">
                  <c:v>47.0</c:v>
                </c:pt>
                <c:pt idx="620">
                  <c:v>47.0</c:v>
                </c:pt>
                <c:pt idx="621">
                  <c:v>40.0</c:v>
                </c:pt>
                <c:pt idx="622">
                  <c:v>46.0</c:v>
                </c:pt>
                <c:pt idx="623">
                  <c:v>43.0</c:v>
                </c:pt>
                <c:pt idx="624">
                  <c:v>41.0</c:v>
                </c:pt>
                <c:pt idx="625">
                  <c:v>43.0</c:v>
                </c:pt>
                <c:pt idx="626">
                  <c:v>39.0</c:v>
                </c:pt>
                <c:pt idx="627">
                  <c:v>46.0</c:v>
                </c:pt>
                <c:pt idx="628">
                  <c:v>39.0</c:v>
                </c:pt>
                <c:pt idx="629">
                  <c:v>49.0</c:v>
                </c:pt>
                <c:pt idx="630">
                  <c:v>44.0</c:v>
                </c:pt>
                <c:pt idx="631">
                  <c:v>42.0</c:v>
                </c:pt>
                <c:pt idx="632">
                  <c:v>42.0</c:v>
                </c:pt>
                <c:pt idx="633">
                  <c:v>44.0</c:v>
                </c:pt>
                <c:pt idx="634">
                  <c:v>44.0</c:v>
                </c:pt>
                <c:pt idx="635">
                  <c:v>45.0</c:v>
                </c:pt>
                <c:pt idx="636">
                  <c:v>44.0</c:v>
                </c:pt>
                <c:pt idx="637">
                  <c:v>51.0</c:v>
                </c:pt>
                <c:pt idx="638">
                  <c:v>48.0</c:v>
                </c:pt>
                <c:pt idx="639">
                  <c:v>43.0</c:v>
                </c:pt>
                <c:pt idx="640">
                  <c:v>47.0</c:v>
                </c:pt>
                <c:pt idx="641">
                  <c:v>43.0</c:v>
                </c:pt>
                <c:pt idx="642">
                  <c:v>46.0</c:v>
                </c:pt>
                <c:pt idx="643">
                  <c:v>45.0</c:v>
                </c:pt>
                <c:pt idx="644">
                  <c:v>46.0</c:v>
                </c:pt>
                <c:pt idx="645">
                  <c:v>38.0</c:v>
                </c:pt>
                <c:pt idx="646">
                  <c:v>46.0</c:v>
                </c:pt>
                <c:pt idx="647">
                  <c:v>49.0</c:v>
                </c:pt>
                <c:pt idx="648">
                  <c:v>44.0</c:v>
                </c:pt>
                <c:pt idx="649">
                  <c:v>46.0</c:v>
                </c:pt>
                <c:pt idx="650">
                  <c:v>46.0</c:v>
                </c:pt>
                <c:pt idx="651">
                  <c:v>44.0</c:v>
                </c:pt>
                <c:pt idx="652">
                  <c:v>34.0</c:v>
                </c:pt>
                <c:pt idx="653">
                  <c:v>44.0</c:v>
                </c:pt>
                <c:pt idx="654">
                  <c:v>42.0</c:v>
                </c:pt>
                <c:pt idx="655">
                  <c:v>47.0</c:v>
                </c:pt>
                <c:pt idx="656">
                  <c:v>47.0</c:v>
                </c:pt>
                <c:pt idx="657">
                  <c:v>43.0</c:v>
                </c:pt>
                <c:pt idx="658">
                  <c:v>38.0</c:v>
                </c:pt>
                <c:pt idx="659">
                  <c:v>41.0</c:v>
                </c:pt>
                <c:pt idx="660">
                  <c:v>42.0</c:v>
                </c:pt>
                <c:pt idx="661">
                  <c:v>41.0</c:v>
                </c:pt>
                <c:pt idx="662">
                  <c:v>41.0</c:v>
                </c:pt>
                <c:pt idx="663">
                  <c:v>40.0</c:v>
                </c:pt>
                <c:pt idx="664">
                  <c:v>42.0</c:v>
                </c:pt>
                <c:pt idx="665">
                  <c:v>45.0</c:v>
                </c:pt>
                <c:pt idx="666">
                  <c:v>43.0</c:v>
                </c:pt>
                <c:pt idx="667">
                  <c:v>43.0</c:v>
                </c:pt>
                <c:pt idx="668">
                  <c:v>44.0</c:v>
                </c:pt>
                <c:pt idx="669">
                  <c:v>42.0</c:v>
                </c:pt>
                <c:pt idx="670">
                  <c:v>43.0</c:v>
                </c:pt>
                <c:pt idx="671">
                  <c:v>41.0</c:v>
                </c:pt>
                <c:pt idx="672">
                  <c:v>40.0</c:v>
                </c:pt>
                <c:pt idx="673">
                  <c:v>49.0</c:v>
                </c:pt>
                <c:pt idx="674">
                  <c:v>38.0</c:v>
                </c:pt>
                <c:pt idx="675">
                  <c:v>47.0</c:v>
                </c:pt>
                <c:pt idx="676">
                  <c:v>41.0</c:v>
                </c:pt>
                <c:pt idx="677">
                  <c:v>39.0</c:v>
                </c:pt>
                <c:pt idx="678">
                  <c:v>38.0</c:v>
                </c:pt>
                <c:pt idx="679">
                  <c:v>38.0</c:v>
                </c:pt>
                <c:pt idx="680">
                  <c:v>46.0</c:v>
                </c:pt>
                <c:pt idx="681">
                  <c:v>43.0</c:v>
                </c:pt>
                <c:pt idx="682">
                  <c:v>35.0</c:v>
                </c:pt>
                <c:pt idx="683">
                  <c:v>43.0</c:v>
                </c:pt>
                <c:pt idx="684">
                  <c:v>41.0</c:v>
                </c:pt>
                <c:pt idx="685">
                  <c:v>38.0</c:v>
                </c:pt>
                <c:pt idx="686">
                  <c:v>45.0</c:v>
                </c:pt>
                <c:pt idx="687">
                  <c:v>41.0</c:v>
                </c:pt>
                <c:pt idx="688">
                  <c:v>37.0</c:v>
                </c:pt>
                <c:pt idx="689">
                  <c:v>48.0</c:v>
                </c:pt>
                <c:pt idx="690">
                  <c:v>41.0</c:v>
                </c:pt>
                <c:pt idx="691">
                  <c:v>44.0</c:v>
                </c:pt>
                <c:pt idx="692">
                  <c:v>40.0</c:v>
                </c:pt>
                <c:pt idx="693">
                  <c:v>43.0</c:v>
                </c:pt>
                <c:pt idx="694">
                  <c:v>44.0</c:v>
                </c:pt>
                <c:pt idx="695">
                  <c:v>42.0</c:v>
                </c:pt>
                <c:pt idx="696">
                  <c:v>40.0</c:v>
                </c:pt>
                <c:pt idx="697">
                  <c:v>40.0</c:v>
                </c:pt>
                <c:pt idx="698">
                  <c:v>35.0</c:v>
                </c:pt>
                <c:pt idx="699">
                  <c:v>40.0</c:v>
                </c:pt>
                <c:pt idx="700">
                  <c:v>41.0</c:v>
                </c:pt>
                <c:pt idx="701">
                  <c:v>40.0</c:v>
                </c:pt>
                <c:pt idx="702">
                  <c:v>42.0</c:v>
                </c:pt>
                <c:pt idx="703">
                  <c:v>41.0</c:v>
                </c:pt>
                <c:pt idx="704">
                  <c:v>36.0</c:v>
                </c:pt>
                <c:pt idx="705">
                  <c:v>50.0</c:v>
                </c:pt>
                <c:pt idx="706">
                  <c:v>42.0</c:v>
                </c:pt>
                <c:pt idx="707">
                  <c:v>37.0</c:v>
                </c:pt>
                <c:pt idx="708">
                  <c:v>43.0</c:v>
                </c:pt>
                <c:pt idx="709">
                  <c:v>39.0</c:v>
                </c:pt>
                <c:pt idx="710">
                  <c:v>38.0</c:v>
                </c:pt>
                <c:pt idx="711">
                  <c:v>36.0</c:v>
                </c:pt>
                <c:pt idx="712">
                  <c:v>47.0</c:v>
                </c:pt>
                <c:pt idx="713">
                  <c:v>37.0</c:v>
                </c:pt>
                <c:pt idx="714">
                  <c:v>39.0</c:v>
                </c:pt>
                <c:pt idx="715">
                  <c:v>41.0</c:v>
                </c:pt>
                <c:pt idx="716">
                  <c:v>42.0</c:v>
                </c:pt>
                <c:pt idx="717">
                  <c:v>38.0</c:v>
                </c:pt>
                <c:pt idx="718">
                  <c:v>34.0</c:v>
                </c:pt>
                <c:pt idx="719">
                  <c:v>38.0</c:v>
                </c:pt>
                <c:pt idx="720">
                  <c:v>33.0</c:v>
                </c:pt>
                <c:pt idx="721">
                  <c:v>41.0</c:v>
                </c:pt>
                <c:pt idx="722">
                  <c:v>37.0</c:v>
                </c:pt>
                <c:pt idx="723">
                  <c:v>37.0</c:v>
                </c:pt>
                <c:pt idx="724">
                  <c:v>44.0</c:v>
                </c:pt>
                <c:pt idx="725">
                  <c:v>40.0</c:v>
                </c:pt>
                <c:pt idx="726">
                  <c:v>44.0</c:v>
                </c:pt>
                <c:pt idx="727">
                  <c:v>33.0</c:v>
                </c:pt>
                <c:pt idx="728">
                  <c:v>38.0</c:v>
                </c:pt>
                <c:pt idx="729">
                  <c:v>43.0</c:v>
                </c:pt>
                <c:pt idx="730">
                  <c:v>39.0</c:v>
                </c:pt>
                <c:pt idx="731">
                  <c:v>40.0</c:v>
                </c:pt>
                <c:pt idx="732">
                  <c:v>38.0</c:v>
                </c:pt>
                <c:pt idx="733">
                  <c:v>40.0</c:v>
                </c:pt>
                <c:pt idx="734">
                  <c:v>45.0</c:v>
                </c:pt>
                <c:pt idx="735">
                  <c:v>44.0</c:v>
                </c:pt>
                <c:pt idx="736">
                  <c:v>44.0</c:v>
                </c:pt>
                <c:pt idx="737">
                  <c:v>42.0</c:v>
                </c:pt>
                <c:pt idx="738">
                  <c:v>43.0</c:v>
                </c:pt>
                <c:pt idx="739">
                  <c:v>41.0</c:v>
                </c:pt>
                <c:pt idx="740">
                  <c:v>39.0</c:v>
                </c:pt>
                <c:pt idx="741">
                  <c:v>38.0</c:v>
                </c:pt>
                <c:pt idx="742">
                  <c:v>40.0</c:v>
                </c:pt>
                <c:pt idx="743">
                  <c:v>39.0</c:v>
                </c:pt>
                <c:pt idx="744">
                  <c:v>41.0</c:v>
                </c:pt>
                <c:pt idx="745">
                  <c:v>38.0</c:v>
                </c:pt>
                <c:pt idx="746">
                  <c:v>40.0</c:v>
                </c:pt>
                <c:pt idx="747">
                  <c:v>36.0</c:v>
                </c:pt>
                <c:pt idx="748">
                  <c:v>47.0</c:v>
                </c:pt>
                <c:pt idx="749">
                  <c:v>46.0</c:v>
                </c:pt>
                <c:pt idx="750">
                  <c:v>44.0</c:v>
                </c:pt>
                <c:pt idx="751">
                  <c:v>45.0</c:v>
                </c:pt>
                <c:pt idx="752">
                  <c:v>43.0</c:v>
                </c:pt>
                <c:pt idx="753">
                  <c:v>41.0</c:v>
                </c:pt>
                <c:pt idx="754">
                  <c:v>39.0</c:v>
                </c:pt>
                <c:pt idx="755">
                  <c:v>38.0</c:v>
                </c:pt>
                <c:pt idx="756">
                  <c:v>40.0</c:v>
                </c:pt>
                <c:pt idx="757">
                  <c:v>45.0</c:v>
                </c:pt>
                <c:pt idx="758">
                  <c:v>40.0</c:v>
                </c:pt>
                <c:pt idx="759">
                  <c:v>41.0</c:v>
                </c:pt>
                <c:pt idx="760">
                  <c:v>34.0</c:v>
                </c:pt>
                <c:pt idx="761">
                  <c:v>37.0</c:v>
                </c:pt>
                <c:pt idx="762">
                  <c:v>39.0</c:v>
                </c:pt>
                <c:pt idx="763">
                  <c:v>40.0</c:v>
                </c:pt>
                <c:pt idx="764">
                  <c:v>42.0</c:v>
                </c:pt>
                <c:pt idx="765">
                  <c:v>38.0</c:v>
                </c:pt>
                <c:pt idx="766">
                  <c:v>45.0</c:v>
                </c:pt>
                <c:pt idx="767">
                  <c:v>44.0</c:v>
                </c:pt>
                <c:pt idx="768">
                  <c:v>45.0</c:v>
                </c:pt>
                <c:pt idx="769">
                  <c:v>34.0</c:v>
                </c:pt>
                <c:pt idx="770">
                  <c:v>36.0</c:v>
                </c:pt>
                <c:pt idx="771">
                  <c:v>41.0</c:v>
                </c:pt>
                <c:pt idx="772">
                  <c:v>41.0</c:v>
                </c:pt>
                <c:pt idx="773">
                  <c:v>38.0</c:v>
                </c:pt>
                <c:pt idx="774">
                  <c:v>35.0</c:v>
                </c:pt>
                <c:pt idx="775">
                  <c:v>38.0</c:v>
                </c:pt>
                <c:pt idx="776">
                  <c:v>35.0</c:v>
                </c:pt>
                <c:pt idx="777">
                  <c:v>39.0</c:v>
                </c:pt>
                <c:pt idx="778">
                  <c:v>34.0</c:v>
                </c:pt>
                <c:pt idx="779">
                  <c:v>42.0</c:v>
                </c:pt>
                <c:pt idx="780">
                  <c:v>41.0</c:v>
                </c:pt>
                <c:pt idx="781">
                  <c:v>35.0</c:v>
                </c:pt>
                <c:pt idx="782">
                  <c:v>35.0</c:v>
                </c:pt>
                <c:pt idx="783">
                  <c:v>45.0</c:v>
                </c:pt>
                <c:pt idx="784">
                  <c:v>39.0</c:v>
                </c:pt>
                <c:pt idx="785">
                  <c:v>38.0</c:v>
                </c:pt>
                <c:pt idx="786">
                  <c:v>34.0</c:v>
                </c:pt>
                <c:pt idx="787">
                  <c:v>32.0</c:v>
                </c:pt>
                <c:pt idx="788">
                  <c:v>32.0</c:v>
                </c:pt>
                <c:pt idx="789">
                  <c:v>39.0</c:v>
                </c:pt>
                <c:pt idx="790">
                  <c:v>37.0</c:v>
                </c:pt>
                <c:pt idx="791">
                  <c:v>36.0</c:v>
                </c:pt>
                <c:pt idx="792">
                  <c:v>42.0</c:v>
                </c:pt>
                <c:pt idx="793">
                  <c:v>38.0</c:v>
                </c:pt>
                <c:pt idx="794">
                  <c:v>46.0</c:v>
                </c:pt>
                <c:pt idx="795">
                  <c:v>41.0</c:v>
                </c:pt>
                <c:pt idx="796">
                  <c:v>38.0</c:v>
                </c:pt>
                <c:pt idx="797">
                  <c:v>41.0</c:v>
                </c:pt>
                <c:pt idx="798">
                  <c:v>32.0</c:v>
                </c:pt>
                <c:pt idx="799">
                  <c:v>38.0</c:v>
                </c:pt>
                <c:pt idx="800">
                  <c:v>35.0</c:v>
                </c:pt>
                <c:pt idx="801">
                  <c:v>35.0</c:v>
                </c:pt>
                <c:pt idx="802">
                  <c:v>39.0</c:v>
                </c:pt>
                <c:pt idx="803">
                  <c:v>38.0</c:v>
                </c:pt>
                <c:pt idx="804">
                  <c:v>40.0</c:v>
                </c:pt>
                <c:pt idx="805">
                  <c:v>34.0</c:v>
                </c:pt>
                <c:pt idx="806">
                  <c:v>39.0</c:v>
                </c:pt>
                <c:pt idx="807">
                  <c:v>36.0</c:v>
                </c:pt>
                <c:pt idx="808">
                  <c:v>34.0</c:v>
                </c:pt>
                <c:pt idx="809">
                  <c:v>40.0</c:v>
                </c:pt>
                <c:pt idx="810">
                  <c:v>37.0</c:v>
                </c:pt>
                <c:pt idx="811">
                  <c:v>35.0</c:v>
                </c:pt>
                <c:pt idx="812">
                  <c:v>39.0</c:v>
                </c:pt>
                <c:pt idx="813">
                  <c:v>38.0</c:v>
                </c:pt>
                <c:pt idx="814">
                  <c:v>36.0</c:v>
                </c:pt>
                <c:pt idx="815">
                  <c:v>42.0</c:v>
                </c:pt>
                <c:pt idx="816">
                  <c:v>39.0</c:v>
                </c:pt>
                <c:pt idx="817">
                  <c:v>38.0</c:v>
                </c:pt>
                <c:pt idx="818">
                  <c:v>35.0</c:v>
                </c:pt>
                <c:pt idx="819">
                  <c:v>35.0</c:v>
                </c:pt>
                <c:pt idx="820">
                  <c:v>39.0</c:v>
                </c:pt>
                <c:pt idx="821">
                  <c:v>38.0</c:v>
                </c:pt>
                <c:pt idx="822">
                  <c:v>40.0</c:v>
                </c:pt>
                <c:pt idx="823">
                  <c:v>33.0</c:v>
                </c:pt>
                <c:pt idx="824">
                  <c:v>39.0</c:v>
                </c:pt>
                <c:pt idx="825">
                  <c:v>35.0</c:v>
                </c:pt>
                <c:pt idx="826">
                  <c:v>41.0</c:v>
                </c:pt>
                <c:pt idx="827">
                  <c:v>36.0</c:v>
                </c:pt>
                <c:pt idx="828">
                  <c:v>38.0</c:v>
                </c:pt>
                <c:pt idx="829">
                  <c:v>37.0</c:v>
                </c:pt>
                <c:pt idx="830">
                  <c:v>34.0</c:v>
                </c:pt>
                <c:pt idx="831">
                  <c:v>39.0</c:v>
                </c:pt>
                <c:pt idx="832">
                  <c:v>33.0</c:v>
                </c:pt>
                <c:pt idx="833">
                  <c:v>32.0</c:v>
                </c:pt>
                <c:pt idx="834">
                  <c:v>41.0</c:v>
                </c:pt>
                <c:pt idx="835">
                  <c:v>43.0</c:v>
                </c:pt>
                <c:pt idx="836">
                  <c:v>32.0</c:v>
                </c:pt>
                <c:pt idx="837">
                  <c:v>33.0</c:v>
                </c:pt>
                <c:pt idx="838">
                  <c:v>27.0</c:v>
                </c:pt>
                <c:pt idx="839">
                  <c:v>35.0</c:v>
                </c:pt>
                <c:pt idx="840">
                  <c:v>33.0</c:v>
                </c:pt>
                <c:pt idx="841">
                  <c:v>38.0</c:v>
                </c:pt>
                <c:pt idx="842">
                  <c:v>36.0</c:v>
                </c:pt>
                <c:pt idx="843">
                  <c:v>36.0</c:v>
                </c:pt>
                <c:pt idx="844">
                  <c:v>32.0</c:v>
                </c:pt>
                <c:pt idx="845">
                  <c:v>31.0</c:v>
                </c:pt>
                <c:pt idx="846">
                  <c:v>33.0</c:v>
                </c:pt>
                <c:pt idx="847">
                  <c:v>31.0</c:v>
                </c:pt>
                <c:pt idx="848">
                  <c:v>38.0</c:v>
                </c:pt>
                <c:pt idx="849">
                  <c:v>36.0</c:v>
                </c:pt>
                <c:pt idx="850">
                  <c:v>32.0</c:v>
                </c:pt>
                <c:pt idx="851">
                  <c:v>31.0</c:v>
                </c:pt>
                <c:pt idx="852">
                  <c:v>38.0</c:v>
                </c:pt>
                <c:pt idx="853">
                  <c:v>36.0</c:v>
                </c:pt>
                <c:pt idx="854">
                  <c:v>35.0</c:v>
                </c:pt>
                <c:pt idx="855">
                  <c:v>34.0</c:v>
                </c:pt>
                <c:pt idx="856">
                  <c:v>38.0</c:v>
                </c:pt>
                <c:pt idx="857">
                  <c:v>30.0</c:v>
                </c:pt>
                <c:pt idx="858">
                  <c:v>33.0</c:v>
                </c:pt>
                <c:pt idx="859">
                  <c:v>29.0</c:v>
                </c:pt>
                <c:pt idx="860">
                  <c:v>34.0</c:v>
                </c:pt>
                <c:pt idx="861">
                  <c:v>35.0</c:v>
                </c:pt>
                <c:pt idx="862">
                  <c:v>34.0</c:v>
                </c:pt>
                <c:pt idx="863">
                  <c:v>28.0</c:v>
                </c:pt>
                <c:pt idx="864">
                  <c:v>34.0</c:v>
                </c:pt>
                <c:pt idx="865">
                  <c:v>31.0</c:v>
                </c:pt>
                <c:pt idx="866">
                  <c:v>32.0</c:v>
                </c:pt>
                <c:pt idx="867">
                  <c:v>41.0</c:v>
                </c:pt>
                <c:pt idx="868">
                  <c:v>36.0</c:v>
                </c:pt>
                <c:pt idx="869">
                  <c:v>35.0</c:v>
                </c:pt>
                <c:pt idx="870">
                  <c:v>34.0</c:v>
                </c:pt>
                <c:pt idx="871">
                  <c:v>31.0</c:v>
                </c:pt>
                <c:pt idx="872">
                  <c:v>23.0</c:v>
                </c:pt>
                <c:pt idx="873">
                  <c:v>31.0</c:v>
                </c:pt>
                <c:pt idx="874">
                  <c:v>30.0</c:v>
                </c:pt>
                <c:pt idx="875">
                  <c:v>33.0</c:v>
                </c:pt>
                <c:pt idx="876">
                  <c:v>35.0</c:v>
                </c:pt>
                <c:pt idx="877">
                  <c:v>31.0</c:v>
                </c:pt>
                <c:pt idx="878">
                  <c:v>34.0</c:v>
                </c:pt>
                <c:pt idx="879">
                  <c:v>36.0</c:v>
                </c:pt>
                <c:pt idx="880">
                  <c:v>34.0</c:v>
                </c:pt>
                <c:pt idx="881">
                  <c:v>28.0</c:v>
                </c:pt>
                <c:pt idx="882">
                  <c:v>30.0</c:v>
                </c:pt>
                <c:pt idx="883">
                  <c:v>38.0</c:v>
                </c:pt>
                <c:pt idx="884">
                  <c:v>36.0</c:v>
                </c:pt>
                <c:pt idx="885">
                  <c:v>27.0</c:v>
                </c:pt>
                <c:pt idx="886">
                  <c:v>29.0</c:v>
                </c:pt>
                <c:pt idx="887">
                  <c:v>32.0</c:v>
                </c:pt>
                <c:pt idx="888">
                  <c:v>28.0</c:v>
                </c:pt>
                <c:pt idx="889">
                  <c:v>32.0</c:v>
                </c:pt>
                <c:pt idx="890">
                  <c:v>34.0</c:v>
                </c:pt>
                <c:pt idx="891">
                  <c:v>26.0</c:v>
                </c:pt>
                <c:pt idx="892">
                  <c:v>29.0</c:v>
                </c:pt>
                <c:pt idx="893">
                  <c:v>39.0</c:v>
                </c:pt>
                <c:pt idx="894">
                  <c:v>32.0</c:v>
                </c:pt>
                <c:pt idx="895">
                  <c:v>32.0</c:v>
                </c:pt>
                <c:pt idx="896">
                  <c:v>32.0</c:v>
                </c:pt>
                <c:pt idx="897">
                  <c:v>31.0</c:v>
                </c:pt>
                <c:pt idx="898">
                  <c:v>33.0</c:v>
                </c:pt>
                <c:pt idx="899">
                  <c:v>24.0</c:v>
                </c:pt>
                <c:pt idx="900">
                  <c:v>32.0</c:v>
                </c:pt>
                <c:pt idx="901">
                  <c:v>30.0</c:v>
                </c:pt>
                <c:pt idx="902">
                  <c:v>29.0</c:v>
                </c:pt>
                <c:pt idx="903">
                  <c:v>33.0</c:v>
                </c:pt>
                <c:pt idx="904">
                  <c:v>35.0</c:v>
                </c:pt>
                <c:pt idx="905">
                  <c:v>26.0</c:v>
                </c:pt>
                <c:pt idx="906">
                  <c:v>35.0</c:v>
                </c:pt>
                <c:pt idx="907">
                  <c:v>26.0</c:v>
                </c:pt>
                <c:pt idx="908">
                  <c:v>33.0</c:v>
                </c:pt>
                <c:pt idx="909">
                  <c:v>31.0</c:v>
                </c:pt>
                <c:pt idx="910">
                  <c:v>32.0</c:v>
                </c:pt>
                <c:pt idx="911">
                  <c:v>32.0</c:v>
                </c:pt>
                <c:pt idx="912">
                  <c:v>27.0</c:v>
                </c:pt>
                <c:pt idx="913">
                  <c:v>32.0</c:v>
                </c:pt>
                <c:pt idx="914">
                  <c:v>35.0</c:v>
                </c:pt>
                <c:pt idx="915">
                  <c:v>29.0</c:v>
                </c:pt>
                <c:pt idx="916">
                  <c:v>35.0</c:v>
                </c:pt>
                <c:pt idx="917">
                  <c:v>28.0</c:v>
                </c:pt>
                <c:pt idx="918">
                  <c:v>35.0</c:v>
                </c:pt>
                <c:pt idx="919">
                  <c:v>30.0</c:v>
                </c:pt>
                <c:pt idx="920">
                  <c:v>26.0</c:v>
                </c:pt>
                <c:pt idx="921">
                  <c:v>31.0</c:v>
                </c:pt>
                <c:pt idx="922">
                  <c:v>26.0</c:v>
                </c:pt>
                <c:pt idx="923">
                  <c:v>32.0</c:v>
                </c:pt>
                <c:pt idx="924">
                  <c:v>21.0</c:v>
                </c:pt>
                <c:pt idx="925">
                  <c:v>30.0</c:v>
                </c:pt>
                <c:pt idx="926">
                  <c:v>32.0</c:v>
                </c:pt>
                <c:pt idx="927">
                  <c:v>38.0</c:v>
                </c:pt>
                <c:pt idx="928">
                  <c:v>32.0</c:v>
                </c:pt>
                <c:pt idx="929">
                  <c:v>26.0</c:v>
                </c:pt>
                <c:pt idx="930">
                  <c:v>25.0</c:v>
                </c:pt>
                <c:pt idx="931">
                  <c:v>25.0</c:v>
                </c:pt>
                <c:pt idx="932">
                  <c:v>30.0</c:v>
                </c:pt>
                <c:pt idx="933">
                  <c:v>31.0</c:v>
                </c:pt>
                <c:pt idx="934">
                  <c:v>30.0</c:v>
                </c:pt>
                <c:pt idx="935">
                  <c:v>32.0</c:v>
                </c:pt>
                <c:pt idx="936">
                  <c:v>31.0</c:v>
                </c:pt>
                <c:pt idx="937">
                  <c:v>22.0</c:v>
                </c:pt>
                <c:pt idx="938">
                  <c:v>28.0</c:v>
                </c:pt>
                <c:pt idx="939">
                  <c:v>28.0</c:v>
                </c:pt>
                <c:pt idx="940">
                  <c:v>20.0</c:v>
                </c:pt>
                <c:pt idx="941">
                  <c:v>29.0</c:v>
                </c:pt>
                <c:pt idx="942">
                  <c:v>29.0</c:v>
                </c:pt>
                <c:pt idx="943">
                  <c:v>19.0</c:v>
                </c:pt>
                <c:pt idx="944">
                  <c:v>23.0</c:v>
                </c:pt>
                <c:pt idx="945">
                  <c:v>24.0</c:v>
                </c:pt>
                <c:pt idx="946">
                  <c:v>30.0</c:v>
                </c:pt>
                <c:pt idx="947">
                  <c:v>26.0</c:v>
                </c:pt>
                <c:pt idx="948">
                  <c:v>26.0</c:v>
                </c:pt>
                <c:pt idx="949">
                  <c:v>22.0</c:v>
                </c:pt>
                <c:pt idx="950">
                  <c:v>29.0</c:v>
                </c:pt>
                <c:pt idx="951">
                  <c:v>26.0</c:v>
                </c:pt>
                <c:pt idx="952">
                  <c:v>29.0</c:v>
                </c:pt>
                <c:pt idx="953">
                  <c:v>19.0</c:v>
                </c:pt>
                <c:pt idx="954">
                  <c:v>28.0</c:v>
                </c:pt>
                <c:pt idx="955">
                  <c:v>24.0</c:v>
                </c:pt>
                <c:pt idx="956">
                  <c:v>27.0</c:v>
                </c:pt>
                <c:pt idx="957">
                  <c:v>27.0</c:v>
                </c:pt>
                <c:pt idx="958">
                  <c:v>22.0</c:v>
                </c:pt>
                <c:pt idx="959">
                  <c:v>25.0</c:v>
                </c:pt>
                <c:pt idx="960">
                  <c:v>20.0</c:v>
                </c:pt>
                <c:pt idx="961">
                  <c:v>15.0</c:v>
                </c:pt>
                <c:pt idx="962">
                  <c:v>29.0</c:v>
                </c:pt>
                <c:pt idx="963">
                  <c:v>26.0</c:v>
                </c:pt>
                <c:pt idx="964">
                  <c:v>22.0</c:v>
                </c:pt>
                <c:pt idx="965">
                  <c:v>22.0</c:v>
                </c:pt>
                <c:pt idx="966">
                  <c:v>16.0</c:v>
                </c:pt>
                <c:pt idx="967">
                  <c:v>25.0</c:v>
                </c:pt>
                <c:pt idx="968">
                  <c:v>16.0</c:v>
                </c:pt>
                <c:pt idx="969">
                  <c:v>28.0</c:v>
                </c:pt>
                <c:pt idx="970">
                  <c:v>22.0</c:v>
                </c:pt>
                <c:pt idx="971">
                  <c:v>14.0</c:v>
                </c:pt>
                <c:pt idx="972">
                  <c:v>20.0</c:v>
                </c:pt>
                <c:pt idx="973">
                  <c:v>15.0</c:v>
                </c:pt>
                <c:pt idx="974">
                  <c:v>20.0</c:v>
                </c:pt>
                <c:pt idx="975">
                  <c:v>19.0</c:v>
                </c:pt>
                <c:pt idx="976">
                  <c:v>15.0</c:v>
                </c:pt>
                <c:pt idx="977">
                  <c:v>16.0</c:v>
                </c:pt>
                <c:pt idx="978">
                  <c:v>14.0</c:v>
                </c:pt>
                <c:pt idx="979">
                  <c:v>23.0</c:v>
                </c:pt>
                <c:pt idx="980">
                  <c:v>18.0</c:v>
                </c:pt>
                <c:pt idx="981">
                  <c:v>18.0</c:v>
                </c:pt>
                <c:pt idx="982">
                  <c:v>16.0</c:v>
                </c:pt>
                <c:pt idx="983">
                  <c:v>16.0</c:v>
                </c:pt>
                <c:pt idx="984">
                  <c:v>14.0</c:v>
                </c:pt>
                <c:pt idx="985">
                  <c:v>15.0</c:v>
                </c:pt>
                <c:pt idx="986">
                  <c:v>20.0</c:v>
                </c:pt>
                <c:pt idx="987">
                  <c:v>12.0</c:v>
                </c:pt>
                <c:pt idx="988">
                  <c:v>22.0</c:v>
                </c:pt>
                <c:pt idx="989">
                  <c:v>13.0</c:v>
                </c:pt>
                <c:pt idx="990">
                  <c:v>11.0</c:v>
                </c:pt>
                <c:pt idx="991">
                  <c:v>1.3</c:v>
                </c:pt>
                <c:pt idx="992">
                  <c:v>11.0</c:v>
                </c:pt>
                <c:pt idx="993">
                  <c:v>11.0</c:v>
                </c:pt>
                <c:pt idx="994">
                  <c:v>13.0</c:v>
                </c:pt>
                <c:pt idx="995">
                  <c:v>2.4</c:v>
                </c:pt>
                <c:pt idx="996">
                  <c:v>5.3</c:v>
                </c:pt>
                <c:pt idx="997">
                  <c:v>1.0</c:v>
                </c:pt>
              </c:numCache>
            </c:numRef>
          </c:xVal>
          <c:yVal>
            <c:numRef>
              <c:f>'R=0.95'!$B$2:$B$999</c:f>
              <c:numCache>
                <c:formatCode>General</c:formatCode>
                <c:ptCount val="998"/>
                <c:pt idx="0">
                  <c:v>93.0</c:v>
                </c:pt>
                <c:pt idx="1">
                  <c:v>89.0</c:v>
                </c:pt>
                <c:pt idx="2">
                  <c:v>88.0</c:v>
                </c:pt>
                <c:pt idx="3">
                  <c:v>88.0</c:v>
                </c:pt>
                <c:pt idx="4">
                  <c:v>85.0</c:v>
                </c:pt>
                <c:pt idx="5">
                  <c:v>84.0</c:v>
                </c:pt>
                <c:pt idx="6">
                  <c:v>84.0</c:v>
                </c:pt>
                <c:pt idx="7">
                  <c:v>83.0</c:v>
                </c:pt>
                <c:pt idx="8">
                  <c:v>83.0</c:v>
                </c:pt>
                <c:pt idx="9">
                  <c:v>83.0</c:v>
                </c:pt>
                <c:pt idx="10">
                  <c:v>83.0</c:v>
                </c:pt>
                <c:pt idx="11">
                  <c:v>83.0</c:v>
                </c:pt>
                <c:pt idx="12">
                  <c:v>83.0</c:v>
                </c:pt>
                <c:pt idx="13">
                  <c:v>82.0</c:v>
                </c:pt>
                <c:pt idx="14">
                  <c:v>81.0</c:v>
                </c:pt>
                <c:pt idx="15">
                  <c:v>81.0</c:v>
                </c:pt>
                <c:pt idx="16">
                  <c:v>81.0</c:v>
                </c:pt>
                <c:pt idx="17">
                  <c:v>80.0</c:v>
                </c:pt>
                <c:pt idx="18">
                  <c:v>80.0</c:v>
                </c:pt>
                <c:pt idx="19">
                  <c:v>79.0</c:v>
                </c:pt>
                <c:pt idx="20">
                  <c:v>79.0</c:v>
                </c:pt>
                <c:pt idx="21">
                  <c:v>79.0</c:v>
                </c:pt>
                <c:pt idx="22">
                  <c:v>79.0</c:v>
                </c:pt>
                <c:pt idx="23">
                  <c:v>78.0</c:v>
                </c:pt>
                <c:pt idx="24">
                  <c:v>78.0</c:v>
                </c:pt>
                <c:pt idx="25">
                  <c:v>78.0</c:v>
                </c:pt>
                <c:pt idx="26">
                  <c:v>78.0</c:v>
                </c:pt>
                <c:pt idx="27">
                  <c:v>78.0</c:v>
                </c:pt>
                <c:pt idx="28">
                  <c:v>78.0</c:v>
                </c:pt>
                <c:pt idx="29">
                  <c:v>78.0</c:v>
                </c:pt>
                <c:pt idx="30">
                  <c:v>78.0</c:v>
                </c:pt>
                <c:pt idx="31">
                  <c:v>78.0</c:v>
                </c:pt>
                <c:pt idx="32">
                  <c:v>77.0</c:v>
                </c:pt>
                <c:pt idx="33">
                  <c:v>77.0</c:v>
                </c:pt>
                <c:pt idx="34">
                  <c:v>77.0</c:v>
                </c:pt>
                <c:pt idx="35">
                  <c:v>77.0</c:v>
                </c:pt>
                <c:pt idx="36">
                  <c:v>77.0</c:v>
                </c:pt>
                <c:pt idx="37">
                  <c:v>77.0</c:v>
                </c:pt>
                <c:pt idx="38">
                  <c:v>77.0</c:v>
                </c:pt>
                <c:pt idx="39">
                  <c:v>76.0</c:v>
                </c:pt>
                <c:pt idx="40">
                  <c:v>76.0</c:v>
                </c:pt>
                <c:pt idx="41">
                  <c:v>76.0</c:v>
                </c:pt>
                <c:pt idx="42">
                  <c:v>76.0</c:v>
                </c:pt>
                <c:pt idx="43">
                  <c:v>76.0</c:v>
                </c:pt>
                <c:pt idx="44">
                  <c:v>76.0</c:v>
                </c:pt>
                <c:pt idx="45">
                  <c:v>76.0</c:v>
                </c:pt>
                <c:pt idx="46">
                  <c:v>75.0</c:v>
                </c:pt>
                <c:pt idx="47">
                  <c:v>75.0</c:v>
                </c:pt>
                <c:pt idx="48">
                  <c:v>75.0</c:v>
                </c:pt>
                <c:pt idx="49">
                  <c:v>75.0</c:v>
                </c:pt>
                <c:pt idx="50">
                  <c:v>75.0</c:v>
                </c:pt>
                <c:pt idx="51">
                  <c:v>74.0</c:v>
                </c:pt>
                <c:pt idx="52">
                  <c:v>74.0</c:v>
                </c:pt>
                <c:pt idx="53">
                  <c:v>74.0</c:v>
                </c:pt>
                <c:pt idx="54">
                  <c:v>74.0</c:v>
                </c:pt>
                <c:pt idx="55">
                  <c:v>74.0</c:v>
                </c:pt>
                <c:pt idx="56">
                  <c:v>74.0</c:v>
                </c:pt>
                <c:pt idx="57">
                  <c:v>74.0</c:v>
                </c:pt>
                <c:pt idx="58">
                  <c:v>74.0</c:v>
                </c:pt>
                <c:pt idx="59">
                  <c:v>74.0</c:v>
                </c:pt>
                <c:pt idx="60">
                  <c:v>73.0</c:v>
                </c:pt>
                <c:pt idx="61">
                  <c:v>73.0</c:v>
                </c:pt>
                <c:pt idx="62">
                  <c:v>73.0</c:v>
                </c:pt>
                <c:pt idx="63">
                  <c:v>73.0</c:v>
                </c:pt>
                <c:pt idx="64">
                  <c:v>72.0</c:v>
                </c:pt>
                <c:pt idx="65">
                  <c:v>72.0</c:v>
                </c:pt>
                <c:pt idx="66">
                  <c:v>72.0</c:v>
                </c:pt>
                <c:pt idx="67">
                  <c:v>72.0</c:v>
                </c:pt>
                <c:pt idx="68">
                  <c:v>72.0</c:v>
                </c:pt>
                <c:pt idx="69">
                  <c:v>72.0</c:v>
                </c:pt>
                <c:pt idx="70">
                  <c:v>72.0</c:v>
                </c:pt>
                <c:pt idx="71">
                  <c:v>71.0</c:v>
                </c:pt>
                <c:pt idx="72">
                  <c:v>71.0</c:v>
                </c:pt>
                <c:pt idx="73">
                  <c:v>71.0</c:v>
                </c:pt>
                <c:pt idx="74">
                  <c:v>71.0</c:v>
                </c:pt>
                <c:pt idx="75">
                  <c:v>71.0</c:v>
                </c:pt>
                <c:pt idx="76">
                  <c:v>71.0</c:v>
                </c:pt>
                <c:pt idx="77">
                  <c:v>71.0</c:v>
                </c:pt>
                <c:pt idx="78">
                  <c:v>71.0</c:v>
                </c:pt>
                <c:pt idx="79">
                  <c:v>71.0</c:v>
                </c:pt>
                <c:pt idx="80">
                  <c:v>71.0</c:v>
                </c:pt>
                <c:pt idx="81">
                  <c:v>71.0</c:v>
                </c:pt>
                <c:pt idx="82">
                  <c:v>71.0</c:v>
                </c:pt>
                <c:pt idx="83">
                  <c:v>71.0</c:v>
                </c:pt>
                <c:pt idx="84">
                  <c:v>71.0</c:v>
                </c:pt>
                <c:pt idx="85">
                  <c:v>71.0</c:v>
                </c:pt>
                <c:pt idx="86">
                  <c:v>71.0</c:v>
                </c:pt>
                <c:pt idx="87">
                  <c:v>71.0</c:v>
                </c:pt>
                <c:pt idx="88">
                  <c:v>70.0</c:v>
                </c:pt>
                <c:pt idx="89">
                  <c:v>70.0</c:v>
                </c:pt>
                <c:pt idx="90">
                  <c:v>70.0</c:v>
                </c:pt>
                <c:pt idx="91">
                  <c:v>70.0</c:v>
                </c:pt>
                <c:pt idx="92">
                  <c:v>70.0</c:v>
                </c:pt>
                <c:pt idx="93">
                  <c:v>70.0</c:v>
                </c:pt>
                <c:pt idx="94">
                  <c:v>70.0</c:v>
                </c:pt>
                <c:pt idx="95">
                  <c:v>70.0</c:v>
                </c:pt>
                <c:pt idx="96">
                  <c:v>70.0</c:v>
                </c:pt>
                <c:pt idx="97">
                  <c:v>70.0</c:v>
                </c:pt>
                <c:pt idx="98">
                  <c:v>70.0</c:v>
                </c:pt>
                <c:pt idx="99">
                  <c:v>70.0</c:v>
                </c:pt>
                <c:pt idx="100">
                  <c:v>69.0</c:v>
                </c:pt>
                <c:pt idx="101">
                  <c:v>69.0</c:v>
                </c:pt>
                <c:pt idx="102">
                  <c:v>69.0</c:v>
                </c:pt>
                <c:pt idx="103">
                  <c:v>69.0</c:v>
                </c:pt>
                <c:pt idx="104">
                  <c:v>69.0</c:v>
                </c:pt>
                <c:pt idx="105">
                  <c:v>69.0</c:v>
                </c:pt>
                <c:pt idx="106">
                  <c:v>69.0</c:v>
                </c:pt>
                <c:pt idx="107">
                  <c:v>69.0</c:v>
                </c:pt>
                <c:pt idx="108">
                  <c:v>69.0</c:v>
                </c:pt>
                <c:pt idx="109">
                  <c:v>69.0</c:v>
                </c:pt>
                <c:pt idx="110">
                  <c:v>69.0</c:v>
                </c:pt>
                <c:pt idx="111">
                  <c:v>68.0</c:v>
                </c:pt>
                <c:pt idx="112">
                  <c:v>68.0</c:v>
                </c:pt>
                <c:pt idx="113">
                  <c:v>68.0</c:v>
                </c:pt>
                <c:pt idx="114">
                  <c:v>68.0</c:v>
                </c:pt>
                <c:pt idx="115">
                  <c:v>68.0</c:v>
                </c:pt>
                <c:pt idx="116">
                  <c:v>68.0</c:v>
                </c:pt>
                <c:pt idx="117">
                  <c:v>68.0</c:v>
                </c:pt>
                <c:pt idx="118">
                  <c:v>68.0</c:v>
                </c:pt>
                <c:pt idx="119">
                  <c:v>68.0</c:v>
                </c:pt>
                <c:pt idx="120">
                  <c:v>68.0</c:v>
                </c:pt>
                <c:pt idx="121">
                  <c:v>68.0</c:v>
                </c:pt>
                <c:pt idx="122">
                  <c:v>68.0</c:v>
                </c:pt>
                <c:pt idx="123">
                  <c:v>68.0</c:v>
                </c:pt>
                <c:pt idx="124">
                  <c:v>68.0</c:v>
                </c:pt>
                <c:pt idx="125">
                  <c:v>67.0</c:v>
                </c:pt>
                <c:pt idx="126">
                  <c:v>67.0</c:v>
                </c:pt>
                <c:pt idx="127">
                  <c:v>67.0</c:v>
                </c:pt>
                <c:pt idx="128">
                  <c:v>67.0</c:v>
                </c:pt>
                <c:pt idx="129">
                  <c:v>67.0</c:v>
                </c:pt>
                <c:pt idx="130">
                  <c:v>67.0</c:v>
                </c:pt>
                <c:pt idx="131">
                  <c:v>67.0</c:v>
                </c:pt>
                <c:pt idx="132">
                  <c:v>67.0</c:v>
                </c:pt>
                <c:pt idx="133">
                  <c:v>67.0</c:v>
                </c:pt>
                <c:pt idx="134">
                  <c:v>66.0</c:v>
                </c:pt>
                <c:pt idx="135">
                  <c:v>66.0</c:v>
                </c:pt>
                <c:pt idx="136">
                  <c:v>66.0</c:v>
                </c:pt>
                <c:pt idx="137">
                  <c:v>66.0</c:v>
                </c:pt>
                <c:pt idx="138">
                  <c:v>66.0</c:v>
                </c:pt>
                <c:pt idx="139">
                  <c:v>66.0</c:v>
                </c:pt>
                <c:pt idx="140">
                  <c:v>66.0</c:v>
                </c:pt>
                <c:pt idx="141">
                  <c:v>66.0</c:v>
                </c:pt>
                <c:pt idx="142">
                  <c:v>66.0</c:v>
                </c:pt>
                <c:pt idx="143">
                  <c:v>66.0</c:v>
                </c:pt>
                <c:pt idx="144">
                  <c:v>66.0</c:v>
                </c:pt>
                <c:pt idx="145">
                  <c:v>66.0</c:v>
                </c:pt>
                <c:pt idx="146">
                  <c:v>66.0</c:v>
                </c:pt>
                <c:pt idx="147">
                  <c:v>66.0</c:v>
                </c:pt>
                <c:pt idx="148">
                  <c:v>65.0</c:v>
                </c:pt>
                <c:pt idx="149">
                  <c:v>65.0</c:v>
                </c:pt>
                <c:pt idx="150">
                  <c:v>65.0</c:v>
                </c:pt>
                <c:pt idx="151">
                  <c:v>65.0</c:v>
                </c:pt>
                <c:pt idx="152">
                  <c:v>65.0</c:v>
                </c:pt>
                <c:pt idx="153">
                  <c:v>65.0</c:v>
                </c:pt>
                <c:pt idx="154">
                  <c:v>65.0</c:v>
                </c:pt>
                <c:pt idx="155">
                  <c:v>65.0</c:v>
                </c:pt>
                <c:pt idx="156">
                  <c:v>65.0</c:v>
                </c:pt>
                <c:pt idx="157">
                  <c:v>65.0</c:v>
                </c:pt>
                <c:pt idx="158">
                  <c:v>64.0</c:v>
                </c:pt>
                <c:pt idx="159">
                  <c:v>64.0</c:v>
                </c:pt>
                <c:pt idx="160">
                  <c:v>64.0</c:v>
                </c:pt>
                <c:pt idx="161">
                  <c:v>64.0</c:v>
                </c:pt>
                <c:pt idx="162">
                  <c:v>64.0</c:v>
                </c:pt>
                <c:pt idx="163">
                  <c:v>64.0</c:v>
                </c:pt>
                <c:pt idx="164">
                  <c:v>64.0</c:v>
                </c:pt>
                <c:pt idx="165">
                  <c:v>64.0</c:v>
                </c:pt>
                <c:pt idx="166">
                  <c:v>64.0</c:v>
                </c:pt>
                <c:pt idx="167">
                  <c:v>64.0</c:v>
                </c:pt>
                <c:pt idx="168">
                  <c:v>64.0</c:v>
                </c:pt>
                <c:pt idx="169">
                  <c:v>64.0</c:v>
                </c:pt>
                <c:pt idx="170">
                  <c:v>64.0</c:v>
                </c:pt>
                <c:pt idx="171">
                  <c:v>64.0</c:v>
                </c:pt>
                <c:pt idx="172">
                  <c:v>64.0</c:v>
                </c:pt>
                <c:pt idx="173">
                  <c:v>64.0</c:v>
                </c:pt>
                <c:pt idx="174">
                  <c:v>64.0</c:v>
                </c:pt>
                <c:pt idx="175">
                  <c:v>63.0</c:v>
                </c:pt>
                <c:pt idx="176">
                  <c:v>63.0</c:v>
                </c:pt>
                <c:pt idx="177">
                  <c:v>63.0</c:v>
                </c:pt>
                <c:pt idx="178">
                  <c:v>63.0</c:v>
                </c:pt>
                <c:pt idx="179">
                  <c:v>63.0</c:v>
                </c:pt>
                <c:pt idx="180">
                  <c:v>63.0</c:v>
                </c:pt>
                <c:pt idx="181">
                  <c:v>63.0</c:v>
                </c:pt>
                <c:pt idx="182">
                  <c:v>63.0</c:v>
                </c:pt>
                <c:pt idx="183">
                  <c:v>63.0</c:v>
                </c:pt>
                <c:pt idx="184">
                  <c:v>63.0</c:v>
                </c:pt>
                <c:pt idx="185">
                  <c:v>63.0</c:v>
                </c:pt>
                <c:pt idx="186">
                  <c:v>63.0</c:v>
                </c:pt>
                <c:pt idx="187">
                  <c:v>63.0</c:v>
                </c:pt>
                <c:pt idx="188">
                  <c:v>63.0</c:v>
                </c:pt>
                <c:pt idx="189">
                  <c:v>63.0</c:v>
                </c:pt>
                <c:pt idx="190">
                  <c:v>63.0</c:v>
                </c:pt>
                <c:pt idx="191">
                  <c:v>63.0</c:v>
                </c:pt>
                <c:pt idx="192">
                  <c:v>63.0</c:v>
                </c:pt>
                <c:pt idx="193">
                  <c:v>63.0</c:v>
                </c:pt>
                <c:pt idx="194">
                  <c:v>63.0</c:v>
                </c:pt>
                <c:pt idx="195">
                  <c:v>63.0</c:v>
                </c:pt>
                <c:pt idx="196">
                  <c:v>62.0</c:v>
                </c:pt>
                <c:pt idx="197">
                  <c:v>62.0</c:v>
                </c:pt>
                <c:pt idx="198">
                  <c:v>62.0</c:v>
                </c:pt>
                <c:pt idx="199">
                  <c:v>62.0</c:v>
                </c:pt>
                <c:pt idx="200">
                  <c:v>62.0</c:v>
                </c:pt>
                <c:pt idx="201">
                  <c:v>62.0</c:v>
                </c:pt>
                <c:pt idx="202">
                  <c:v>62.0</c:v>
                </c:pt>
                <c:pt idx="203">
                  <c:v>62.0</c:v>
                </c:pt>
                <c:pt idx="204">
                  <c:v>62.0</c:v>
                </c:pt>
                <c:pt idx="205">
                  <c:v>62.0</c:v>
                </c:pt>
                <c:pt idx="206">
                  <c:v>62.0</c:v>
                </c:pt>
                <c:pt idx="207">
                  <c:v>62.0</c:v>
                </c:pt>
                <c:pt idx="208">
                  <c:v>62.0</c:v>
                </c:pt>
                <c:pt idx="209">
                  <c:v>62.0</c:v>
                </c:pt>
                <c:pt idx="210">
                  <c:v>62.0</c:v>
                </c:pt>
                <c:pt idx="211">
                  <c:v>62.0</c:v>
                </c:pt>
                <c:pt idx="212">
                  <c:v>62.0</c:v>
                </c:pt>
                <c:pt idx="213">
                  <c:v>62.0</c:v>
                </c:pt>
                <c:pt idx="214">
                  <c:v>62.0</c:v>
                </c:pt>
                <c:pt idx="215">
                  <c:v>61.0</c:v>
                </c:pt>
                <c:pt idx="216">
                  <c:v>61.0</c:v>
                </c:pt>
                <c:pt idx="217">
                  <c:v>61.0</c:v>
                </c:pt>
                <c:pt idx="218">
                  <c:v>61.0</c:v>
                </c:pt>
                <c:pt idx="219">
                  <c:v>61.0</c:v>
                </c:pt>
                <c:pt idx="220">
                  <c:v>61.0</c:v>
                </c:pt>
                <c:pt idx="221">
                  <c:v>61.0</c:v>
                </c:pt>
                <c:pt idx="222">
                  <c:v>61.0</c:v>
                </c:pt>
                <c:pt idx="223">
                  <c:v>61.0</c:v>
                </c:pt>
                <c:pt idx="224">
                  <c:v>61.0</c:v>
                </c:pt>
                <c:pt idx="225">
                  <c:v>61.0</c:v>
                </c:pt>
                <c:pt idx="226">
                  <c:v>61.0</c:v>
                </c:pt>
                <c:pt idx="227">
                  <c:v>61.0</c:v>
                </c:pt>
                <c:pt idx="228">
                  <c:v>61.0</c:v>
                </c:pt>
                <c:pt idx="229">
                  <c:v>61.0</c:v>
                </c:pt>
                <c:pt idx="230">
                  <c:v>61.0</c:v>
                </c:pt>
                <c:pt idx="231">
                  <c:v>61.0</c:v>
                </c:pt>
                <c:pt idx="232">
                  <c:v>60.0</c:v>
                </c:pt>
                <c:pt idx="233">
                  <c:v>60.0</c:v>
                </c:pt>
                <c:pt idx="234">
                  <c:v>60.0</c:v>
                </c:pt>
                <c:pt idx="235">
                  <c:v>60.0</c:v>
                </c:pt>
                <c:pt idx="236">
                  <c:v>60.0</c:v>
                </c:pt>
                <c:pt idx="237">
                  <c:v>60.0</c:v>
                </c:pt>
                <c:pt idx="238">
                  <c:v>60.0</c:v>
                </c:pt>
                <c:pt idx="239">
                  <c:v>60.0</c:v>
                </c:pt>
                <c:pt idx="240">
                  <c:v>60.0</c:v>
                </c:pt>
                <c:pt idx="241">
                  <c:v>60.0</c:v>
                </c:pt>
                <c:pt idx="242">
                  <c:v>60.0</c:v>
                </c:pt>
                <c:pt idx="243">
                  <c:v>60.0</c:v>
                </c:pt>
                <c:pt idx="244">
                  <c:v>60.0</c:v>
                </c:pt>
                <c:pt idx="245">
                  <c:v>60.0</c:v>
                </c:pt>
                <c:pt idx="246">
                  <c:v>60.0</c:v>
                </c:pt>
                <c:pt idx="247">
                  <c:v>60.0</c:v>
                </c:pt>
                <c:pt idx="248">
                  <c:v>60.0</c:v>
                </c:pt>
                <c:pt idx="249">
                  <c:v>60.0</c:v>
                </c:pt>
                <c:pt idx="250">
                  <c:v>60.0</c:v>
                </c:pt>
                <c:pt idx="251">
                  <c:v>60.0</c:v>
                </c:pt>
                <c:pt idx="252">
                  <c:v>60.0</c:v>
                </c:pt>
                <c:pt idx="253">
                  <c:v>59.0</c:v>
                </c:pt>
                <c:pt idx="254">
                  <c:v>59.0</c:v>
                </c:pt>
                <c:pt idx="255">
                  <c:v>59.0</c:v>
                </c:pt>
                <c:pt idx="256">
                  <c:v>59.0</c:v>
                </c:pt>
                <c:pt idx="257">
                  <c:v>59.0</c:v>
                </c:pt>
                <c:pt idx="258">
                  <c:v>59.0</c:v>
                </c:pt>
                <c:pt idx="259">
                  <c:v>59.0</c:v>
                </c:pt>
                <c:pt idx="260">
                  <c:v>59.0</c:v>
                </c:pt>
                <c:pt idx="261">
                  <c:v>59.0</c:v>
                </c:pt>
                <c:pt idx="262">
                  <c:v>59.0</c:v>
                </c:pt>
                <c:pt idx="263">
                  <c:v>59.0</c:v>
                </c:pt>
                <c:pt idx="264">
                  <c:v>59.0</c:v>
                </c:pt>
                <c:pt idx="265">
                  <c:v>59.0</c:v>
                </c:pt>
                <c:pt idx="266">
                  <c:v>59.0</c:v>
                </c:pt>
                <c:pt idx="267">
                  <c:v>59.0</c:v>
                </c:pt>
                <c:pt idx="268">
                  <c:v>58.0</c:v>
                </c:pt>
                <c:pt idx="269">
                  <c:v>58.0</c:v>
                </c:pt>
                <c:pt idx="270">
                  <c:v>58.0</c:v>
                </c:pt>
                <c:pt idx="271">
                  <c:v>58.0</c:v>
                </c:pt>
                <c:pt idx="272">
                  <c:v>58.0</c:v>
                </c:pt>
                <c:pt idx="273">
                  <c:v>58.0</c:v>
                </c:pt>
                <c:pt idx="274">
                  <c:v>58.0</c:v>
                </c:pt>
                <c:pt idx="275">
                  <c:v>58.0</c:v>
                </c:pt>
                <c:pt idx="276">
                  <c:v>58.0</c:v>
                </c:pt>
                <c:pt idx="277">
                  <c:v>58.0</c:v>
                </c:pt>
                <c:pt idx="278">
                  <c:v>58.0</c:v>
                </c:pt>
                <c:pt idx="279">
                  <c:v>58.0</c:v>
                </c:pt>
                <c:pt idx="280">
                  <c:v>58.0</c:v>
                </c:pt>
                <c:pt idx="281">
                  <c:v>58.0</c:v>
                </c:pt>
                <c:pt idx="282">
                  <c:v>58.0</c:v>
                </c:pt>
                <c:pt idx="283">
                  <c:v>58.0</c:v>
                </c:pt>
                <c:pt idx="284">
                  <c:v>58.0</c:v>
                </c:pt>
                <c:pt idx="285">
                  <c:v>58.0</c:v>
                </c:pt>
                <c:pt idx="286">
                  <c:v>58.0</c:v>
                </c:pt>
                <c:pt idx="287">
                  <c:v>58.0</c:v>
                </c:pt>
                <c:pt idx="288">
                  <c:v>57.0</c:v>
                </c:pt>
                <c:pt idx="289">
                  <c:v>57.0</c:v>
                </c:pt>
                <c:pt idx="290">
                  <c:v>57.0</c:v>
                </c:pt>
                <c:pt idx="291">
                  <c:v>57.0</c:v>
                </c:pt>
                <c:pt idx="292">
                  <c:v>57.0</c:v>
                </c:pt>
                <c:pt idx="293">
                  <c:v>57.0</c:v>
                </c:pt>
                <c:pt idx="294">
                  <c:v>57.0</c:v>
                </c:pt>
                <c:pt idx="295">
                  <c:v>57.0</c:v>
                </c:pt>
                <c:pt idx="296">
                  <c:v>57.0</c:v>
                </c:pt>
                <c:pt idx="297">
                  <c:v>57.0</c:v>
                </c:pt>
                <c:pt idx="298">
                  <c:v>57.0</c:v>
                </c:pt>
                <c:pt idx="299">
                  <c:v>57.0</c:v>
                </c:pt>
                <c:pt idx="300">
                  <c:v>57.0</c:v>
                </c:pt>
                <c:pt idx="301">
                  <c:v>57.0</c:v>
                </c:pt>
                <c:pt idx="302">
                  <c:v>57.0</c:v>
                </c:pt>
                <c:pt idx="303">
                  <c:v>57.0</c:v>
                </c:pt>
                <c:pt idx="304">
                  <c:v>57.0</c:v>
                </c:pt>
                <c:pt idx="305">
                  <c:v>57.0</c:v>
                </c:pt>
                <c:pt idx="306">
                  <c:v>57.0</c:v>
                </c:pt>
                <c:pt idx="307">
                  <c:v>57.0</c:v>
                </c:pt>
                <c:pt idx="308">
                  <c:v>57.0</c:v>
                </c:pt>
                <c:pt idx="309">
                  <c:v>57.0</c:v>
                </c:pt>
                <c:pt idx="310">
                  <c:v>57.0</c:v>
                </c:pt>
                <c:pt idx="311">
                  <c:v>57.0</c:v>
                </c:pt>
                <c:pt idx="312">
                  <c:v>57.0</c:v>
                </c:pt>
                <c:pt idx="313">
                  <c:v>57.0</c:v>
                </c:pt>
                <c:pt idx="314">
                  <c:v>57.0</c:v>
                </c:pt>
                <c:pt idx="315">
                  <c:v>57.0</c:v>
                </c:pt>
                <c:pt idx="316">
                  <c:v>57.0</c:v>
                </c:pt>
                <c:pt idx="317">
                  <c:v>57.0</c:v>
                </c:pt>
                <c:pt idx="318">
                  <c:v>56.0</c:v>
                </c:pt>
                <c:pt idx="319">
                  <c:v>56.0</c:v>
                </c:pt>
                <c:pt idx="320">
                  <c:v>56.0</c:v>
                </c:pt>
                <c:pt idx="321">
                  <c:v>56.0</c:v>
                </c:pt>
                <c:pt idx="322">
                  <c:v>56.0</c:v>
                </c:pt>
                <c:pt idx="323">
                  <c:v>56.0</c:v>
                </c:pt>
                <c:pt idx="324">
                  <c:v>56.0</c:v>
                </c:pt>
                <c:pt idx="325">
                  <c:v>56.0</c:v>
                </c:pt>
                <c:pt idx="326">
                  <c:v>56.0</c:v>
                </c:pt>
                <c:pt idx="327">
                  <c:v>56.0</c:v>
                </c:pt>
                <c:pt idx="328">
                  <c:v>56.0</c:v>
                </c:pt>
                <c:pt idx="329">
                  <c:v>56.0</c:v>
                </c:pt>
                <c:pt idx="330">
                  <c:v>56.0</c:v>
                </c:pt>
                <c:pt idx="331">
                  <c:v>56.0</c:v>
                </c:pt>
                <c:pt idx="332">
                  <c:v>56.0</c:v>
                </c:pt>
                <c:pt idx="333">
                  <c:v>56.0</c:v>
                </c:pt>
                <c:pt idx="334">
                  <c:v>56.0</c:v>
                </c:pt>
                <c:pt idx="335">
                  <c:v>56.0</c:v>
                </c:pt>
                <c:pt idx="336">
                  <c:v>56.0</c:v>
                </c:pt>
                <c:pt idx="337">
                  <c:v>56.0</c:v>
                </c:pt>
                <c:pt idx="338">
                  <c:v>56.0</c:v>
                </c:pt>
                <c:pt idx="339">
                  <c:v>56.0</c:v>
                </c:pt>
                <c:pt idx="340">
                  <c:v>56.0</c:v>
                </c:pt>
                <c:pt idx="341">
                  <c:v>55.0</c:v>
                </c:pt>
                <c:pt idx="342">
                  <c:v>55.0</c:v>
                </c:pt>
                <c:pt idx="343">
                  <c:v>55.0</c:v>
                </c:pt>
                <c:pt idx="344">
                  <c:v>55.0</c:v>
                </c:pt>
                <c:pt idx="345">
                  <c:v>55.0</c:v>
                </c:pt>
                <c:pt idx="346">
                  <c:v>55.0</c:v>
                </c:pt>
                <c:pt idx="347">
                  <c:v>55.0</c:v>
                </c:pt>
                <c:pt idx="348">
                  <c:v>55.0</c:v>
                </c:pt>
                <c:pt idx="349">
                  <c:v>55.0</c:v>
                </c:pt>
                <c:pt idx="350">
                  <c:v>55.0</c:v>
                </c:pt>
                <c:pt idx="351">
                  <c:v>55.0</c:v>
                </c:pt>
                <c:pt idx="352">
                  <c:v>55.0</c:v>
                </c:pt>
                <c:pt idx="353">
                  <c:v>55.0</c:v>
                </c:pt>
                <c:pt idx="354">
                  <c:v>55.0</c:v>
                </c:pt>
                <c:pt idx="355">
                  <c:v>55.0</c:v>
                </c:pt>
                <c:pt idx="356">
                  <c:v>55.0</c:v>
                </c:pt>
                <c:pt idx="357">
                  <c:v>55.0</c:v>
                </c:pt>
                <c:pt idx="358">
                  <c:v>55.0</c:v>
                </c:pt>
                <c:pt idx="359">
                  <c:v>55.0</c:v>
                </c:pt>
                <c:pt idx="360">
                  <c:v>55.0</c:v>
                </c:pt>
                <c:pt idx="361">
                  <c:v>55.0</c:v>
                </c:pt>
                <c:pt idx="362">
                  <c:v>55.0</c:v>
                </c:pt>
                <c:pt idx="363">
                  <c:v>55.0</c:v>
                </c:pt>
                <c:pt idx="364">
                  <c:v>55.0</c:v>
                </c:pt>
                <c:pt idx="365">
                  <c:v>55.0</c:v>
                </c:pt>
                <c:pt idx="366">
                  <c:v>54.0</c:v>
                </c:pt>
                <c:pt idx="367">
                  <c:v>54.0</c:v>
                </c:pt>
                <c:pt idx="368">
                  <c:v>54.0</c:v>
                </c:pt>
                <c:pt idx="369">
                  <c:v>54.0</c:v>
                </c:pt>
                <c:pt idx="370">
                  <c:v>54.0</c:v>
                </c:pt>
                <c:pt idx="371">
                  <c:v>54.0</c:v>
                </c:pt>
                <c:pt idx="372">
                  <c:v>54.0</c:v>
                </c:pt>
                <c:pt idx="373">
                  <c:v>54.0</c:v>
                </c:pt>
                <c:pt idx="374">
                  <c:v>54.0</c:v>
                </c:pt>
                <c:pt idx="375">
                  <c:v>54.0</c:v>
                </c:pt>
                <c:pt idx="376">
                  <c:v>54.0</c:v>
                </c:pt>
                <c:pt idx="377">
                  <c:v>54.0</c:v>
                </c:pt>
                <c:pt idx="378">
                  <c:v>54.0</c:v>
                </c:pt>
                <c:pt idx="379">
                  <c:v>54.0</c:v>
                </c:pt>
                <c:pt idx="380">
                  <c:v>54.0</c:v>
                </c:pt>
                <c:pt idx="381">
                  <c:v>54.0</c:v>
                </c:pt>
                <c:pt idx="382">
                  <c:v>54.0</c:v>
                </c:pt>
                <c:pt idx="383">
                  <c:v>54.0</c:v>
                </c:pt>
                <c:pt idx="384">
                  <c:v>54.0</c:v>
                </c:pt>
                <c:pt idx="385">
                  <c:v>54.0</c:v>
                </c:pt>
                <c:pt idx="386">
                  <c:v>54.0</c:v>
                </c:pt>
                <c:pt idx="387">
                  <c:v>54.0</c:v>
                </c:pt>
                <c:pt idx="388">
                  <c:v>54.0</c:v>
                </c:pt>
                <c:pt idx="389">
                  <c:v>54.0</c:v>
                </c:pt>
                <c:pt idx="390">
                  <c:v>54.0</c:v>
                </c:pt>
                <c:pt idx="391">
                  <c:v>54.0</c:v>
                </c:pt>
                <c:pt idx="392">
                  <c:v>54.0</c:v>
                </c:pt>
                <c:pt idx="393">
                  <c:v>53.0</c:v>
                </c:pt>
                <c:pt idx="394">
                  <c:v>53.0</c:v>
                </c:pt>
                <c:pt idx="395">
                  <c:v>53.0</c:v>
                </c:pt>
                <c:pt idx="396">
                  <c:v>53.0</c:v>
                </c:pt>
                <c:pt idx="397">
                  <c:v>53.0</c:v>
                </c:pt>
                <c:pt idx="398">
                  <c:v>53.0</c:v>
                </c:pt>
                <c:pt idx="399">
                  <c:v>53.0</c:v>
                </c:pt>
                <c:pt idx="400">
                  <c:v>53.0</c:v>
                </c:pt>
                <c:pt idx="401">
                  <c:v>53.0</c:v>
                </c:pt>
                <c:pt idx="402">
                  <c:v>53.0</c:v>
                </c:pt>
                <c:pt idx="403">
                  <c:v>53.0</c:v>
                </c:pt>
                <c:pt idx="404">
                  <c:v>53.0</c:v>
                </c:pt>
                <c:pt idx="405">
                  <c:v>53.0</c:v>
                </c:pt>
                <c:pt idx="406">
                  <c:v>53.0</c:v>
                </c:pt>
                <c:pt idx="407">
                  <c:v>53.0</c:v>
                </c:pt>
                <c:pt idx="408">
                  <c:v>53.0</c:v>
                </c:pt>
                <c:pt idx="409">
                  <c:v>53.0</c:v>
                </c:pt>
                <c:pt idx="410">
                  <c:v>53.0</c:v>
                </c:pt>
                <c:pt idx="411">
                  <c:v>53.0</c:v>
                </c:pt>
                <c:pt idx="412">
                  <c:v>53.0</c:v>
                </c:pt>
                <c:pt idx="413">
                  <c:v>53.0</c:v>
                </c:pt>
                <c:pt idx="414">
                  <c:v>53.0</c:v>
                </c:pt>
                <c:pt idx="415">
                  <c:v>53.0</c:v>
                </c:pt>
                <c:pt idx="416">
                  <c:v>53.0</c:v>
                </c:pt>
                <c:pt idx="417">
                  <c:v>53.0</c:v>
                </c:pt>
                <c:pt idx="418">
                  <c:v>52.0</c:v>
                </c:pt>
                <c:pt idx="419">
                  <c:v>52.0</c:v>
                </c:pt>
                <c:pt idx="420">
                  <c:v>52.0</c:v>
                </c:pt>
                <c:pt idx="421">
                  <c:v>52.0</c:v>
                </c:pt>
                <c:pt idx="422">
                  <c:v>52.0</c:v>
                </c:pt>
                <c:pt idx="423">
                  <c:v>52.0</c:v>
                </c:pt>
                <c:pt idx="424">
                  <c:v>52.0</c:v>
                </c:pt>
                <c:pt idx="425">
                  <c:v>52.0</c:v>
                </c:pt>
                <c:pt idx="426">
                  <c:v>52.0</c:v>
                </c:pt>
                <c:pt idx="427">
                  <c:v>52.0</c:v>
                </c:pt>
                <c:pt idx="428">
                  <c:v>52.0</c:v>
                </c:pt>
                <c:pt idx="429">
                  <c:v>52.0</c:v>
                </c:pt>
                <c:pt idx="430">
                  <c:v>52.0</c:v>
                </c:pt>
                <c:pt idx="431">
                  <c:v>52.0</c:v>
                </c:pt>
                <c:pt idx="432">
                  <c:v>52.0</c:v>
                </c:pt>
                <c:pt idx="433">
                  <c:v>52.0</c:v>
                </c:pt>
                <c:pt idx="434">
                  <c:v>52.0</c:v>
                </c:pt>
                <c:pt idx="435">
                  <c:v>52.0</c:v>
                </c:pt>
                <c:pt idx="436">
                  <c:v>52.0</c:v>
                </c:pt>
                <c:pt idx="437">
                  <c:v>52.0</c:v>
                </c:pt>
                <c:pt idx="438">
                  <c:v>52.0</c:v>
                </c:pt>
                <c:pt idx="439">
                  <c:v>52.0</c:v>
                </c:pt>
                <c:pt idx="440">
                  <c:v>52.0</c:v>
                </c:pt>
                <c:pt idx="441">
                  <c:v>52.0</c:v>
                </c:pt>
                <c:pt idx="442">
                  <c:v>52.0</c:v>
                </c:pt>
                <c:pt idx="443">
                  <c:v>52.0</c:v>
                </c:pt>
                <c:pt idx="444">
                  <c:v>52.0</c:v>
                </c:pt>
                <c:pt idx="445">
                  <c:v>52.0</c:v>
                </c:pt>
                <c:pt idx="446">
                  <c:v>52.0</c:v>
                </c:pt>
                <c:pt idx="447">
                  <c:v>52.0</c:v>
                </c:pt>
                <c:pt idx="448">
                  <c:v>51.0</c:v>
                </c:pt>
                <c:pt idx="449">
                  <c:v>51.0</c:v>
                </c:pt>
                <c:pt idx="450">
                  <c:v>51.0</c:v>
                </c:pt>
                <c:pt idx="451">
                  <c:v>51.0</c:v>
                </c:pt>
                <c:pt idx="452">
                  <c:v>51.0</c:v>
                </c:pt>
                <c:pt idx="453">
                  <c:v>51.0</c:v>
                </c:pt>
                <c:pt idx="454">
                  <c:v>51.0</c:v>
                </c:pt>
                <c:pt idx="455">
                  <c:v>51.0</c:v>
                </c:pt>
                <c:pt idx="456">
                  <c:v>51.0</c:v>
                </c:pt>
                <c:pt idx="457">
                  <c:v>51.0</c:v>
                </c:pt>
                <c:pt idx="458">
                  <c:v>51.0</c:v>
                </c:pt>
                <c:pt idx="459">
                  <c:v>51.0</c:v>
                </c:pt>
                <c:pt idx="460">
                  <c:v>51.0</c:v>
                </c:pt>
                <c:pt idx="461">
                  <c:v>51.0</c:v>
                </c:pt>
                <c:pt idx="462">
                  <c:v>51.0</c:v>
                </c:pt>
                <c:pt idx="463">
                  <c:v>51.0</c:v>
                </c:pt>
                <c:pt idx="464">
                  <c:v>51.0</c:v>
                </c:pt>
                <c:pt idx="465">
                  <c:v>51.0</c:v>
                </c:pt>
                <c:pt idx="466">
                  <c:v>51.0</c:v>
                </c:pt>
                <c:pt idx="467">
                  <c:v>51.0</c:v>
                </c:pt>
                <c:pt idx="468">
                  <c:v>51.0</c:v>
                </c:pt>
                <c:pt idx="469">
                  <c:v>51.0</c:v>
                </c:pt>
                <c:pt idx="470">
                  <c:v>51.0</c:v>
                </c:pt>
                <c:pt idx="471">
                  <c:v>51.0</c:v>
                </c:pt>
                <c:pt idx="472">
                  <c:v>50.0</c:v>
                </c:pt>
                <c:pt idx="473">
                  <c:v>50.0</c:v>
                </c:pt>
                <c:pt idx="474">
                  <c:v>50.0</c:v>
                </c:pt>
                <c:pt idx="475">
                  <c:v>50.0</c:v>
                </c:pt>
                <c:pt idx="476">
                  <c:v>50.0</c:v>
                </c:pt>
                <c:pt idx="477">
                  <c:v>50.0</c:v>
                </c:pt>
                <c:pt idx="478">
                  <c:v>50.0</c:v>
                </c:pt>
                <c:pt idx="479">
                  <c:v>50.0</c:v>
                </c:pt>
                <c:pt idx="480">
                  <c:v>50.0</c:v>
                </c:pt>
                <c:pt idx="481">
                  <c:v>50.0</c:v>
                </c:pt>
                <c:pt idx="482">
                  <c:v>50.0</c:v>
                </c:pt>
                <c:pt idx="483">
                  <c:v>50.0</c:v>
                </c:pt>
                <c:pt idx="484">
                  <c:v>50.0</c:v>
                </c:pt>
                <c:pt idx="485">
                  <c:v>50.0</c:v>
                </c:pt>
                <c:pt idx="486">
                  <c:v>50.0</c:v>
                </c:pt>
                <c:pt idx="487">
                  <c:v>50.0</c:v>
                </c:pt>
                <c:pt idx="488">
                  <c:v>50.0</c:v>
                </c:pt>
                <c:pt idx="489">
                  <c:v>50.0</c:v>
                </c:pt>
                <c:pt idx="490">
                  <c:v>50.0</c:v>
                </c:pt>
                <c:pt idx="491">
                  <c:v>50.0</c:v>
                </c:pt>
                <c:pt idx="492">
                  <c:v>50.0</c:v>
                </c:pt>
                <c:pt idx="493">
                  <c:v>50.0</c:v>
                </c:pt>
                <c:pt idx="494">
                  <c:v>50.0</c:v>
                </c:pt>
                <c:pt idx="495">
                  <c:v>50.0</c:v>
                </c:pt>
                <c:pt idx="496">
                  <c:v>50.0</c:v>
                </c:pt>
                <c:pt idx="497">
                  <c:v>49.0</c:v>
                </c:pt>
                <c:pt idx="498">
                  <c:v>49.0</c:v>
                </c:pt>
                <c:pt idx="499">
                  <c:v>49.0</c:v>
                </c:pt>
                <c:pt idx="500">
                  <c:v>49.0</c:v>
                </c:pt>
                <c:pt idx="501">
                  <c:v>49.0</c:v>
                </c:pt>
                <c:pt idx="502">
                  <c:v>49.0</c:v>
                </c:pt>
                <c:pt idx="503">
                  <c:v>49.0</c:v>
                </c:pt>
                <c:pt idx="504">
                  <c:v>49.0</c:v>
                </c:pt>
                <c:pt idx="505">
                  <c:v>49.0</c:v>
                </c:pt>
                <c:pt idx="506">
                  <c:v>49.0</c:v>
                </c:pt>
                <c:pt idx="507">
                  <c:v>49.0</c:v>
                </c:pt>
                <c:pt idx="508">
                  <c:v>49.0</c:v>
                </c:pt>
                <c:pt idx="509">
                  <c:v>49.0</c:v>
                </c:pt>
                <c:pt idx="510">
                  <c:v>49.0</c:v>
                </c:pt>
                <c:pt idx="511">
                  <c:v>49.0</c:v>
                </c:pt>
                <c:pt idx="512">
                  <c:v>49.0</c:v>
                </c:pt>
                <c:pt idx="513">
                  <c:v>49.0</c:v>
                </c:pt>
                <c:pt idx="514">
                  <c:v>49.0</c:v>
                </c:pt>
                <c:pt idx="515">
                  <c:v>49.0</c:v>
                </c:pt>
                <c:pt idx="516">
                  <c:v>49.0</c:v>
                </c:pt>
                <c:pt idx="517">
                  <c:v>49.0</c:v>
                </c:pt>
                <c:pt idx="518">
                  <c:v>48.0</c:v>
                </c:pt>
                <c:pt idx="519">
                  <c:v>48.0</c:v>
                </c:pt>
                <c:pt idx="520">
                  <c:v>48.0</c:v>
                </c:pt>
                <c:pt idx="521">
                  <c:v>48.0</c:v>
                </c:pt>
                <c:pt idx="522">
                  <c:v>48.0</c:v>
                </c:pt>
                <c:pt idx="523">
                  <c:v>48.0</c:v>
                </c:pt>
                <c:pt idx="524">
                  <c:v>48.0</c:v>
                </c:pt>
                <c:pt idx="525">
                  <c:v>48.0</c:v>
                </c:pt>
                <c:pt idx="526">
                  <c:v>48.0</c:v>
                </c:pt>
                <c:pt idx="527">
                  <c:v>48.0</c:v>
                </c:pt>
                <c:pt idx="528">
                  <c:v>48.0</c:v>
                </c:pt>
                <c:pt idx="529">
                  <c:v>48.0</c:v>
                </c:pt>
                <c:pt idx="530">
                  <c:v>48.0</c:v>
                </c:pt>
                <c:pt idx="531">
                  <c:v>48.0</c:v>
                </c:pt>
                <c:pt idx="532">
                  <c:v>48.0</c:v>
                </c:pt>
                <c:pt idx="533">
                  <c:v>48.0</c:v>
                </c:pt>
                <c:pt idx="534">
                  <c:v>48.0</c:v>
                </c:pt>
                <c:pt idx="535">
                  <c:v>48.0</c:v>
                </c:pt>
                <c:pt idx="536">
                  <c:v>48.0</c:v>
                </c:pt>
                <c:pt idx="537">
                  <c:v>48.0</c:v>
                </c:pt>
                <c:pt idx="538">
                  <c:v>48.0</c:v>
                </c:pt>
                <c:pt idx="539">
                  <c:v>48.0</c:v>
                </c:pt>
                <c:pt idx="540">
                  <c:v>48.0</c:v>
                </c:pt>
                <c:pt idx="541">
                  <c:v>47.0</c:v>
                </c:pt>
                <c:pt idx="542">
                  <c:v>47.0</c:v>
                </c:pt>
                <c:pt idx="543">
                  <c:v>47.0</c:v>
                </c:pt>
                <c:pt idx="544">
                  <c:v>47.0</c:v>
                </c:pt>
                <c:pt idx="545">
                  <c:v>47.0</c:v>
                </c:pt>
                <c:pt idx="546">
                  <c:v>47.0</c:v>
                </c:pt>
                <c:pt idx="547">
                  <c:v>47.0</c:v>
                </c:pt>
                <c:pt idx="548">
                  <c:v>47.0</c:v>
                </c:pt>
                <c:pt idx="549">
                  <c:v>47.0</c:v>
                </c:pt>
                <c:pt idx="550">
                  <c:v>47.0</c:v>
                </c:pt>
                <c:pt idx="551">
                  <c:v>47.0</c:v>
                </c:pt>
                <c:pt idx="552">
                  <c:v>47.0</c:v>
                </c:pt>
                <c:pt idx="553">
                  <c:v>47.0</c:v>
                </c:pt>
                <c:pt idx="554">
                  <c:v>47.0</c:v>
                </c:pt>
                <c:pt idx="555">
                  <c:v>47.0</c:v>
                </c:pt>
                <c:pt idx="556">
                  <c:v>47.0</c:v>
                </c:pt>
                <c:pt idx="557">
                  <c:v>47.0</c:v>
                </c:pt>
                <c:pt idx="558">
                  <c:v>47.0</c:v>
                </c:pt>
                <c:pt idx="559">
                  <c:v>47.0</c:v>
                </c:pt>
                <c:pt idx="560">
                  <c:v>47.0</c:v>
                </c:pt>
                <c:pt idx="561">
                  <c:v>47.0</c:v>
                </c:pt>
                <c:pt idx="562">
                  <c:v>47.0</c:v>
                </c:pt>
                <c:pt idx="563">
                  <c:v>47.0</c:v>
                </c:pt>
                <c:pt idx="564">
                  <c:v>47.0</c:v>
                </c:pt>
                <c:pt idx="565">
                  <c:v>47.0</c:v>
                </c:pt>
                <c:pt idx="566">
                  <c:v>47.0</c:v>
                </c:pt>
                <c:pt idx="567">
                  <c:v>47.0</c:v>
                </c:pt>
                <c:pt idx="568">
                  <c:v>47.0</c:v>
                </c:pt>
                <c:pt idx="569">
                  <c:v>46.0</c:v>
                </c:pt>
                <c:pt idx="570">
                  <c:v>46.0</c:v>
                </c:pt>
                <c:pt idx="571">
                  <c:v>46.0</c:v>
                </c:pt>
                <c:pt idx="572">
                  <c:v>46.0</c:v>
                </c:pt>
                <c:pt idx="573">
                  <c:v>46.0</c:v>
                </c:pt>
                <c:pt idx="574">
                  <c:v>46.0</c:v>
                </c:pt>
                <c:pt idx="575">
                  <c:v>46.0</c:v>
                </c:pt>
                <c:pt idx="576">
                  <c:v>46.0</c:v>
                </c:pt>
                <c:pt idx="577">
                  <c:v>46.0</c:v>
                </c:pt>
                <c:pt idx="578">
                  <c:v>46.0</c:v>
                </c:pt>
                <c:pt idx="579">
                  <c:v>46.0</c:v>
                </c:pt>
                <c:pt idx="580">
                  <c:v>46.0</c:v>
                </c:pt>
                <c:pt idx="581">
                  <c:v>46.0</c:v>
                </c:pt>
                <c:pt idx="582">
                  <c:v>46.0</c:v>
                </c:pt>
                <c:pt idx="583">
                  <c:v>46.0</c:v>
                </c:pt>
                <c:pt idx="584">
                  <c:v>46.0</c:v>
                </c:pt>
                <c:pt idx="585">
                  <c:v>46.0</c:v>
                </c:pt>
                <c:pt idx="586">
                  <c:v>46.0</c:v>
                </c:pt>
                <c:pt idx="587">
                  <c:v>46.0</c:v>
                </c:pt>
                <c:pt idx="588">
                  <c:v>46.0</c:v>
                </c:pt>
                <c:pt idx="589">
                  <c:v>46.0</c:v>
                </c:pt>
                <c:pt idx="590">
                  <c:v>45.0</c:v>
                </c:pt>
                <c:pt idx="591">
                  <c:v>45.0</c:v>
                </c:pt>
                <c:pt idx="592">
                  <c:v>45.0</c:v>
                </c:pt>
                <c:pt idx="593">
                  <c:v>45.0</c:v>
                </c:pt>
                <c:pt idx="594">
                  <c:v>45.0</c:v>
                </c:pt>
                <c:pt idx="595">
                  <c:v>45.0</c:v>
                </c:pt>
                <c:pt idx="596">
                  <c:v>45.0</c:v>
                </c:pt>
                <c:pt idx="597">
                  <c:v>45.0</c:v>
                </c:pt>
                <c:pt idx="598">
                  <c:v>45.0</c:v>
                </c:pt>
                <c:pt idx="599">
                  <c:v>45.0</c:v>
                </c:pt>
                <c:pt idx="600">
                  <c:v>45.0</c:v>
                </c:pt>
                <c:pt idx="601">
                  <c:v>45.0</c:v>
                </c:pt>
                <c:pt idx="602">
                  <c:v>45.0</c:v>
                </c:pt>
                <c:pt idx="603">
                  <c:v>45.0</c:v>
                </c:pt>
                <c:pt idx="604">
                  <c:v>45.0</c:v>
                </c:pt>
                <c:pt idx="605">
                  <c:v>45.0</c:v>
                </c:pt>
                <c:pt idx="606">
                  <c:v>45.0</c:v>
                </c:pt>
                <c:pt idx="607">
                  <c:v>45.0</c:v>
                </c:pt>
                <c:pt idx="608">
                  <c:v>45.0</c:v>
                </c:pt>
                <c:pt idx="609">
                  <c:v>45.0</c:v>
                </c:pt>
                <c:pt idx="610">
                  <c:v>45.0</c:v>
                </c:pt>
                <c:pt idx="611">
                  <c:v>45.0</c:v>
                </c:pt>
                <c:pt idx="612">
                  <c:v>45.0</c:v>
                </c:pt>
                <c:pt idx="613">
                  <c:v>45.0</c:v>
                </c:pt>
                <c:pt idx="614">
                  <c:v>45.0</c:v>
                </c:pt>
                <c:pt idx="615">
                  <c:v>45.0</c:v>
                </c:pt>
                <c:pt idx="616">
                  <c:v>44.0</c:v>
                </c:pt>
                <c:pt idx="617">
                  <c:v>44.0</c:v>
                </c:pt>
                <c:pt idx="618">
                  <c:v>44.0</c:v>
                </c:pt>
                <c:pt idx="619">
                  <c:v>44.0</c:v>
                </c:pt>
                <c:pt idx="620">
                  <c:v>44.0</c:v>
                </c:pt>
                <c:pt idx="621">
                  <c:v>44.0</c:v>
                </c:pt>
                <c:pt idx="622">
                  <c:v>44.0</c:v>
                </c:pt>
                <c:pt idx="623">
                  <c:v>44.0</c:v>
                </c:pt>
                <c:pt idx="624">
                  <c:v>44.0</c:v>
                </c:pt>
                <c:pt idx="625">
                  <c:v>44.0</c:v>
                </c:pt>
                <c:pt idx="626">
                  <c:v>44.0</c:v>
                </c:pt>
                <c:pt idx="627">
                  <c:v>44.0</c:v>
                </c:pt>
                <c:pt idx="628">
                  <c:v>44.0</c:v>
                </c:pt>
                <c:pt idx="629">
                  <c:v>44.0</c:v>
                </c:pt>
                <c:pt idx="630">
                  <c:v>44.0</c:v>
                </c:pt>
                <c:pt idx="631">
                  <c:v>43.0</c:v>
                </c:pt>
                <c:pt idx="632">
                  <c:v>43.0</c:v>
                </c:pt>
                <c:pt idx="633">
                  <c:v>43.0</c:v>
                </c:pt>
                <c:pt idx="634">
                  <c:v>43.0</c:v>
                </c:pt>
                <c:pt idx="635">
                  <c:v>43.0</c:v>
                </c:pt>
                <c:pt idx="636">
                  <c:v>43.0</c:v>
                </c:pt>
                <c:pt idx="637">
                  <c:v>43.0</c:v>
                </c:pt>
                <c:pt idx="638">
                  <c:v>43.0</c:v>
                </c:pt>
                <c:pt idx="639">
                  <c:v>43.0</c:v>
                </c:pt>
                <c:pt idx="640">
                  <c:v>43.0</c:v>
                </c:pt>
                <c:pt idx="641">
                  <c:v>43.0</c:v>
                </c:pt>
                <c:pt idx="642">
                  <c:v>43.0</c:v>
                </c:pt>
                <c:pt idx="643">
                  <c:v>43.0</c:v>
                </c:pt>
                <c:pt idx="644">
                  <c:v>43.0</c:v>
                </c:pt>
                <c:pt idx="645">
                  <c:v>43.0</c:v>
                </c:pt>
                <c:pt idx="646">
                  <c:v>43.0</c:v>
                </c:pt>
                <c:pt idx="647">
                  <c:v>43.0</c:v>
                </c:pt>
                <c:pt idx="648">
                  <c:v>43.0</c:v>
                </c:pt>
                <c:pt idx="649">
                  <c:v>43.0</c:v>
                </c:pt>
                <c:pt idx="650">
                  <c:v>43.0</c:v>
                </c:pt>
                <c:pt idx="651">
                  <c:v>43.0</c:v>
                </c:pt>
                <c:pt idx="652">
                  <c:v>43.0</c:v>
                </c:pt>
                <c:pt idx="653">
                  <c:v>43.0</c:v>
                </c:pt>
                <c:pt idx="654">
                  <c:v>43.0</c:v>
                </c:pt>
                <c:pt idx="655">
                  <c:v>43.0</c:v>
                </c:pt>
                <c:pt idx="656">
                  <c:v>42.0</c:v>
                </c:pt>
                <c:pt idx="657">
                  <c:v>42.0</c:v>
                </c:pt>
                <c:pt idx="658">
                  <c:v>42.0</c:v>
                </c:pt>
                <c:pt idx="659">
                  <c:v>42.0</c:v>
                </c:pt>
                <c:pt idx="660">
                  <c:v>42.0</c:v>
                </c:pt>
                <c:pt idx="661">
                  <c:v>42.0</c:v>
                </c:pt>
                <c:pt idx="662">
                  <c:v>42.0</c:v>
                </c:pt>
                <c:pt idx="663">
                  <c:v>42.0</c:v>
                </c:pt>
                <c:pt idx="664">
                  <c:v>42.0</c:v>
                </c:pt>
                <c:pt idx="665">
                  <c:v>42.0</c:v>
                </c:pt>
                <c:pt idx="666">
                  <c:v>42.0</c:v>
                </c:pt>
                <c:pt idx="667">
                  <c:v>42.0</c:v>
                </c:pt>
                <c:pt idx="668">
                  <c:v>42.0</c:v>
                </c:pt>
                <c:pt idx="669">
                  <c:v>42.0</c:v>
                </c:pt>
                <c:pt idx="670">
                  <c:v>42.0</c:v>
                </c:pt>
                <c:pt idx="671">
                  <c:v>42.0</c:v>
                </c:pt>
                <c:pt idx="672">
                  <c:v>42.0</c:v>
                </c:pt>
                <c:pt idx="673">
                  <c:v>42.0</c:v>
                </c:pt>
                <c:pt idx="674">
                  <c:v>42.0</c:v>
                </c:pt>
                <c:pt idx="675">
                  <c:v>42.0</c:v>
                </c:pt>
                <c:pt idx="676">
                  <c:v>42.0</c:v>
                </c:pt>
                <c:pt idx="677">
                  <c:v>42.0</c:v>
                </c:pt>
                <c:pt idx="678">
                  <c:v>42.0</c:v>
                </c:pt>
                <c:pt idx="679">
                  <c:v>42.0</c:v>
                </c:pt>
                <c:pt idx="680">
                  <c:v>42.0</c:v>
                </c:pt>
                <c:pt idx="681">
                  <c:v>42.0</c:v>
                </c:pt>
                <c:pt idx="682">
                  <c:v>42.0</c:v>
                </c:pt>
                <c:pt idx="683">
                  <c:v>42.0</c:v>
                </c:pt>
                <c:pt idx="684">
                  <c:v>42.0</c:v>
                </c:pt>
                <c:pt idx="685">
                  <c:v>42.0</c:v>
                </c:pt>
                <c:pt idx="686">
                  <c:v>42.0</c:v>
                </c:pt>
                <c:pt idx="687">
                  <c:v>41.0</c:v>
                </c:pt>
                <c:pt idx="688">
                  <c:v>41.0</c:v>
                </c:pt>
                <c:pt idx="689">
                  <c:v>41.0</c:v>
                </c:pt>
                <c:pt idx="690">
                  <c:v>41.0</c:v>
                </c:pt>
                <c:pt idx="691">
                  <c:v>41.0</c:v>
                </c:pt>
                <c:pt idx="692">
                  <c:v>41.0</c:v>
                </c:pt>
                <c:pt idx="693">
                  <c:v>41.0</c:v>
                </c:pt>
                <c:pt idx="694">
                  <c:v>41.0</c:v>
                </c:pt>
                <c:pt idx="695">
                  <c:v>41.0</c:v>
                </c:pt>
                <c:pt idx="696">
                  <c:v>41.0</c:v>
                </c:pt>
                <c:pt idx="697">
                  <c:v>41.0</c:v>
                </c:pt>
                <c:pt idx="698">
                  <c:v>41.0</c:v>
                </c:pt>
                <c:pt idx="699">
                  <c:v>41.0</c:v>
                </c:pt>
                <c:pt idx="700">
                  <c:v>41.0</c:v>
                </c:pt>
                <c:pt idx="701">
                  <c:v>41.0</c:v>
                </c:pt>
                <c:pt idx="702">
                  <c:v>41.0</c:v>
                </c:pt>
                <c:pt idx="703">
                  <c:v>41.0</c:v>
                </c:pt>
                <c:pt idx="704">
                  <c:v>41.0</c:v>
                </c:pt>
                <c:pt idx="705">
                  <c:v>41.0</c:v>
                </c:pt>
                <c:pt idx="706">
                  <c:v>41.0</c:v>
                </c:pt>
                <c:pt idx="707">
                  <c:v>41.0</c:v>
                </c:pt>
                <c:pt idx="708">
                  <c:v>41.0</c:v>
                </c:pt>
                <c:pt idx="709">
                  <c:v>41.0</c:v>
                </c:pt>
                <c:pt idx="710">
                  <c:v>41.0</c:v>
                </c:pt>
                <c:pt idx="711">
                  <c:v>40.0</c:v>
                </c:pt>
                <c:pt idx="712">
                  <c:v>40.0</c:v>
                </c:pt>
                <c:pt idx="713">
                  <c:v>40.0</c:v>
                </c:pt>
                <c:pt idx="714">
                  <c:v>40.0</c:v>
                </c:pt>
                <c:pt idx="715">
                  <c:v>40.0</c:v>
                </c:pt>
                <c:pt idx="716">
                  <c:v>40.0</c:v>
                </c:pt>
                <c:pt idx="717">
                  <c:v>40.0</c:v>
                </c:pt>
                <c:pt idx="718">
                  <c:v>40.0</c:v>
                </c:pt>
                <c:pt idx="719">
                  <c:v>40.0</c:v>
                </c:pt>
                <c:pt idx="720">
                  <c:v>40.0</c:v>
                </c:pt>
                <c:pt idx="721">
                  <c:v>40.0</c:v>
                </c:pt>
                <c:pt idx="722">
                  <c:v>40.0</c:v>
                </c:pt>
                <c:pt idx="723">
                  <c:v>40.0</c:v>
                </c:pt>
                <c:pt idx="724">
                  <c:v>40.0</c:v>
                </c:pt>
                <c:pt idx="725">
                  <c:v>40.0</c:v>
                </c:pt>
                <c:pt idx="726">
                  <c:v>40.0</c:v>
                </c:pt>
                <c:pt idx="727">
                  <c:v>40.0</c:v>
                </c:pt>
                <c:pt idx="728">
                  <c:v>40.0</c:v>
                </c:pt>
                <c:pt idx="729">
                  <c:v>40.0</c:v>
                </c:pt>
                <c:pt idx="730">
                  <c:v>40.0</c:v>
                </c:pt>
                <c:pt idx="731">
                  <c:v>40.0</c:v>
                </c:pt>
                <c:pt idx="732">
                  <c:v>40.0</c:v>
                </c:pt>
                <c:pt idx="733">
                  <c:v>40.0</c:v>
                </c:pt>
                <c:pt idx="734">
                  <c:v>40.0</c:v>
                </c:pt>
                <c:pt idx="735">
                  <c:v>40.0</c:v>
                </c:pt>
                <c:pt idx="736">
                  <c:v>40.0</c:v>
                </c:pt>
                <c:pt idx="737">
                  <c:v>39.0</c:v>
                </c:pt>
                <c:pt idx="738">
                  <c:v>39.0</c:v>
                </c:pt>
                <c:pt idx="739">
                  <c:v>39.0</c:v>
                </c:pt>
                <c:pt idx="740">
                  <c:v>39.0</c:v>
                </c:pt>
                <c:pt idx="741">
                  <c:v>39.0</c:v>
                </c:pt>
                <c:pt idx="742">
                  <c:v>39.0</c:v>
                </c:pt>
                <c:pt idx="743">
                  <c:v>39.0</c:v>
                </c:pt>
                <c:pt idx="744">
                  <c:v>39.0</c:v>
                </c:pt>
                <c:pt idx="745">
                  <c:v>39.0</c:v>
                </c:pt>
                <c:pt idx="746">
                  <c:v>39.0</c:v>
                </c:pt>
                <c:pt idx="747">
                  <c:v>39.0</c:v>
                </c:pt>
                <c:pt idx="748">
                  <c:v>39.0</c:v>
                </c:pt>
                <c:pt idx="749">
                  <c:v>39.0</c:v>
                </c:pt>
                <c:pt idx="750">
                  <c:v>39.0</c:v>
                </c:pt>
                <c:pt idx="751">
                  <c:v>39.0</c:v>
                </c:pt>
                <c:pt idx="752">
                  <c:v>39.0</c:v>
                </c:pt>
                <c:pt idx="753">
                  <c:v>39.0</c:v>
                </c:pt>
                <c:pt idx="754">
                  <c:v>39.0</c:v>
                </c:pt>
                <c:pt idx="755">
                  <c:v>39.0</c:v>
                </c:pt>
                <c:pt idx="756">
                  <c:v>39.0</c:v>
                </c:pt>
                <c:pt idx="757">
                  <c:v>39.0</c:v>
                </c:pt>
                <c:pt idx="758">
                  <c:v>39.0</c:v>
                </c:pt>
                <c:pt idx="759">
                  <c:v>38.0</c:v>
                </c:pt>
                <c:pt idx="760">
                  <c:v>38.0</c:v>
                </c:pt>
                <c:pt idx="761">
                  <c:v>38.0</c:v>
                </c:pt>
                <c:pt idx="762">
                  <c:v>38.0</c:v>
                </c:pt>
                <c:pt idx="763">
                  <c:v>38.0</c:v>
                </c:pt>
                <c:pt idx="764">
                  <c:v>38.0</c:v>
                </c:pt>
                <c:pt idx="765">
                  <c:v>38.0</c:v>
                </c:pt>
                <c:pt idx="766">
                  <c:v>38.0</c:v>
                </c:pt>
                <c:pt idx="767">
                  <c:v>38.0</c:v>
                </c:pt>
                <c:pt idx="768">
                  <c:v>38.0</c:v>
                </c:pt>
                <c:pt idx="769">
                  <c:v>38.0</c:v>
                </c:pt>
                <c:pt idx="770">
                  <c:v>38.0</c:v>
                </c:pt>
                <c:pt idx="771">
                  <c:v>38.0</c:v>
                </c:pt>
                <c:pt idx="772">
                  <c:v>38.0</c:v>
                </c:pt>
                <c:pt idx="773">
                  <c:v>38.0</c:v>
                </c:pt>
                <c:pt idx="774">
                  <c:v>38.0</c:v>
                </c:pt>
                <c:pt idx="775">
                  <c:v>38.0</c:v>
                </c:pt>
                <c:pt idx="776">
                  <c:v>38.0</c:v>
                </c:pt>
                <c:pt idx="777">
                  <c:v>38.0</c:v>
                </c:pt>
                <c:pt idx="778">
                  <c:v>38.0</c:v>
                </c:pt>
                <c:pt idx="779">
                  <c:v>38.0</c:v>
                </c:pt>
                <c:pt idx="780">
                  <c:v>38.0</c:v>
                </c:pt>
                <c:pt idx="781">
                  <c:v>38.0</c:v>
                </c:pt>
                <c:pt idx="782">
                  <c:v>38.0</c:v>
                </c:pt>
                <c:pt idx="783">
                  <c:v>38.0</c:v>
                </c:pt>
                <c:pt idx="784">
                  <c:v>38.0</c:v>
                </c:pt>
                <c:pt idx="785">
                  <c:v>38.0</c:v>
                </c:pt>
                <c:pt idx="786">
                  <c:v>37.0</c:v>
                </c:pt>
                <c:pt idx="787">
                  <c:v>37.0</c:v>
                </c:pt>
                <c:pt idx="788">
                  <c:v>37.0</c:v>
                </c:pt>
                <c:pt idx="789">
                  <c:v>37.0</c:v>
                </c:pt>
                <c:pt idx="790">
                  <c:v>37.0</c:v>
                </c:pt>
                <c:pt idx="791">
                  <c:v>37.0</c:v>
                </c:pt>
                <c:pt idx="792">
                  <c:v>37.0</c:v>
                </c:pt>
                <c:pt idx="793">
                  <c:v>37.0</c:v>
                </c:pt>
                <c:pt idx="794">
                  <c:v>37.0</c:v>
                </c:pt>
                <c:pt idx="795">
                  <c:v>37.0</c:v>
                </c:pt>
                <c:pt idx="796">
                  <c:v>37.0</c:v>
                </c:pt>
                <c:pt idx="797">
                  <c:v>37.0</c:v>
                </c:pt>
                <c:pt idx="798">
                  <c:v>37.0</c:v>
                </c:pt>
                <c:pt idx="799">
                  <c:v>37.0</c:v>
                </c:pt>
                <c:pt idx="800">
                  <c:v>37.0</c:v>
                </c:pt>
                <c:pt idx="801">
                  <c:v>37.0</c:v>
                </c:pt>
                <c:pt idx="802">
                  <c:v>37.0</c:v>
                </c:pt>
                <c:pt idx="803">
                  <c:v>37.0</c:v>
                </c:pt>
                <c:pt idx="804">
                  <c:v>37.0</c:v>
                </c:pt>
                <c:pt idx="805">
                  <c:v>36.0</c:v>
                </c:pt>
                <c:pt idx="806">
                  <c:v>36.0</c:v>
                </c:pt>
                <c:pt idx="807">
                  <c:v>36.0</c:v>
                </c:pt>
                <c:pt idx="808">
                  <c:v>36.0</c:v>
                </c:pt>
                <c:pt idx="809">
                  <c:v>36.0</c:v>
                </c:pt>
                <c:pt idx="810">
                  <c:v>36.0</c:v>
                </c:pt>
                <c:pt idx="811">
                  <c:v>36.0</c:v>
                </c:pt>
                <c:pt idx="812">
                  <c:v>36.0</c:v>
                </c:pt>
                <c:pt idx="813">
                  <c:v>36.0</c:v>
                </c:pt>
                <c:pt idx="814">
                  <c:v>36.0</c:v>
                </c:pt>
                <c:pt idx="815">
                  <c:v>36.0</c:v>
                </c:pt>
                <c:pt idx="816">
                  <c:v>36.0</c:v>
                </c:pt>
                <c:pt idx="817">
                  <c:v>36.0</c:v>
                </c:pt>
                <c:pt idx="818">
                  <c:v>36.0</c:v>
                </c:pt>
                <c:pt idx="819">
                  <c:v>36.0</c:v>
                </c:pt>
                <c:pt idx="820">
                  <c:v>36.0</c:v>
                </c:pt>
                <c:pt idx="821">
                  <c:v>36.0</c:v>
                </c:pt>
                <c:pt idx="822">
                  <c:v>36.0</c:v>
                </c:pt>
                <c:pt idx="823">
                  <c:v>36.0</c:v>
                </c:pt>
                <c:pt idx="824">
                  <c:v>36.0</c:v>
                </c:pt>
                <c:pt idx="825">
                  <c:v>35.0</c:v>
                </c:pt>
                <c:pt idx="826">
                  <c:v>35.0</c:v>
                </c:pt>
                <c:pt idx="827">
                  <c:v>35.0</c:v>
                </c:pt>
                <c:pt idx="828">
                  <c:v>35.0</c:v>
                </c:pt>
                <c:pt idx="829">
                  <c:v>35.0</c:v>
                </c:pt>
                <c:pt idx="830">
                  <c:v>35.0</c:v>
                </c:pt>
                <c:pt idx="831">
                  <c:v>35.0</c:v>
                </c:pt>
                <c:pt idx="832">
                  <c:v>35.0</c:v>
                </c:pt>
                <c:pt idx="833">
                  <c:v>35.0</c:v>
                </c:pt>
                <c:pt idx="834">
                  <c:v>35.0</c:v>
                </c:pt>
                <c:pt idx="835">
                  <c:v>35.0</c:v>
                </c:pt>
                <c:pt idx="836">
                  <c:v>35.0</c:v>
                </c:pt>
                <c:pt idx="837">
                  <c:v>35.0</c:v>
                </c:pt>
                <c:pt idx="838">
                  <c:v>35.0</c:v>
                </c:pt>
                <c:pt idx="839">
                  <c:v>35.0</c:v>
                </c:pt>
                <c:pt idx="840">
                  <c:v>35.0</c:v>
                </c:pt>
                <c:pt idx="841">
                  <c:v>34.0</c:v>
                </c:pt>
                <c:pt idx="842">
                  <c:v>34.0</c:v>
                </c:pt>
                <c:pt idx="843">
                  <c:v>34.0</c:v>
                </c:pt>
                <c:pt idx="844">
                  <c:v>34.0</c:v>
                </c:pt>
                <c:pt idx="845">
                  <c:v>34.0</c:v>
                </c:pt>
                <c:pt idx="846">
                  <c:v>34.0</c:v>
                </c:pt>
                <c:pt idx="847">
                  <c:v>34.0</c:v>
                </c:pt>
                <c:pt idx="848">
                  <c:v>34.0</c:v>
                </c:pt>
                <c:pt idx="849">
                  <c:v>34.0</c:v>
                </c:pt>
                <c:pt idx="850">
                  <c:v>34.0</c:v>
                </c:pt>
                <c:pt idx="851">
                  <c:v>34.0</c:v>
                </c:pt>
                <c:pt idx="852">
                  <c:v>34.0</c:v>
                </c:pt>
                <c:pt idx="853">
                  <c:v>33.0</c:v>
                </c:pt>
                <c:pt idx="854">
                  <c:v>33.0</c:v>
                </c:pt>
                <c:pt idx="855">
                  <c:v>33.0</c:v>
                </c:pt>
                <c:pt idx="856">
                  <c:v>33.0</c:v>
                </c:pt>
                <c:pt idx="857">
                  <c:v>33.0</c:v>
                </c:pt>
                <c:pt idx="858">
                  <c:v>33.0</c:v>
                </c:pt>
                <c:pt idx="859">
                  <c:v>33.0</c:v>
                </c:pt>
                <c:pt idx="860">
                  <c:v>33.0</c:v>
                </c:pt>
                <c:pt idx="861">
                  <c:v>33.0</c:v>
                </c:pt>
                <c:pt idx="862">
                  <c:v>33.0</c:v>
                </c:pt>
                <c:pt idx="863">
                  <c:v>33.0</c:v>
                </c:pt>
                <c:pt idx="864">
                  <c:v>33.0</c:v>
                </c:pt>
                <c:pt idx="865">
                  <c:v>32.0</c:v>
                </c:pt>
                <c:pt idx="866">
                  <c:v>32.0</c:v>
                </c:pt>
                <c:pt idx="867">
                  <c:v>32.0</c:v>
                </c:pt>
                <c:pt idx="868">
                  <c:v>32.0</c:v>
                </c:pt>
                <c:pt idx="869">
                  <c:v>32.0</c:v>
                </c:pt>
                <c:pt idx="870">
                  <c:v>32.0</c:v>
                </c:pt>
                <c:pt idx="871">
                  <c:v>32.0</c:v>
                </c:pt>
                <c:pt idx="872">
                  <c:v>32.0</c:v>
                </c:pt>
                <c:pt idx="873">
                  <c:v>32.0</c:v>
                </c:pt>
                <c:pt idx="874">
                  <c:v>32.0</c:v>
                </c:pt>
                <c:pt idx="875">
                  <c:v>32.0</c:v>
                </c:pt>
                <c:pt idx="876">
                  <c:v>32.0</c:v>
                </c:pt>
                <c:pt idx="877">
                  <c:v>32.0</c:v>
                </c:pt>
                <c:pt idx="878">
                  <c:v>31.0</c:v>
                </c:pt>
                <c:pt idx="879">
                  <c:v>31.0</c:v>
                </c:pt>
                <c:pt idx="880">
                  <c:v>31.0</c:v>
                </c:pt>
                <c:pt idx="881">
                  <c:v>31.0</c:v>
                </c:pt>
                <c:pt idx="882">
                  <c:v>31.0</c:v>
                </c:pt>
                <c:pt idx="883">
                  <c:v>31.0</c:v>
                </c:pt>
                <c:pt idx="884">
                  <c:v>31.0</c:v>
                </c:pt>
                <c:pt idx="885">
                  <c:v>31.0</c:v>
                </c:pt>
                <c:pt idx="886">
                  <c:v>31.0</c:v>
                </c:pt>
                <c:pt idx="887">
                  <c:v>31.0</c:v>
                </c:pt>
                <c:pt idx="888">
                  <c:v>31.0</c:v>
                </c:pt>
                <c:pt idx="889">
                  <c:v>31.0</c:v>
                </c:pt>
                <c:pt idx="890">
                  <c:v>30.0</c:v>
                </c:pt>
                <c:pt idx="891">
                  <c:v>30.0</c:v>
                </c:pt>
                <c:pt idx="892">
                  <c:v>30.0</c:v>
                </c:pt>
                <c:pt idx="893">
                  <c:v>30.0</c:v>
                </c:pt>
                <c:pt idx="894">
                  <c:v>30.0</c:v>
                </c:pt>
                <c:pt idx="895">
                  <c:v>30.0</c:v>
                </c:pt>
                <c:pt idx="896">
                  <c:v>30.0</c:v>
                </c:pt>
                <c:pt idx="897">
                  <c:v>30.0</c:v>
                </c:pt>
                <c:pt idx="898">
                  <c:v>30.0</c:v>
                </c:pt>
                <c:pt idx="899">
                  <c:v>30.0</c:v>
                </c:pt>
                <c:pt idx="900">
                  <c:v>30.0</c:v>
                </c:pt>
                <c:pt idx="901">
                  <c:v>30.0</c:v>
                </c:pt>
                <c:pt idx="902">
                  <c:v>30.0</c:v>
                </c:pt>
                <c:pt idx="903">
                  <c:v>30.0</c:v>
                </c:pt>
                <c:pt idx="904">
                  <c:v>29.0</c:v>
                </c:pt>
                <c:pt idx="905">
                  <c:v>29.0</c:v>
                </c:pt>
                <c:pt idx="906">
                  <c:v>29.0</c:v>
                </c:pt>
                <c:pt idx="907">
                  <c:v>29.0</c:v>
                </c:pt>
                <c:pt idx="908">
                  <c:v>29.0</c:v>
                </c:pt>
                <c:pt idx="909">
                  <c:v>29.0</c:v>
                </c:pt>
                <c:pt idx="910">
                  <c:v>29.0</c:v>
                </c:pt>
                <c:pt idx="911">
                  <c:v>29.0</c:v>
                </c:pt>
                <c:pt idx="912">
                  <c:v>29.0</c:v>
                </c:pt>
                <c:pt idx="913">
                  <c:v>29.0</c:v>
                </c:pt>
                <c:pt idx="914">
                  <c:v>29.0</c:v>
                </c:pt>
                <c:pt idx="915">
                  <c:v>28.0</c:v>
                </c:pt>
                <c:pt idx="916">
                  <c:v>28.0</c:v>
                </c:pt>
                <c:pt idx="917">
                  <c:v>28.0</c:v>
                </c:pt>
                <c:pt idx="918">
                  <c:v>28.0</c:v>
                </c:pt>
                <c:pt idx="919">
                  <c:v>28.0</c:v>
                </c:pt>
                <c:pt idx="920">
                  <c:v>28.0</c:v>
                </c:pt>
                <c:pt idx="921">
                  <c:v>28.0</c:v>
                </c:pt>
                <c:pt idx="922">
                  <c:v>28.0</c:v>
                </c:pt>
                <c:pt idx="923">
                  <c:v>28.0</c:v>
                </c:pt>
                <c:pt idx="924">
                  <c:v>28.0</c:v>
                </c:pt>
                <c:pt idx="925">
                  <c:v>27.0</c:v>
                </c:pt>
                <c:pt idx="926">
                  <c:v>27.0</c:v>
                </c:pt>
                <c:pt idx="927">
                  <c:v>27.0</c:v>
                </c:pt>
                <c:pt idx="928">
                  <c:v>27.0</c:v>
                </c:pt>
                <c:pt idx="929">
                  <c:v>27.0</c:v>
                </c:pt>
                <c:pt idx="930">
                  <c:v>27.0</c:v>
                </c:pt>
                <c:pt idx="931">
                  <c:v>26.0</c:v>
                </c:pt>
                <c:pt idx="932">
                  <c:v>26.0</c:v>
                </c:pt>
                <c:pt idx="933">
                  <c:v>26.0</c:v>
                </c:pt>
                <c:pt idx="934">
                  <c:v>26.0</c:v>
                </c:pt>
                <c:pt idx="935">
                  <c:v>26.0</c:v>
                </c:pt>
                <c:pt idx="936">
                  <c:v>26.0</c:v>
                </c:pt>
                <c:pt idx="937">
                  <c:v>25.0</c:v>
                </c:pt>
                <c:pt idx="938">
                  <c:v>25.0</c:v>
                </c:pt>
                <c:pt idx="939">
                  <c:v>25.0</c:v>
                </c:pt>
                <c:pt idx="940">
                  <c:v>25.0</c:v>
                </c:pt>
                <c:pt idx="941">
                  <c:v>25.0</c:v>
                </c:pt>
                <c:pt idx="942">
                  <c:v>25.0</c:v>
                </c:pt>
                <c:pt idx="943">
                  <c:v>25.0</c:v>
                </c:pt>
                <c:pt idx="944">
                  <c:v>25.0</c:v>
                </c:pt>
                <c:pt idx="945">
                  <c:v>24.0</c:v>
                </c:pt>
                <c:pt idx="946">
                  <c:v>24.0</c:v>
                </c:pt>
                <c:pt idx="947">
                  <c:v>24.0</c:v>
                </c:pt>
                <c:pt idx="948">
                  <c:v>24.0</c:v>
                </c:pt>
                <c:pt idx="949">
                  <c:v>24.0</c:v>
                </c:pt>
                <c:pt idx="950">
                  <c:v>24.0</c:v>
                </c:pt>
                <c:pt idx="951">
                  <c:v>24.0</c:v>
                </c:pt>
                <c:pt idx="952">
                  <c:v>24.0</c:v>
                </c:pt>
                <c:pt idx="953">
                  <c:v>23.0</c:v>
                </c:pt>
                <c:pt idx="954">
                  <c:v>23.0</c:v>
                </c:pt>
                <c:pt idx="955">
                  <c:v>23.0</c:v>
                </c:pt>
                <c:pt idx="956">
                  <c:v>23.0</c:v>
                </c:pt>
                <c:pt idx="957">
                  <c:v>23.0</c:v>
                </c:pt>
                <c:pt idx="958">
                  <c:v>23.0</c:v>
                </c:pt>
                <c:pt idx="959">
                  <c:v>23.0</c:v>
                </c:pt>
                <c:pt idx="960">
                  <c:v>22.0</c:v>
                </c:pt>
                <c:pt idx="961">
                  <c:v>22.0</c:v>
                </c:pt>
                <c:pt idx="962">
                  <c:v>22.0</c:v>
                </c:pt>
                <c:pt idx="963">
                  <c:v>22.0</c:v>
                </c:pt>
                <c:pt idx="964">
                  <c:v>22.0</c:v>
                </c:pt>
                <c:pt idx="965">
                  <c:v>22.0</c:v>
                </c:pt>
                <c:pt idx="966">
                  <c:v>21.0</c:v>
                </c:pt>
                <c:pt idx="967">
                  <c:v>21.0</c:v>
                </c:pt>
                <c:pt idx="968">
                  <c:v>21.0</c:v>
                </c:pt>
                <c:pt idx="969">
                  <c:v>21.0</c:v>
                </c:pt>
                <c:pt idx="970">
                  <c:v>21.0</c:v>
                </c:pt>
                <c:pt idx="971">
                  <c:v>20.0</c:v>
                </c:pt>
                <c:pt idx="972">
                  <c:v>20.0</c:v>
                </c:pt>
                <c:pt idx="973">
                  <c:v>19.0</c:v>
                </c:pt>
                <c:pt idx="974">
                  <c:v>19.0</c:v>
                </c:pt>
                <c:pt idx="975">
                  <c:v>19.0</c:v>
                </c:pt>
                <c:pt idx="976">
                  <c:v>19.0</c:v>
                </c:pt>
                <c:pt idx="977">
                  <c:v>19.0</c:v>
                </c:pt>
                <c:pt idx="978">
                  <c:v>17.0</c:v>
                </c:pt>
                <c:pt idx="979">
                  <c:v>17.0</c:v>
                </c:pt>
                <c:pt idx="980">
                  <c:v>17.0</c:v>
                </c:pt>
                <c:pt idx="981">
                  <c:v>15.0</c:v>
                </c:pt>
                <c:pt idx="982">
                  <c:v>15.0</c:v>
                </c:pt>
                <c:pt idx="983">
                  <c:v>15.0</c:v>
                </c:pt>
                <c:pt idx="984">
                  <c:v>15.0</c:v>
                </c:pt>
                <c:pt idx="985">
                  <c:v>14.0</c:v>
                </c:pt>
                <c:pt idx="986">
                  <c:v>14.0</c:v>
                </c:pt>
                <c:pt idx="987">
                  <c:v>14.0</c:v>
                </c:pt>
                <c:pt idx="988">
                  <c:v>13.0</c:v>
                </c:pt>
                <c:pt idx="989">
                  <c:v>13.0</c:v>
                </c:pt>
                <c:pt idx="990">
                  <c:v>11.0</c:v>
                </c:pt>
                <c:pt idx="991">
                  <c:v>9.5</c:v>
                </c:pt>
                <c:pt idx="992">
                  <c:v>9.0</c:v>
                </c:pt>
                <c:pt idx="993">
                  <c:v>7.6</c:v>
                </c:pt>
                <c:pt idx="994">
                  <c:v>6.6</c:v>
                </c:pt>
                <c:pt idx="995">
                  <c:v>4.3</c:v>
                </c:pt>
                <c:pt idx="996">
                  <c:v>1.8</c:v>
                </c:pt>
                <c:pt idx="997">
                  <c:v>1.3</c:v>
                </c:pt>
              </c:numCache>
            </c:numRef>
          </c:yVal>
          <c:smooth val="0"/>
        </c:ser>
        <c:dLbls>
          <c:showLegendKey val="0"/>
          <c:showVal val="0"/>
          <c:showCatName val="0"/>
          <c:showSerName val="0"/>
          <c:showPercent val="0"/>
          <c:showBubbleSize val="0"/>
        </c:dLbls>
        <c:axId val="-2040865160"/>
        <c:axId val="-2040871752"/>
      </c:scatterChart>
      <c:valAx>
        <c:axId val="-2040865160"/>
        <c:scaling>
          <c:orientation val="minMax"/>
        </c:scaling>
        <c:delete val="0"/>
        <c:axPos val="b"/>
        <c:title>
          <c:tx>
            <c:rich>
              <a:bodyPr/>
              <a:lstStyle/>
              <a:p>
                <a:pPr>
                  <a:defRPr/>
                </a:pPr>
                <a:r>
                  <a:rPr lang="en-US" dirty="0">
                    <a:latin typeface="Calibri"/>
                  </a:rPr>
                  <a:t>True</a:t>
                </a:r>
                <a:r>
                  <a:rPr lang="en-US" baseline="0" dirty="0">
                    <a:latin typeface="Calibri"/>
                  </a:rPr>
                  <a:t> score</a:t>
                </a:r>
                <a:endParaRPr lang="en-US" dirty="0">
                  <a:latin typeface="Calibri"/>
                </a:endParaRPr>
              </a:p>
            </c:rich>
          </c:tx>
          <c:layout/>
          <c:overlay val="0"/>
        </c:title>
        <c:numFmt formatCode="General" sourceLinked="1"/>
        <c:majorTickMark val="out"/>
        <c:minorTickMark val="none"/>
        <c:tickLblPos val="nextTo"/>
        <c:crossAx val="-2040871752"/>
        <c:crosses val="autoZero"/>
        <c:crossBetween val="midCat"/>
        <c:majorUnit val="10.0"/>
      </c:valAx>
      <c:valAx>
        <c:axId val="-2040871752"/>
        <c:scaling>
          <c:orientation val="minMax"/>
        </c:scaling>
        <c:delete val="0"/>
        <c:axPos val="l"/>
        <c:majorGridlines/>
        <c:title>
          <c:tx>
            <c:rich>
              <a:bodyPr rot="-5400000" vert="horz"/>
              <a:lstStyle/>
              <a:p>
                <a:pPr>
                  <a:defRPr/>
                </a:pPr>
                <a:r>
                  <a:rPr lang="en-US" dirty="0">
                    <a:latin typeface="Calibri"/>
                  </a:rPr>
                  <a:t>Observed score</a:t>
                </a:r>
              </a:p>
            </c:rich>
          </c:tx>
          <c:layout/>
          <c:overlay val="0"/>
        </c:title>
        <c:numFmt formatCode="General" sourceLinked="1"/>
        <c:majorTickMark val="out"/>
        <c:minorTickMark val="none"/>
        <c:tickLblPos val="nextTo"/>
        <c:crossAx val="-2040865160"/>
        <c:crosses val="autoZero"/>
        <c:crossBetween val="midCat"/>
      </c:valAx>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rgbClr val="1691D0"/>
            </a:solidFill>
          </c:spPr>
          <c:invertIfNegative val="0"/>
          <c:errBars>
            <c:errBarType val="both"/>
            <c:errValType val="fixedVal"/>
            <c:noEndCap val="0"/>
            <c:val val="2.5"/>
            <c:spPr>
              <a:ln w="34925" cap="sq">
                <a:headEnd type="none"/>
                <a:tailEnd type="none" w="lg" len="lg"/>
              </a:ln>
            </c:spPr>
          </c:errBars>
          <c:cat>
            <c:strRef>
              <c:f>'[2015 NWEA Measures of Academic Progress Normative Data (NWEA 2015).xlsx]Sheet1'!$A$2:$A$4</c:f>
              <c:strCache>
                <c:ptCount val="3"/>
                <c:pt idx="0">
                  <c:v>Begin-year</c:v>
                </c:pt>
                <c:pt idx="1">
                  <c:v>Mid-year</c:v>
                </c:pt>
                <c:pt idx="2">
                  <c:v>End-year</c:v>
                </c:pt>
              </c:strCache>
            </c:strRef>
          </c:cat>
          <c:val>
            <c:numRef>
              <c:f>'[2015 NWEA Measures of Academic Progress Normative Data (NWEA 2015).xlsx]Sheet1'!$B$2:$B$4</c:f>
              <c:numCache>
                <c:formatCode>General</c:formatCode>
                <c:ptCount val="3"/>
                <c:pt idx="0">
                  <c:v>211.0</c:v>
                </c:pt>
                <c:pt idx="1">
                  <c:v>214.2</c:v>
                </c:pt>
                <c:pt idx="2">
                  <c:v>215.8</c:v>
                </c:pt>
              </c:numCache>
            </c:numRef>
          </c:val>
        </c:ser>
        <c:dLbls>
          <c:showLegendKey val="0"/>
          <c:showVal val="0"/>
          <c:showCatName val="0"/>
          <c:showSerName val="0"/>
          <c:showPercent val="0"/>
          <c:showBubbleSize val="0"/>
        </c:dLbls>
        <c:gapWidth val="150"/>
        <c:axId val="-2063547464"/>
        <c:axId val="-2063595192"/>
      </c:barChart>
      <c:catAx>
        <c:axId val="-2063547464"/>
        <c:scaling>
          <c:orientation val="minMax"/>
        </c:scaling>
        <c:delete val="0"/>
        <c:axPos val="b"/>
        <c:majorTickMark val="out"/>
        <c:minorTickMark val="none"/>
        <c:tickLblPos val="nextTo"/>
        <c:crossAx val="-2063595192"/>
        <c:crosses val="autoZero"/>
        <c:auto val="1"/>
        <c:lblAlgn val="ctr"/>
        <c:lblOffset val="100"/>
        <c:noMultiLvlLbl val="0"/>
      </c:catAx>
      <c:valAx>
        <c:axId val="-2063595192"/>
        <c:scaling>
          <c:orientation val="minMax"/>
          <c:min val="200.0"/>
        </c:scaling>
        <c:delete val="0"/>
        <c:axPos val="l"/>
        <c:title>
          <c:tx>
            <c:rich>
              <a:bodyPr rot="-5400000" vert="horz"/>
              <a:lstStyle/>
              <a:p>
                <a:pPr>
                  <a:defRPr/>
                </a:pPr>
                <a:r>
                  <a:rPr lang="en-US"/>
                  <a:t>RIT score</a:t>
                </a:r>
              </a:p>
            </c:rich>
          </c:tx>
          <c:layout/>
          <c:overlay val="0"/>
        </c:title>
        <c:numFmt formatCode="General" sourceLinked="1"/>
        <c:majorTickMark val="out"/>
        <c:minorTickMark val="none"/>
        <c:tickLblPos val="nextTo"/>
        <c:crossAx val="-2063547464"/>
        <c:crosses val="autoZero"/>
        <c:crossBetween val="between"/>
        <c:majorUnit val="5.0"/>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hyperlink" Target="mailto:dylanwiliam@mac.com" TargetMode="Externa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latin typeface="Calibri"/>
            </a:endParaRPr>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41C2C3A4-4C1C-A84A-90D2-BFDB4EE6A47B}" type="datetimeFigureOut">
              <a:rPr lang="en-US" smtClean="0">
                <a:latin typeface="Calibri"/>
              </a:rPr>
              <a:t>8/3/17</a:t>
            </a:fld>
            <a:endParaRPr lang="en-US" dirty="0">
              <a:latin typeface="Calibri"/>
            </a:endParaRPr>
          </a:p>
        </p:txBody>
      </p:sp>
      <p:sp>
        <p:nvSpPr>
          <p:cNvPr id="6" name="Rectangle 2"/>
          <p:cNvSpPr>
            <a:spLocks noChangeArrowheads="1"/>
          </p:cNvSpPr>
          <p:nvPr/>
        </p:nvSpPr>
        <p:spPr bwMode="auto">
          <a:xfrm>
            <a:off x="774700" y="6343651"/>
            <a:ext cx="7950200" cy="2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3663" tIns="46038" rIns="93663" bIns="46038">
            <a:spAutoFit/>
          </a:bodyPr>
          <a:lstStyle/>
          <a:p>
            <a:pPr defTabSz="950913" eaLnBrk="0" hangingPunct="0">
              <a:tabLst>
                <a:tab pos="1435100" algn="l"/>
                <a:tab pos="3136900" algn="l"/>
                <a:tab pos="4749800" algn="l"/>
                <a:tab pos="6273800" algn="l"/>
              </a:tabLst>
            </a:pPr>
            <a:r>
              <a:rPr lang="en-GB" sz="1000" dirty="0">
                <a:latin typeface="Times New Roman" charset="0"/>
              </a:rPr>
              <a:t>© </a:t>
            </a:r>
            <a:r>
              <a:rPr lang="en-GB" sz="1000" dirty="0" smtClean="0">
                <a:latin typeface="Times New Roman" charset="0"/>
              </a:rPr>
              <a:t>2015 </a:t>
            </a:r>
            <a:r>
              <a:rPr lang="en-GB" sz="1000" dirty="0">
                <a:latin typeface="Times New Roman" charset="0"/>
              </a:rPr>
              <a:t>Dylan </a:t>
            </a:r>
            <a:r>
              <a:rPr lang="en-GB" sz="1000" dirty="0" smtClean="0">
                <a:latin typeface="Times New Roman" charset="0"/>
              </a:rPr>
              <a:t>Wiliam 	E: </a:t>
            </a:r>
            <a:r>
              <a:rPr lang="en-GB" sz="1000" dirty="0" smtClean="0">
                <a:latin typeface="Times New Roman" charset="0"/>
                <a:hlinkClick r:id="rId2"/>
              </a:rPr>
              <a:t>dylanwiliam@mac.com</a:t>
            </a:r>
            <a:r>
              <a:rPr lang="en-GB" sz="1000" dirty="0">
                <a:latin typeface="Times New Roman" charset="0"/>
              </a:rPr>
              <a:t> </a:t>
            </a:r>
            <a:r>
              <a:rPr lang="en-GB" sz="1000" dirty="0" smtClean="0">
                <a:latin typeface="Times New Roman" charset="0"/>
              </a:rPr>
              <a:t>	W: </a:t>
            </a:r>
            <a:r>
              <a:rPr lang="en-GB" sz="1000" dirty="0" err="1" smtClean="0">
                <a:latin typeface="Times New Roman" charset="0"/>
              </a:rPr>
              <a:t>www.dylanwiliam.org</a:t>
            </a:r>
            <a:r>
              <a:rPr lang="en-GB" sz="1000" dirty="0" smtClean="0">
                <a:latin typeface="Times New Roman" charset="0"/>
              </a:rPr>
              <a:t> 	T: (609) 910 1489 (US)	T: 020 8144 0055 (UK)</a:t>
            </a:r>
            <a:endParaRPr lang="en-GB" sz="1000" dirty="0">
              <a:latin typeface="Times New Roman" charset="0"/>
            </a:endParaRPr>
          </a:p>
        </p:txBody>
      </p:sp>
    </p:spTree>
    <p:extLst>
      <p:ext uri="{BB962C8B-B14F-4D97-AF65-F5344CB8AC3E}">
        <p14:creationId xmlns:p14="http://schemas.microsoft.com/office/powerpoint/2010/main" val="35998248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Calibri"/>
              </a:defRPr>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atin typeface="Calibri"/>
              </a:defRPr>
            </a:lvl1pPr>
          </a:lstStyle>
          <a:p>
            <a:fld id="{957DA0C9-D11F-414A-B851-4220FC24B15F}" type="datetimeFigureOut">
              <a:rPr lang="en-US" smtClean="0"/>
              <a:pPr/>
              <a:t>8/3/17</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atin typeface="Calibri"/>
              </a:defRPr>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atin typeface="Calibri"/>
              </a:defRPr>
            </a:lvl1pPr>
          </a:lstStyle>
          <a:p>
            <a:fld id="{3E89E27A-ED90-C843-AE3C-CB6570AD89C7}" type="slidenum">
              <a:rPr lang="en-US" smtClean="0"/>
              <a:pPr/>
              <a:t>‹#›</a:t>
            </a:fld>
            <a:endParaRPr lang="en-US" dirty="0"/>
          </a:p>
        </p:txBody>
      </p:sp>
    </p:spTree>
    <p:extLst>
      <p:ext uri="{BB962C8B-B14F-4D97-AF65-F5344CB8AC3E}">
        <p14:creationId xmlns:p14="http://schemas.microsoft.com/office/powerpoint/2010/main" val="28257233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5088" y="514350"/>
            <a:ext cx="3965575" cy="2973388"/>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56AE36E-D2DB-BC41-9EC0-63DF6BAF3580}" type="slidenum">
              <a:rPr lang="en-US" smtClean="0"/>
              <a:pPr/>
              <a:t>1</a:t>
            </a:fld>
            <a:endParaRPr lang="en-US" dirty="0"/>
          </a:p>
        </p:txBody>
      </p:sp>
    </p:spTree>
    <p:extLst>
      <p:ext uri="{BB962C8B-B14F-4D97-AF65-F5344CB8AC3E}">
        <p14:creationId xmlns:p14="http://schemas.microsoft.com/office/powerpoint/2010/main" val="2129217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In the philosophy of Kant the manifold is the unorganized flux presented to the senses, but not experienced, since experience results from the mind structuring the manifold by means of concepts. The nature of the unstructured manifold is unknowable (</a:t>
            </a:r>
            <a:r>
              <a:rPr lang="en-US" smtClean="0"/>
              <a:t>transcendental)</a:t>
            </a:r>
            <a:r>
              <a:rPr lang="en-US" dirty="0" smtClean="0"/>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Grp="1" noRot="1" noChangeAspect="1" noChangeArrowheads="1"/>
          </p:cNvSpPr>
          <p:nvPr>
            <p:ph type="sldImg"/>
          </p:nvPr>
        </p:nvSpPr>
        <p:spPr bwMode="auto">
          <a:xfrm>
            <a:off x="2857500" y="514350"/>
            <a:ext cx="3429000" cy="25717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30467" name="Rectangle 3"/>
          <p:cNvSpPr>
            <a:spLocks noGrp="1" noChangeArrowheads="1"/>
          </p:cNvSpPr>
          <p:nvPr>
            <p:ph type="body" idx="1"/>
          </p:nvPr>
        </p:nvSpPr>
        <p:spPr bwMode="auto">
          <a:xfrm>
            <a:off x="1219200" y="3257550"/>
            <a:ext cx="6705600" cy="30861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858" name="Rectangle 2"/>
          <p:cNvSpPr>
            <a:spLocks noGrp="1" noChangeArrowheads="1"/>
          </p:cNvSpPr>
          <p:nvPr>
            <p:ph type="body" idx="1"/>
          </p:nvPr>
        </p:nvSpPr>
        <p:spPr bwMode="auto">
          <a:xfrm>
            <a:off x="1219200" y="3259139"/>
            <a:ext cx="6705600" cy="2889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lIns="90487" tIns="44450" rIns="90487" bIns="44450"/>
          <a:lstStyle/>
          <a:p>
            <a:endParaRPr lang="en-US"/>
          </a:p>
        </p:txBody>
      </p:sp>
      <p:sp>
        <p:nvSpPr>
          <p:cNvPr id="1017859" name="Rectangle 3"/>
          <p:cNvSpPr>
            <a:spLocks noGrp="1" noRot="1" noChangeAspect="1" noChangeArrowheads="1"/>
          </p:cNvSpPr>
          <p:nvPr>
            <p:ph type="sldImg"/>
          </p:nvPr>
        </p:nvSpPr>
        <p:spPr bwMode="auto">
          <a:xfrm>
            <a:off x="2968625" y="595313"/>
            <a:ext cx="3209925" cy="2408237"/>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2" name="Rectangle 2"/>
          <p:cNvSpPr>
            <a:spLocks noGrp="1" noRot="1" noChangeAspect="1" noChangeArrowheads="1" noTextEdit="1"/>
          </p:cNvSpPr>
          <p:nvPr>
            <p:ph type="sldImg"/>
          </p:nvPr>
        </p:nvSpPr>
        <p:spPr>
          <a:xfrm>
            <a:off x="2968625" y="598488"/>
            <a:ext cx="3208338" cy="2405062"/>
          </a:xfrm>
          <a:ln/>
          <a:extLst>
            <a:ext uri="{FAA26D3D-D897-4be2-8F04-BA451C77F1D7}">
              <ma14:placeholderFlag xmlns:ma14="http://schemas.microsoft.com/office/mac/drawingml/2011/main" val="1"/>
            </a:ext>
          </a:extLst>
        </p:spPr>
      </p:sp>
      <p:sp>
        <p:nvSpPr>
          <p:cNvPr id="972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F2421B-CC6F-9A49-AB46-784DCABB43B7}" type="slidenum">
              <a:rPr lang="en-US"/>
              <a:pPr/>
              <a:t>68</a:t>
            </a:fld>
            <a:endParaRPr lang="en-US"/>
          </a:p>
        </p:txBody>
      </p:sp>
      <p:sp>
        <p:nvSpPr>
          <p:cNvPr id="38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70" name="Rectangle 2"/>
          <p:cNvSpPr>
            <a:spLocks noGrp="1" noRot="1" noChangeAspect="1" noChangeArrowheads="1" noTextEdit="1"/>
          </p:cNvSpPr>
          <p:nvPr>
            <p:ph type="sldImg"/>
          </p:nvPr>
        </p:nvSpPr>
        <p:spPr bwMode="auto">
          <a:xfrm>
            <a:off x="2971800" y="598488"/>
            <a:ext cx="3205163" cy="240347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979971" name="Rectangle 3"/>
          <p:cNvSpPr>
            <a:spLocks noGrp="1" noChangeArrowheads="1"/>
          </p:cNvSpPr>
          <p:nvPr>
            <p:ph type="body" idx="1"/>
          </p:nvPr>
        </p:nvSpPr>
        <p:spPr bwMode="auto">
          <a:xfrm>
            <a:off x="1306513" y="3257550"/>
            <a:ext cx="7181851" cy="30861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ln/>
        </p:spPr>
        <p:txBody>
          <a:bodyPr/>
          <a:lstStyle/>
          <a:p>
            <a:endParaRPr lang="en-US"/>
          </a:p>
        </p:txBody>
      </p:sp>
      <p:sp>
        <p:nvSpPr>
          <p:cNvPr id="52227"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p:cNvSpPr>
          <p:nvPr>
            <p:ph type="sldImg"/>
          </p:nvPr>
        </p:nvSpPr>
        <p:spPr bwMode="auto">
          <a:xfrm>
            <a:off x="2968625" y="596900"/>
            <a:ext cx="3208338" cy="2405063"/>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233475" name="Rectangle 3"/>
          <p:cNvSpPr>
            <a:spLocks noGrp="1" noChangeArrowheads="1"/>
          </p:cNvSpPr>
          <p:nvPr>
            <p:ph type="body" idx="1"/>
          </p:nvPr>
        </p:nvSpPr>
        <p:spPr bwMode="auto">
          <a:xfrm>
            <a:off x="1305986" y="3258019"/>
            <a:ext cx="7181849" cy="30858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lIns="93663" tIns="46038" rIns="93663" bIns="46038"/>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17550" y="1384300"/>
            <a:ext cx="7969250" cy="484089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pPr>
              <a:defRPr/>
            </a:pPr>
            <a:fld id="{2D6238C2-C284-AD4D-8FB8-9663937FCA09}" type="slidenum">
              <a:rPr lang="en-GB" smtClean="0"/>
              <a:pPr>
                <a:defRPr/>
              </a:pPr>
              <a:t>‹#›</a:t>
            </a:fld>
            <a:endParaRPr lang="en-GB" dirty="0"/>
          </a:p>
        </p:txBody>
      </p:sp>
      <p:sp>
        <p:nvSpPr>
          <p:cNvPr id="7" name="Footer Placeholder 4"/>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l">
              <a:defRPr sz="800">
                <a:solidFill>
                  <a:schemeClr val="tx1"/>
                </a:solidFill>
              </a:defRPr>
            </a:lvl1pPr>
          </a:lstStyle>
          <a:p>
            <a:pPr>
              <a:defRPr/>
            </a:pPr>
            <a:endParaRPr lang="en-US"/>
          </a:p>
        </p:txBody>
      </p:sp>
      <p:pic>
        <p:nvPicPr>
          <p:cNvPr id="8" name="Picture 7" descr="Dylan Wiliam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1608" y="6225190"/>
            <a:ext cx="2162392" cy="632810"/>
          </a:xfrm>
          <a:prstGeom prst="rect">
            <a:avLst/>
          </a:prstGeom>
        </p:spPr>
      </p:pic>
    </p:spTree>
    <p:extLst>
      <p:ext uri="{BB962C8B-B14F-4D97-AF65-F5344CB8AC3E}">
        <p14:creationId xmlns:p14="http://schemas.microsoft.com/office/powerpoint/2010/main" val="299128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only with logo">
    <p:spTree>
      <p:nvGrpSpPr>
        <p:cNvPr id="1" name=""/>
        <p:cNvGrpSpPr/>
        <p:nvPr/>
      </p:nvGrpSpPr>
      <p:grpSpPr>
        <a:xfrm>
          <a:off x="0" y="0"/>
          <a:ext cx="0" cy="0"/>
          <a:chOff x="0" y="0"/>
          <a:chExt cx="0" cy="0"/>
        </a:xfrm>
      </p:grpSpPr>
      <p:sp>
        <p:nvSpPr>
          <p:cNvPr id="9" name="Rectangle 8"/>
          <p:cNvSpPr/>
          <p:nvPr userDrawn="1"/>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a:endParaRPr>
          </a:p>
        </p:txBody>
      </p:sp>
      <p:sp>
        <p:nvSpPr>
          <p:cNvPr id="3" name="Footer Placeholder 2"/>
          <p:cNvSpPr>
            <a:spLocks noGrp="1"/>
          </p:cNvSpPr>
          <p:nvPr>
            <p:ph type="ftr" sz="quarter" idx="11"/>
          </p:nvPr>
        </p:nvSpPr>
        <p:spPr>
          <a:xfrm>
            <a:off x="609600" y="6248206"/>
            <a:ext cx="5421083" cy="365125"/>
          </a:xfrm>
          <a:prstGeom prst="rect">
            <a:avLst/>
          </a:prstGeom>
        </p:spPr>
        <p:txBody>
          <a:body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rgbClr val="000000"/>
                </a:solidFill>
              </a:defRPr>
            </a:lvl1pPr>
          </a:lstStyle>
          <a:p>
            <a:pPr>
              <a:defRPr/>
            </a:pPr>
            <a:fld id="{810F0876-9936-0A4D-A655-DB5D8150D4AA}" type="slidenum">
              <a:rPr lang="en-GB" smtClean="0"/>
              <a:pPr>
                <a:defRPr/>
              </a:pPr>
              <a:t>‹#›</a:t>
            </a:fld>
            <a:endParaRPr lang="en-GB" dirty="0"/>
          </a:p>
        </p:txBody>
      </p:sp>
      <p:pic>
        <p:nvPicPr>
          <p:cNvPr id="5" name="Picture 4"/>
          <p:cNvPicPr>
            <a:picLocks noChangeAspect="1"/>
          </p:cNvPicPr>
          <p:nvPr/>
        </p:nvPicPr>
        <p:blipFill>
          <a:blip r:embed="rId2"/>
          <a:stretch>
            <a:fillRect/>
          </a:stretch>
        </p:blipFill>
        <p:spPr>
          <a:xfrm>
            <a:off x="7862081" y="6036346"/>
            <a:ext cx="1079500" cy="673100"/>
          </a:xfrm>
          <a:prstGeom prst="rect">
            <a:avLst/>
          </a:prstGeom>
        </p:spPr>
      </p:pic>
      <p:sp>
        <p:nvSpPr>
          <p:cNvPr id="6" name="Title 1"/>
          <p:cNvSpPr>
            <a:spLocks noGrp="1"/>
          </p:cNvSpPr>
          <p:nvPr>
            <p:ph type="title"/>
          </p:nvPr>
        </p:nvSpPr>
        <p:spPr>
          <a:xfrm>
            <a:off x="609600" y="228600"/>
            <a:ext cx="8153400" cy="990600"/>
          </a:xfrm>
        </p:spPr>
        <p:txBody>
          <a:bodyPr/>
          <a:lstStyle/>
          <a:p>
            <a:r>
              <a:rPr kumimoji="0" lang="en-US" smtClean="0"/>
              <a:t>Click to edit Master title style</a:t>
            </a:r>
            <a:endParaRPr kumimoji="0" lang="en-US" dirty="0"/>
          </a:p>
        </p:txBody>
      </p:sp>
      <p:sp>
        <p:nvSpPr>
          <p:cNvPr id="7" name="Slide Number Placeholder 4"/>
          <p:cNvSpPr txBox="1">
            <a:spLocks/>
          </p:cNvSpPr>
          <p:nvPr userDrawn="1"/>
        </p:nvSpPr>
        <p:spPr>
          <a:xfrm>
            <a:off x="0" y="1272222"/>
            <a:ext cx="533400" cy="244476"/>
          </a:xfrm>
          <a:prstGeom prst="rect">
            <a:avLst/>
          </a:prstGeom>
        </p:spPr>
        <p:txBody>
          <a:bodyPr vert="horz" anchor="ctr" anchorCtr="0">
            <a:normAutofit fontScale="85000" lnSpcReduction="20000"/>
          </a:bodyPr>
          <a:lstStyle>
            <a:defPPr>
              <a:defRPr lang="en-GB"/>
            </a:defPPr>
            <a:lvl1pPr algn="ctr" rtl="0" eaLnBrk="1" fontAlgn="base" latinLnBrk="0" hangingPunct="1">
              <a:spcBef>
                <a:spcPct val="0"/>
              </a:spcBef>
              <a:spcAft>
                <a:spcPct val="0"/>
              </a:spcAft>
              <a:defRPr kumimoji="0" sz="1400" b="1" kern="1200">
                <a:solidFill>
                  <a:srgbClr val="000000"/>
                </a:solidFill>
                <a:latin typeface="Geneva"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5pPr>
            <a:lvl6pPr marL="2286000" algn="l" defTabSz="457200" rtl="0" eaLnBrk="1" latinLnBrk="0" hangingPunct="1">
              <a:defRPr sz="2400" kern="1200">
                <a:solidFill>
                  <a:schemeClr val="tx1"/>
                </a:solidFill>
                <a:latin typeface="Geneva" charset="0"/>
                <a:ea typeface="ＭＳ Ｐゴシック" charset="0"/>
                <a:cs typeface="ＭＳ Ｐゴシック" charset="0"/>
              </a:defRPr>
            </a:lvl6pPr>
            <a:lvl7pPr marL="2743200" algn="l" defTabSz="457200" rtl="0" eaLnBrk="1" latinLnBrk="0" hangingPunct="1">
              <a:defRPr sz="2400" kern="1200">
                <a:solidFill>
                  <a:schemeClr val="tx1"/>
                </a:solidFill>
                <a:latin typeface="Geneva" charset="0"/>
                <a:ea typeface="ＭＳ Ｐゴシック" charset="0"/>
                <a:cs typeface="ＭＳ Ｐゴシック" charset="0"/>
              </a:defRPr>
            </a:lvl7pPr>
            <a:lvl8pPr marL="3200400" algn="l" defTabSz="457200" rtl="0" eaLnBrk="1" latinLnBrk="0" hangingPunct="1">
              <a:defRPr sz="2400" kern="1200">
                <a:solidFill>
                  <a:schemeClr val="tx1"/>
                </a:solidFill>
                <a:latin typeface="Geneva" charset="0"/>
                <a:ea typeface="ＭＳ Ｐゴシック" charset="0"/>
                <a:cs typeface="ＭＳ Ｐゴシック" charset="0"/>
              </a:defRPr>
            </a:lvl8pPr>
            <a:lvl9pPr marL="3657600" algn="l" defTabSz="457200" rtl="0" eaLnBrk="1" latinLnBrk="0" hangingPunct="1">
              <a:defRPr sz="2400" kern="1200">
                <a:solidFill>
                  <a:schemeClr val="tx1"/>
                </a:solidFill>
                <a:latin typeface="Geneva" charset="0"/>
                <a:ea typeface="ＭＳ Ｐゴシック" charset="0"/>
                <a:cs typeface="ＭＳ Ｐゴシック" charset="0"/>
              </a:defRPr>
            </a:lvl9pPr>
          </a:lstStyle>
          <a:p>
            <a:pPr>
              <a:defRPr/>
            </a:pPr>
            <a:fld id="{19ABF79A-F4A3-5E49-A6CE-5B8CF779BC37}" type="slidenum">
              <a:rPr lang="en-GB" smtClean="0">
                <a:latin typeface="Calibri"/>
              </a:rPr>
              <a:pPr>
                <a:defRPr/>
              </a:pPr>
              <a:t>‹#›</a:t>
            </a:fld>
            <a:endParaRPr lang="en-GB" dirty="0">
              <a:latin typeface="Calibri"/>
            </a:endParaRPr>
          </a:p>
        </p:txBody>
      </p:sp>
      <p:sp>
        <p:nvSpPr>
          <p:cNvPr id="8" name="Rectangle 7"/>
          <p:cNvSpPr/>
          <p:nvPr userDrawn="1"/>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457200" y="6356350"/>
            <a:ext cx="5562600" cy="365125"/>
          </a:xfrm>
          <a:prstGeom prst="rect">
            <a:avLst/>
          </a:prstGeom>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0BCA7252-6283-0043-95DE-9CBA704BC554}" type="slidenum">
              <a:rPr lang="en-GB" smtClean="0"/>
              <a:pPr>
                <a:defRPr/>
              </a:pPr>
              <a:t>‹#›</a:t>
            </a:fld>
            <a:endParaRPr lang="en-GB" dirty="0"/>
          </a:p>
        </p:txBody>
      </p:sp>
      <p:pic>
        <p:nvPicPr>
          <p:cNvPr id="5" name="Picture 4" descr="Dylan Wiliam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1608" y="6225190"/>
            <a:ext cx="2162392" cy="632810"/>
          </a:xfrm>
          <a:prstGeom prst="rect">
            <a:avLst/>
          </a:prstGeom>
        </p:spPr>
      </p:pic>
    </p:spTree>
    <p:extLst>
      <p:ext uri="{BB962C8B-B14F-4D97-AF65-F5344CB8AC3E}">
        <p14:creationId xmlns:p14="http://schemas.microsoft.com/office/powerpoint/2010/main" val="2699410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pPr>
              <a:defRPr/>
            </a:pPr>
            <a:fld id="{19ABF79A-F4A3-5E49-A6CE-5B8CF779BC37}" type="slidenum">
              <a:rPr lang="en-GB" smtClean="0"/>
              <a:pPr>
                <a:defRPr/>
              </a:pPr>
              <a:t>‹#›</a:t>
            </a:fld>
            <a:endParaRPr lang="en-GB" dirty="0"/>
          </a:p>
        </p:txBody>
      </p:sp>
    </p:spTree>
    <p:extLst>
      <p:ext uri="{BB962C8B-B14F-4D97-AF65-F5344CB8AC3E}">
        <p14:creationId xmlns:p14="http://schemas.microsoft.com/office/powerpoint/2010/main" val="1196817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circle.png"/>
          <p:cNvPicPr>
            <a:picLocks noChangeAspect="1"/>
          </p:cNvPicPr>
          <p:nvPr/>
        </p:nvPicPr>
        <p:blipFill>
          <a:blip r:embed="rId2">
            <a:alphaModFix amt="21000"/>
            <a:extLst>
              <a:ext uri="{28A0092B-C50C-407E-A947-70E740481C1C}">
                <a14:useLocalDpi xmlns:a14="http://schemas.microsoft.com/office/drawing/2010/main" val="0"/>
              </a:ext>
            </a:extLst>
          </a:blip>
          <a:stretch>
            <a:fillRect/>
          </a:stretch>
        </p:blipFill>
        <p:spPr>
          <a:xfrm>
            <a:off x="7368" y="-20466"/>
            <a:ext cx="9141964" cy="6858000"/>
          </a:xfrm>
          <a:prstGeom prst="rect">
            <a:avLst/>
          </a:prstGeom>
        </p:spPr>
      </p:pic>
      <p:sp>
        <p:nvSpPr>
          <p:cNvPr id="5" name="Footer Placeholder 4"/>
          <p:cNvSpPr>
            <a:spLocks noGrp="1"/>
          </p:cNvSpPr>
          <p:nvPr>
            <p:ph type="ftr" sz="quarter" idx="13"/>
          </p:nvPr>
        </p:nvSpPr>
        <p:spPr>
          <a:xfrm>
            <a:off x="457200" y="6356350"/>
            <a:ext cx="5562600" cy="365125"/>
          </a:xfrm>
          <a:prstGeom prst="rect">
            <a:avLst/>
          </a:prstGeom>
        </p:spPr>
        <p:txBody>
          <a:bodyPr vert="horz" lIns="91440" tIns="45720" rIns="91440" bIns="45720" rtlCol="0" anchor="ctr"/>
          <a:lstStyle>
            <a:lvl1pPr algn="l">
              <a:defRPr sz="800">
                <a:solidFill>
                  <a:schemeClr val="tx1"/>
                </a:solidFill>
              </a:defRPr>
            </a:lvl1pPr>
          </a:lstStyle>
          <a:p>
            <a:pPr>
              <a:defRPr/>
            </a:pPr>
            <a:endParaRPr lang="en-US" dirty="0"/>
          </a:p>
        </p:txBody>
      </p:sp>
    </p:spTree>
    <p:extLst>
      <p:ext uri="{BB962C8B-B14F-4D97-AF65-F5344CB8AC3E}">
        <p14:creationId xmlns:p14="http://schemas.microsoft.com/office/powerpoint/2010/main" val="1116602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Title and Exit Slide">
    <p:spTree>
      <p:nvGrpSpPr>
        <p:cNvPr id="1" name=""/>
        <p:cNvGrpSpPr/>
        <p:nvPr/>
      </p:nvGrpSpPr>
      <p:grpSpPr>
        <a:xfrm>
          <a:off x="0" y="0"/>
          <a:ext cx="0" cy="0"/>
          <a:chOff x="0" y="0"/>
          <a:chExt cx="0" cy="0"/>
        </a:xfrm>
      </p:grpSpPr>
      <p:pic>
        <p:nvPicPr>
          <p:cNvPr id="7" name="Picture 6" descr="circ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8" y="0"/>
            <a:ext cx="9141964" cy="6858000"/>
          </a:xfrm>
          <a:prstGeom prst="rect">
            <a:avLst/>
          </a:prstGeom>
        </p:spPr>
      </p:pic>
      <p:sp>
        <p:nvSpPr>
          <p:cNvPr id="9" name="Rectangle 8"/>
          <p:cNvSpPr/>
          <p:nvPr/>
        </p:nvSpPr>
        <p:spPr>
          <a:xfrm>
            <a:off x="1148045" y="3149600"/>
            <a:ext cx="7995955" cy="2978291"/>
          </a:xfrm>
          <a:prstGeom prst="rect">
            <a:avLst/>
          </a:prstGeom>
          <a:solidFill>
            <a:srgbClr val="1691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sp>
        <p:nvSpPr>
          <p:cNvPr id="10" name="Rectangle 9"/>
          <p:cNvSpPr/>
          <p:nvPr/>
        </p:nvSpPr>
        <p:spPr>
          <a:xfrm>
            <a:off x="0" y="3149600"/>
            <a:ext cx="918436" cy="297829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pic>
        <p:nvPicPr>
          <p:cNvPr id="11" name="Picture 10" descr="Dylan Wiliam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436" y="1502229"/>
            <a:ext cx="5629275" cy="1647371"/>
          </a:xfrm>
          <a:prstGeom prst="rect">
            <a:avLst/>
          </a:prstGeom>
        </p:spPr>
      </p:pic>
      <p:sp>
        <p:nvSpPr>
          <p:cNvPr id="2" name="Title 1"/>
          <p:cNvSpPr>
            <a:spLocks noGrp="1"/>
          </p:cNvSpPr>
          <p:nvPr>
            <p:ph type="title"/>
          </p:nvPr>
        </p:nvSpPr>
        <p:spPr>
          <a:xfrm>
            <a:off x="1365105" y="4406900"/>
            <a:ext cx="7129608" cy="1362075"/>
          </a:xfrm>
        </p:spPr>
        <p:txBody>
          <a:bodyPr anchor="t"/>
          <a:lstStyle>
            <a:lvl1pPr algn="l">
              <a:defRPr sz="4000" b="1" cap="all">
                <a:solidFill>
                  <a:srgbClr val="FFFFFF"/>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105" y="2906713"/>
            <a:ext cx="7129607" cy="1500187"/>
          </a:xfrm>
          <a:prstGeom prst="rect">
            <a:avLst/>
          </a:prstGeo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457200" y="6356350"/>
            <a:ext cx="4121150" cy="365125"/>
          </a:xfrm>
          <a:prstGeom prst="rect">
            <a:avLst/>
          </a:prstGeom>
        </p:spPr>
        <p:txBody>
          <a:bodyPr/>
          <a:lstStyle/>
          <a:p>
            <a:pPr>
              <a:defRPr/>
            </a:pPr>
            <a:endParaRPr lang="en-US" dirty="0"/>
          </a:p>
        </p:txBody>
      </p:sp>
    </p:spTree>
    <p:extLst>
      <p:ext uri="{BB962C8B-B14F-4D97-AF65-F5344CB8AC3E}">
        <p14:creationId xmlns:p14="http://schemas.microsoft.com/office/powerpoint/2010/main" val="497447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9" name="Rectangle 8"/>
          <p:cNvSpPr/>
          <p:nvPr/>
        </p:nvSpPr>
        <p:spPr>
          <a:xfrm>
            <a:off x="1148045" y="0"/>
            <a:ext cx="7995955" cy="6127891"/>
          </a:xfrm>
          <a:prstGeom prst="rect">
            <a:avLst/>
          </a:prstGeom>
          <a:solidFill>
            <a:srgbClr val="1691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pic>
        <p:nvPicPr>
          <p:cNvPr id="8" name="Picture 7" descr="circle.png"/>
          <p:cNvPicPr>
            <a:picLocks noChangeAspect="1"/>
          </p:cNvPicPr>
          <p:nvPr/>
        </p:nvPicPr>
        <p:blipFill>
          <a:blip r:embed="rId2">
            <a:alphaModFix amt="81000"/>
            <a:extLst>
              <a:ext uri="{28A0092B-C50C-407E-A947-70E740481C1C}">
                <a14:useLocalDpi xmlns:a14="http://schemas.microsoft.com/office/drawing/2010/main" val="0"/>
              </a:ext>
            </a:extLst>
          </a:blip>
          <a:stretch>
            <a:fillRect/>
          </a:stretch>
        </p:blipFill>
        <p:spPr>
          <a:xfrm>
            <a:off x="0" y="0"/>
            <a:ext cx="9141964" cy="6858000"/>
          </a:xfrm>
          <a:prstGeom prst="rect">
            <a:avLst/>
          </a:prstGeom>
        </p:spPr>
      </p:pic>
      <p:sp>
        <p:nvSpPr>
          <p:cNvPr id="10" name="Rectangle 9"/>
          <p:cNvSpPr/>
          <p:nvPr/>
        </p:nvSpPr>
        <p:spPr>
          <a:xfrm>
            <a:off x="0" y="0"/>
            <a:ext cx="918436" cy="612789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pic>
        <p:nvPicPr>
          <p:cNvPr id="11" name="Picture 10" descr="Dylan Wiliam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1608" y="6225190"/>
            <a:ext cx="2162392" cy="632810"/>
          </a:xfrm>
          <a:prstGeom prst="rect">
            <a:avLst/>
          </a:prstGeom>
        </p:spPr>
      </p:pic>
      <p:sp>
        <p:nvSpPr>
          <p:cNvPr id="2" name="Title 1"/>
          <p:cNvSpPr>
            <a:spLocks noGrp="1"/>
          </p:cNvSpPr>
          <p:nvPr>
            <p:ph type="ctrTitle" hasCustomPrompt="1"/>
          </p:nvPr>
        </p:nvSpPr>
        <p:spPr>
          <a:xfrm>
            <a:off x="1371600" y="1677187"/>
            <a:ext cx="4854396" cy="1923264"/>
          </a:xfrm>
        </p:spPr>
        <p:txBody>
          <a:bodyPr/>
          <a:lstStyle>
            <a:lvl1pPr algn="l">
              <a:defRPr sz="36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0" y="977926"/>
            <a:ext cx="918436" cy="231140"/>
          </a:xfrm>
        </p:spPr>
        <p:txBody>
          <a:bodyPr/>
          <a:lstStyle/>
          <a:p>
            <a:pPr>
              <a:defRPr/>
            </a:pPr>
            <a:fld id="{0BCA7252-6283-0043-95DE-9CBA704BC554}" type="slidenum">
              <a:rPr lang="en-GB" smtClean="0"/>
              <a:pPr>
                <a:defRPr/>
              </a:pPr>
              <a:t>‹#›</a:t>
            </a:fld>
            <a:endParaRPr lang="en-GB" dirty="0"/>
          </a:p>
        </p:txBody>
      </p:sp>
      <p:sp>
        <p:nvSpPr>
          <p:cNvPr id="7" name="Footer Placeholder 4"/>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l">
              <a:defRPr sz="800">
                <a:solidFill>
                  <a:schemeClr val="tx1"/>
                </a:solidFill>
              </a:defRPr>
            </a:lvl1pPr>
          </a:lstStyle>
          <a:p>
            <a:pPr>
              <a:defRPr/>
            </a:pPr>
            <a:endParaRPr lang="en-US" dirty="0"/>
          </a:p>
        </p:txBody>
      </p:sp>
    </p:spTree>
    <p:extLst>
      <p:ext uri="{BB962C8B-B14F-4D97-AF65-F5344CB8AC3E}">
        <p14:creationId xmlns:p14="http://schemas.microsoft.com/office/powerpoint/2010/main" val="2828133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pPr>
              <a:defRPr/>
            </a:pPr>
            <a:fld id="{5C50C641-66DE-184E-B016-D253D8CA36FC}" type="slidenum">
              <a:rPr lang="en-GB" smtClean="0"/>
              <a:pPr>
                <a:defRPr/>
              </a:pPr>
              <a:t>‹#›</a:t>
            </a:fld>
            <a:endParaRPr lang="en-GB"/>
          </a:p>
        </p:txBody>
      </p:sp>
      <p:sp>
        <p:nvSpPr>
          <p:cNvPr id="8" name="Footer Placeholder 4"/>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l">
              <a:defRPr sz="800">
                <a:solidFill>
                  <a:schemeClr val="tx1"/>
                </a:solidFill>
              </a:defRPr>
            </a:lvl1pPr>
          </a:lstStyle>
          <a:p>
            <a:pPr>
              <a:defRPr/>
            </a:pPr>
            <a:endParaRPr lang="en-US"/>
          </a:p>
        </p:txBody>
      </p:sp>
    </p:spTree>
    <p:extLst>
      <p:ext uri="{BB962C8B-B14F-4D97-AF65-F5344CB8AC3E}">
        <p14:creationId xmlns:p14="http://schemas.microsoft.com/office/powerpoint/2010/main" val="2707800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17550" y="1535113"/>
            <a:ext cx="403225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7550" y="2174875"/>
            <a:ext cx="403225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41900" y="1535113"/>
            <a:ext cx="36449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41900" y="2174875"/>
            <a:ext cx="36449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pPr>
              <a:defRPr/>
            </a:pPr>
            <a:fld id="{27179BD9-65CB-694A-A2D4-7B548DC60A53}" type="slidenum">
              <a:rPr lang="en-GB" smtClean="0"/>
              <a:pPr>
                <a:defRPr/>
              </a:pPr>
              <a:t>‹#›</a:t>
            </a:fld>
            <a:endParaRPr lang="en-GB"/>
          </a:p>
        </p:txBody>
      </p:sp>
      <p:sp>
        <p:nvSpPr>
          <p:cNvPr id="10" name="Footer Placeholder 4"/>
          <p:cNvSpPr>
            <a:spLocks noGrp="1"/>
          </p:cNvSpPr>
          <p:nvPr>
            <p:ph type="ftr" sz="quarter" idx="13"/>
          </p:nvPr>
        </p:nvSpPr>
        <p:spPr>
          <a:xfrm>
            <a:off x="457200" y="6356350"/>
            <a:ext cx="5562600" cy="365125"/>
          </a:xfrm>
          <a:prstGeom prst="rect">
            <a:avLst/>
          </a:prstGeom>
        </p:spPr>
        <p:txBody>
          <a:bodyPr vert="horz" lIns="91440" tIns="45720" rIns="91440" bIns="45720" rtlCol="0" anchor="ctr"/>
          <a:lstStyle>
            <a:lvl1pPr algn="l">
              <a:defRPr sz="800">
                <a:solidFill>
                  <a:schemeClr val="tx1"/>
                </a:solidFill>
              </a:defRPr>
            </a:lvl1pPr>
          </a:lstStyle>
          <a:p>
            <a:pPr>
              <a:defRPr/>
            </a:pPr>
            <a:endParaRPr lang="en-US"/>
          </a:p>
        </p:txBody>
      </p:sp>
    </p:spTree>
    <p:extLst>
      <p:ext uri="{BB962C8B-B14F-4D97-AF65-F5344CB8AC3E}">
        <p14:creationId xmlns:p14="http://schemas.microsoft.com/office/powerpoint/2010/main" val="377301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6350"/>
            <a:ext cx="7950200" cy="984276"/>
          </a:xfrm>
        </p:spPr>
        <p:txBody>
          <a:bodyPr anchor="ctr">
            <a:normAutofit/>
          </a:bodyPr>
          <a:lstStyle>
            <a:lvl1pPr algn="l">
              <a:buNone/>
              <a:defRPr sz="3600" b="0"/>
            </a:lvl1pPr>
          </a:lstStyle>
          <a:p>
            <a:r>
              <a:rPr kumimoji="0" lang="en-US" dirty="0" smtClean="0"/>
              <a:t>Click to edit Master title style</a:t>
            </a:r>
            <a:endParaRPr kumimoji="0" lang="en-US" dirty="0"/>
          </a:p>
        </p:txBody>
      </p:sp>
      <p:sp>
        <p:nvSpPr>
          <p:cNvPr id="6" name="Footer Placeholder 5"/>
          <p:cNvSpPr>
            <a:spLocks noGrp="1"/>
          </p:cNvSpPr>
          <p:nvPr>
            <p:ph type="ftr" sz="quarter" idx="11"/>
          </p:nvPr>
        </p:nvSpPr>
        <p:spPr>
          <a:xfrm>
            <a:off x="609600" y="6248206"/>
            <a:ext cx="5421083"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000000"/>
                </a:solidFill>
              </a:defRPr>
            </a:lvl1pPr>
          </a:lstStyle>
          <a:p>
            <a:pPr>
              <a:defRPr/>
            </a:pPr>
            <a:fld id="{50E85CD4-01C3-DE45-A238-CA0781C7043D}" type="slidenum">
              <a:rPr lang="en-GB" smtClean="0"/>
              <a:pPr>
                <a:defRPr/>
              </a:pPr>
              <a:t>‹#›</a:t>
            </a:fld>
            <a:endParaRPr lang="en-GB" dirty="0"/>
          </a:p>
        </p:txBody>
      </p:sp>
      <p:sp>
        <p:nvSpPr>
          <p:cNvPr id="3" name="Text Placeholder 2"/>
          <p:cNvSpPr>
            <a:spLocks noGrp="1"/>
          </p:cNvSpPr>
          <p:nvPr>
            <p:ph type="body" idx="2"/>
          </p:nvPr>
        </p:nvSpPr>
        <p:spPr>
          <a:xfrm>
            <a:off x="736600" y="1422400"/>
            <a:ext cx="1473200" cy="4419600"/>
          </a:xfrm>
          <a:prstGeom prst="rect">
            <a:avLst/>
          </a:prstGeom>
          <a:solidFill>
            <a:srgbClr val="1691D0"/>
          </a:solidFill>
          <a:ln w="50800" cap="sq" cmpd="dbl" algn="ctr">
            <a:solidFill>
              <a:schemeClr val="accent5"/>
            </a:solidFill>
            <a:prstDash val="solid"/>
            <a:miter lim="800000"/>
          </a:ln>
          <a:effectLst/>
        </p:spPr>
        <p:style>
          <a:lnRef idx="3">
            <a:schemeClr val="lt1"/>
          </a:lnRef>
          <a:fillRef idx="1">
            <a:schemeClr val="accent2"/>
          </a:fillRef>
          <a:effectRef idx="1">
            <a:schemeClr val="accent2"/>
          </a:effectRef>
          <a:fontRef idx="minor">
            <a:schemeClr val="lt1"/>
          </a:fontRef>
        </p:style>
        <p:txBody>
          <a:bodyPr vert="vert270" lIns="137160" tIns="182880" rIns="137160" bIns="91440"/>
          <a:lstStyle>
            <a:lvl1pPr marL="0" indent="0">
              <a:spcAft>
                <a:spcPts val="1000"/>
              </a:spcAft>
              <a:buNone/>
              <a:defRPr sz="7200">
                <a:latin typeface="+mj-lt"/>
              </a:defRPr>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
        <p:nvSpPr>
          <p:cNvPr id="9" name="Content Placeholder 8"/>
          <p:cNvSpPr>
            <a:spLocks noGrp="1"/>
          </p:cNvSpPr>
          <p:nvPr>
            <p:ph sz="quarter" idx="1"/>
          </p:nvPr>
        </p:nvSpPr>
        <p:spPr>
          <a:xfrm>
            <a:off x="2362200" y="1447800"/>
            <a:ext cx="6400800" cy="4419600"/>
          </a:xfrm>
          <a:prstGeom prst="rect">
            <a:avLst/>
          </a:prstGeo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top_circle.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965098"/>
          </a:xfrm>
          <a:prstGeom prst="rect">
            <a:avLst/>
          </a:prstGeom>
        </p:spPr>
      </p:pic>
      <p:sp>
        <p:nvSpPr>
          <p:cNvPr id="2" name="Title Placeholder 1"/>
          <p:cNvSpPr>
            <a:spLocks noGrp="1"/>
          </p:cNvSpPr>
          <p:nvPr>
            <p:ph type="title"/>
          </p:nvPr>
        </p:nvSpPr>
        <p:spPr>
          <a:xfrm>
            <a:off x="717550" y="233886"/>
            <a:ext cx="7921327" cy="621877"/>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7" name="Rectangle 6"/>
          <p:cNvSpPr/>
          <p:nvPr/>
        </p:nvSpPr>
        <p:spPr>
          <a:xfrm>
            <a:off x="717550" y="965098"/>
            <a:ext cx="8426451" cy="243968"/>
          </a:xfrm>
          <a:prstGeom prst="rect">
            <a:avLst/>
          </a:prstGeom>
          <a:solidFill>
            <a:srgbClr val="1691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sp>
        <p:nvSpPr>
          <p:cNvPr id="8" name="Rectangle 7"/>
          <p:cNvSpPr/>
          <p:nvPr/>
        </p:nvSpPr>
        <p:spPr>
          <a:xfrm>
            <a:off x="0" y="977926"/>
            <a:ext cx="635000" cy="23114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sp>
        <p:nvSpPr>
          <p:cNvPr id="6" name="Slide Number Placeholder 5"/>
          <p:cNvSpPr>
            <a:spLocks noGrp="1"/>
          </p:cNvSpPr>
          <p:nvPr>
            <p:ph type="sldNum" sz="quarter" idx="4"/>
          </p:nvPr>
        </p:nvSpPr>
        <p:spPr>
          <a:xfrm>
            <a:off x="0" y="977926"/>
            <a:ext cx="635000" cy="231140"/>
          </a:xfrm>
          <a:prstGeom prst="rect">
            <a:avLst/>
          </a:prstGeom>
          <a:noFill/>
          <a:ln>
            <a:noFill/>
          </a:ln>
        </p:spPr>
        <p:txBody>
          <a:bodyPr vert="horz" lIns="91440" tIns="45720" rIns="91440" bIns="45720" rtlCol="0" anchor="ctr"/>
          <a:lstStyle>
            <a:lvl1pPr algn="ctr">
              <a:defRPr sz="1200">
                <a:solidFill>
                  <a:schemeClr val="tx1"/>
                </a:solidFill>
              </a:defRPr>
            </a:lvl1pPr>
          </a:lstStyle>
          <a:p>
            <a:pPr>
              <a:defRPr/>
            </a:pPr>
            <a:fld id="{0BCA7252-6283-0043-95DE-9CBA704BC554}" type="slidenum">
              <a:rPr lang="en-GB" smtClean="0"/>
              <a:pPr>
                <a:defRPr/>
              </a:pPr>
              <a:t>‹#›</a:t>
            </a:fld>
            <a:endParaRPr lang="en-GB" dirty="0"/>
          </a:p>
        </p:txBody>
      </p:sp>
    </p:spTree>
    <p:extLst>
      <p:ext uri="{BB962C8B-B14F-4D97-AF65-F5344CB8AC3E}">
        <p14:creationId xmlns:p14="http://schemas.microsoft.com/office/powerpoint/2010/main" val="263605112"/>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27" r:id="rId10"/>
  </p:sldLayoutIdLst>
  <p:hf hdr="0" ftr="0" dt="0"/>
  <p:txStyles>
    <p:titleStyle>
      <a:lvl1pPr algn="ctr" defTabSz="457200" rtl="0" eaLnBrk="1" latinLnBrk="0" hangingPunct="1">
        <a:spcBef>
          <a:spcPct val="0"/>
        </a:spcBef>
        <a:buNone/>
        <a:defRPr sz="3200" b="1" kern="1200">
          <a:solidFill>
            <a:srgbClr val="1691D0"/>
          </a:solidFill>
          <a:latin typeface="+mj-lt"/>
          <a:ea typeface="+mj-ea"/>
          <a:cs typeface="+mj-cs"/>
        </a:defRPr>
      </a:lvl1pPr>
    </p:titleStyle>
    <p:bodyStyle>
      <a:lvl1pPr marL="342900" indent="-342900" algn="l" defTabSz="457200" rtl="0" eaLnBrk="1" latinLnBrk="0" hangingPunct="1">
        <a:spcBef>
          <a:spcPct val="20000"/>
        </a:spcBef>
        <a:buClr>
          <a:srgbClr val="1691D0"/>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rgbClr val="1691D0"/>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1691D0"/>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rgbClr val="1691D0"/>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rgbClr val="1691D0"/>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65105" y="5247039"/>
            <a:ext cx="7129608" cy="522640"/>
          </a:xfrm>
        </p:spPr>
        <p:txBody>
          <a:bodyPr/>
          <a:lstStyle/>
          <a:p>
            <a:r>
              <a:rPr lang="en-US" sz="2800" b="0" cap="none" dirty="0" smtClean="0"/>
              <a:t>Dylan Wiliam (@dylanwiliam)</a:t>
            </a:r>
            <a:endParaRPr lang="en-US" sz="2800" b="0" cap="none" dirty="0"/>
          </a:p>
        </p:txBody>
      </p:sp>
      <p:sp>
        <p:nvSpPr>
          <p:cNvPr id="5" name="Text Placeholder 4"/>
          <p:cNvSpPr>
            <a:spLocks noGrp="1"/>
          </p:cNvSpPr>
          <p:nvPr>
            <p:ph type="body" idx="1"/>
          </p:nvPr>
        </p:nvSpPr>
        <p:spPr>
          <a:xfrm>
            <a:off x="1365105" y="3746852"/>
            <a:ext cx="7574284" cy="1500187"/>
          </a:xfrm>
        </p:spPr>
        <p:txBody>
          <a:bodyPr anchor="t">
            <a:noAutofit/>
          </a:bodyPr>
          <a:lstStyle/>
          <a:p>
            <a:r>
              <a:rPr lang="en-US" sz="3200" dirty="0"/>
              <a:t>Understanding </a:t>
            </a:r>
            <a:r>
              <a:rPr lang="en-US" sz="3200"/>
              <a:t>Assessments</a:t>
            </a:r>
            <a:r>
              <a:rPr lang="en-US" sz="3200" smtClean="0"/>
              <a:t>:</a:t>
            </a:r>
          </a:p>
          <a:p>
            <a:r>
              <a:rPr lang="en-US" sz="3200" smtClean="0"/>
              <a:t>What </a:t>
            </a:r>
            <a:r>
              <a:rPr lang="en-US" sz="3200" dirty="0"/>
              <a:t>they Mean and What they Do</a:t>
            </a:r>
          </a:p>
          <a:p>
            <a:endParaRPr lang="en-US" sz="3200" dirty="0"/>
          </a:p>
        </p:txBody>
      </p:sp>
      <p:sp>
        <p:nvSpPr>
          <p:cNvPr id="2" name="TextBox 1"/>
          <p:cNvSpPr txBox="1"/>
          <p:nvPr/>
        </p:nvSpPr>
        <p:spPr>
          <a:xfrm>
            <a:off x="1143000" y="6292334"/>
            <a:ext cx="8001000" cy="461665"/>
          </a:xfrm>
          <a:prstGeom prst="rect">
            <a:avLst/>
          </a:prstGeom>
          <a:solidFill>
            <a:srgbClr val="1691D0"/>
          </a:solidFill>
        </p:spPr>
        <p:txBody>
          <a:bodyPr wrap="square" rtlCol="0">
            <a:spAutoFit/>
          </a:bodyPr>
          <a:lstStyle/>
          <a:p>
            <a:pPr marL="177800">
              <a:tabLst>
                <a:tab pos="7797800" algn="r"/>
              </a:tabLst>
            </a:pPr>
            <a:r>
              <a:rPr lang="en-US" sz="2400" dirty="0" smtClean="0">
                <a:solidFill>
                  <a:schemeClr val="bg1"/>
                </a:solidFill>
              </a:rPr>
              <a:t>www.dylanwiliamcenter.com	www.dylanwiliam.net</a:t>
            </a:r>
            <a:endParaRPr lang="en-US" sz="2400" dirty="0">
              <a:solidFill>
                <a:schemeClr val="bg1"/>
              </a:solidFill>
            </a:endParaRPr>
          </a:p>
        </p:txBody>
      </p:sp>
    </p:spTree>
    <p:extLst>
      <p:ext uri="{BB962C8B-B14F-4D97-AF65-F5344CB8AC3E}">
        <p14:creationId xmlns:p14="http://schemas.microsoft.com/office/powerpoint/2010/main" val="18225296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Learning progressions</a:t>
            </a:r>
            <a:endParaRPr lang="en-US" dirty="0"/>
          </a:p>
        </p:txBody>
      </p:sp>
      <p:sp>
        <p:nvSpPr>
          <p:cNvPr id="5" name="Subtitle 4"/>
          <p:cNvSpPr>
            <a:spLocks noGrp="1"/>
          </p:cNvSpPr>
          <p:nvPr>
            <p:ph type="subTitle" idx="1"/>
          </p:nvPr>
        </p:nvSpPr>
        <p:spPr>
          <a:xfrm>
            <a:off x="1371600" y="3886200"/>
            <a:ext cx="6083300" cy="1752600"/>
          </a:xfrm>
        </p:spPr>
        <p:txBody>
          <a:bodyPr/>
          <a:lstStyle/>
          <a:p>
            <a:r>
              <a:rPr lang="en-US" dirty="0" smtClean="0"/>
              <a:t>What is it that gets better when someone gets better at reading?</a:t>
            </a:r>
            <a:endParaRPr lang="en-US" dirty="0"/>
          </a:p>
        </p:txBody>
      </p:sp>
      <p:sp>
        <p:nvSpPr>
          <p:cNvPr id="3" name="Slide Number Placeholder 2"/>
          <p:cNvSpPr>
            <a:spLocks noGrp="1"/>
          </p:cNvSpPr>
          <p:nvPr>
            <p:ph type="sldNum" sz="quarter" idx="12"/>
          </p:nvPr>
        </p:nvSpPr>
        <p:spPr/>
        <p:txBody>
          <a:bodyPr/>
          <a:lstStyle/>
          <a:p>
            <a:pPr>
              <a:defRPr/>
            </a:pPr>
            <a:fld id="{0BCA7252-6283-0043-95DE-9CBA704BC554}" type="slidenum">
              <a:rPr lang="en-GB" smtClean="0"/>
              <a:pPr>
                <a:defRPr/>
              </a:pPr>
              <a:t>10</a:t>
            </a:fld>
            <a:endParaRPr lang="en-GB" dirty="0"/>
          </a:p>
        </p:txBody>
      </p:sp>
    </p:spTree>
    <p:extLst>
      <p:ext uri="{BB962C8B-B14F-4D97-AF65-F5344CB8AC3E}">
        <p14:creationId xmlns:p14="http://schemas.microsoft.com/office/powerpoint/2010/main" val="3943022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“seductive allure” of neuroscience</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BCA7252-6283-0043-95DE-9CBA704BC554}" type="slidenum">
              <a:rPr lang="en-GB" smtClean="0"/>
              <a:pPr>
                <a:defRPr/>
              </a:pPr>
              <a:t>11</a:t>
            </a:fld>
            <a:endParaRPr lang="en-GB" dirty="0"/>
          </a:p>
        </p:txBody>
      </p:sp>
    </p:spTree>
    <p:extLst>
      <p:ext uri="{BB962C8B-B14F-4D97-AF65-F5344CB8AC3E}">
        <p14:creationId xmlns:p14="http://schemas.microsoft.com/office/powerpoint/2010/main" val="2604578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Cortical language localization</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12</a:t>
            </a:fld>
            <a:endParaRPr lang="en-GB" dirty="0"/>
          </a:p>
        </p:txBody>
      </p:sp>
      <p:sp>
        <p:nvSpPr>
          <p:cNvPr id="4" name="Content Placeholder 3"/>
          <p:cNvSpPr>
            <a:spLocks noGrp="1"/>
          </p:cNvSpPr>
          <p:nvPr>
            <p:ph sz="quarter" idx="1"/>
          </p:nvPr>
        </p:nvSpPr>
        <p:spPr/>
        <p:txBody>
          <a:bodyPr/>
          <a:lstStyle/>
          <a:p>
            <a:r>
              <a:rPr lang="en-US" dirty="0" smtClean="0"/>
              <a:t>117 individuals (aged 4 to 80) undergoing frontal or </a:t>
            </a:r>
            <a:r>
              <a:rPr lang="en-US" dirty="0" err="1" smtClean="0"/>
              <a:t>frontotemporoparietal</a:t>
            </a:r>
            <a:r>
              <a:rPr lang="en-US" dirty="0" smtClean="0"/>
              <a:t> craniotomies as a treatment for epilepsy</a:t>
            </a:r>
          </a:p>
          <a:p>
            <a:r>
              <a:rPr lang="en-US" dirty="0" smtClean="0"/>
              <a:t>Subjects were shown line drawings of familiar objects and asked to name what they had seen while exposed regions of the cerebral cortex were stimulated with electric current</a:t>
            </a:r>
          </a:p>
          <a:p>
            <a:r>
              <a:rPr lang="en-US" dirty="0" smtClean="0"/>
              <a:t>Naming errors were taken as indicating that the region in question was essential to language </a:t>
            </a:r>
            <a:endParaRPr lang="en-US" dirty="0"/>
          </a:p>
        </p:txBody>
      </p:sp>
      <p:sp>
        <p:nvSpPr>
          <p:cNvPr id="5" name="TextBox 4"/>
          <p:cNvSpPr txBox="1"/>
          <p:nvPr/>
        </p:nvSpPr>
        <p:spPr>
          <a:xfrm>
            <a:off x="717550" y="6362869"/>
            <a:ext cx="6591665" cy="369332"/>
          </a:xfrm>
          <a:prstGeom prst="rect">
            <a:avLst/>
          </a:prstGeom>
          <a:noFill/>
          <a:effectLst/>
        </p:spPr>
        <p:txBody>
          <a:bodyPr wrap="square" rtlCol="0">
            <a:spAutoFit/>
          </a:bodyPr>
          <a:lstStyle/>
          <a:p>
            <a:r>
              <a:rPr lang="en-US" sz="1800" dirty="0" err="1" smtClean="0">
                <a:solidFill>
                  <a:srgbClr val="1691D0"/>
                </a:solidFill>
                <a:latin typeface="+mj-lt"/>
              </a:rPr>
              <a:t>Ojemann</a:t>
            </a:r>
            <a:r>
              <a:rPr lang="en-US" sz="1800" dirty="0" smtClean="0">
                <a:solidFill>
                  <a:srgbClr val="1691D0"/>
                </a:solidFill>
                <a:latin typeface="+mj-lt"/>
              </a:rPr>
              <a:t>, </a:t>
            </a:r>
            <a:r>
              <a:rPr lang="en-US" sz="1800" dirty="0" err="1" smtClean="0">
                <a:solidFill>
                  <a:srgbClr val="1691D0"/>
                </a:solidFill>
                <a:latin typeface="+mj-lt"/>
              </a:rPr>
              <a:t>Ojemann</a:t>
            </a:r>
            <a:r>
              <a:rPr lang="en-US" sz="1800" dirty="0" smtClean="0">
                <a:solidFill>
                  <a:srgbClr val="1691D0"/>
                </a:solidFill>
                <a:latin typeface="+mj-lt"/>
              </a:rPr>
              <a:t>, </a:t>
            </a:r>
            <a:r>
              <a:rPr lang="en-US" sz="1800" dirty="0" err="1" smtClean="0">
                <a:solidFill>
                  <a:srgbClr val="1691D0"/>
                </a:solidFill>
                <a:latin typeface="+mj-lt"/>
              </a:rPr>
              <a:t>Letitch</a:t>
            </a:r>
            <a:r>
              <a:rPr lang="en-US" sz="1800" dirty="0" smtClean="0">
                <a:solidFill>
                  <a:srgbClr val="1691D0"/>
                </a:solidFill>
                <a:latin typeface="+mj-lt"/>
              </a:rPr>
              <a:t>, and Berger (1989)</a:t>
            </a:r>
            <a:endParaRPr lang="en-US" sz="1800" dirty="0">
              <a:solidFill>
                <a:srgbClr val="1691D0"/>
              </a:solidFill>
              <a:latin typeface="+mj-lt"/>
            </a:endParaRPr>
          </a:p>
        </p:txBody>
      </p:sp>
    </p:spTree>
    <p:extLst>
      <p:ext uri="{BB962C8B-B14F-4D97-AF65-F5344CB8AC3E}">
        <p14:creationId xmlns:p14="http://schemas.microsoft.com/office/powerpoint/2010/main" val="154073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5" name="Group 44"/>
          <p:cNvGrpSpPr/>
          <p:nvPr/>
        </p:nvGrpSpPr>
        <p:grpSpPr>
          <a:xfrm>
            <a:off x="512681" y="640779"/>
            <a:ext cx="8316508" cy="5722090"/>
            <a:chOff x="232423" y="838137"/>
            <a:chExt cx="8316508" cy="5722090"/>
          </a:xfrm>
          <a:effectLst/>
        </p:grpSpPr>
        <p:sp>
          <p:nvSpPr>
            <p:cNvPr id="4" name="Freeform 3"/>
            <p:cNvSpPr/>
            <p:nvPr/>
          </p:nvSpPr>
          <p:spPr>
            <a:xfrm>
              <a:off x="3234694" y="3270992"/>
              <a:ext cx="4181615" cy="2791726"/>
            </a:xfrm>
            <a:custGeom>
              <a:avLst/>
              <a:gdLst>
                <a:gd name="connsiteX0" fmla="*/ 4049357 w 4181615"/>
                <a:gd name="connsiteY0" fmla="*/ 0 h 2791726"/>
                <a:gd name="connsiteX1" fmla="*/ 4181141 w 4181615"/>
                <a:gd name="connsiteY1" fmla="*/ 407376 h 2791726"/>
                <a:gd name="connsiteX2" fmla="*/ 4073318 w 4181615"/>
                <a:gd name="connsiteY2" fmla="*/ 970514 h 2791726"/>
                <a:gd name="connsiteX3" fmla="*/ 3630045 w 4181615"/>
                <a:gd name="connsiteY3" fmla="*/ 1377890 h 2791726"/>
                <a:gd name="connsiteX4" fmla="*/ 2635676 w 4181615"/>
                <a:gd name="connsiteY4" fmla="*/ 1773285 h 2791726"/>
                <a:gd name="connsiteX5" fmla="*/ 1785071 w 4181615"/>
                <a:gd name="connsiteY5" fmla="*/ 2084808 h 2791726"/>
                <a:gd name="connsiteX6" fmla="*/ 1054270 w 4181615"/>
                <a:gd name="connsiteY6" fmla="*/ 2372368 h 2791726"/>
                <a:gd name="connsiteX7" fmla="*/ 0 w 4181615"/>
                <a:gd name="connsiteY7" fmla="*/ 2791726 h 27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1615" h="2791726">
                  <a:moveTo>
                    <a:pt x="4049357" y="0"/>
                  </a:moveTo>
                  <a:cubicBezTo>
                    <a:pt x="4113252" y="122812"/>
                    <a:pt x="4177148" y="245624"/>
                    <a:pt x="4181141" y="407376"/>
                  </a:cubicBezTo>
                  <a:cubicBezTo>
                    <a:pt x="4185135" y="569128"/>
                    <a:pt x="4165167" y="808762"/>
                    <a:pt x="4073318" y="970514"/>
                  </a:cubicBezTo>
                  <a:cubicBezTo>
                    <a:pt x="3981469" y="1132266"/>
                    <a:pt x="3869652" y="1244095"/>
                    <a:pt x="3630045" y="1377890"/>
                  </a:cubicBezTo>
                  <a:cubicBezTo>
                    <a:pt x="3390438" y="1511685"/>
                    <a:pt x="2943172" y="1655465"/>
                    <a:pt x="2635676" y="1773285"/>
                  </a:cubicBezTo>
                  <a:cubicBezTo>
                    <a:pt x="2328180" y="1891105"/>
                    <a:pt x="2048639" y="1984961"/>
                    <a:pt x="1785071" y="2084808"/>
                  </a:cubicBezTo>
                  <a:cubicBezTo>
                    <a:pt x="1521503" y="2184655"/>
                    <a:pt x="1054270" y="2372368"/>
                    <a:pt x="1054270" y="2372368"/>
                  </a:cubicBezTo>
                  <a:lnTo>
                    <a:pt x="0" y="2791726"/>
                  </a:lnTo>
                </a:path>
              </a:pathLst>
            </a:custGeom>
            <a:ln w="381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2959146" y="2827671"/>
              <a:ext cx="3612601" cy="2588037"/>
            </a:xfrm>
            <a:custGeom>
              <a:avLst/>
              <a:gdLst>
                <a:gd name="connsiteX0" fmla="*/ 2947165 w 3612601"/>
                <a:gd name="connsiteY0" fmla="*/ 0 h 2588037"/>
                <a:gd name="connsiteX1" fmla="*/ 3378458 w 3612601"/>
                <a:gd name="connsiteY1" fmla="*/ 131798 h 2588037"/>
                <a:gd name="connsiteX2" fmla="*/ 3606084 w 3612601"/>
                <a:gd name="connsiteY2" fmla="*/ 527193 h 2588037"/>
                <a:gd name="connsiteX3" fmla="*/ 3510241 w 3612601"/>
                <a:gd name="connsiteY3" fmla="*/ 1186184 h 2588037"/>
                <a:gd name="connsiteX4" fmla="*/ 3102910 w 3612601"/>
                <a:gd name="connsiteY4" fmla="*/ 1365908 h 2588037"/>
                <a:gd name="connsiteX5" fmla="*/ 2659637 w 3612601"/>
                <a:gd name="connsiteY5" fmla="*/ 1509688 h 2588037"/>
                <a:gd name="connsiteX6" fmla="*/ 2000718 w 3612601"/>
                <a:gd name="connsiteY6" fmla="*/ 1689413 h 2588037"/>
                <a:gd name="connsiteX7" fmla="*/ 1533484 w 3612601"/>
                <a:gd name="connsiteY7" fmla="*/ 1869138 h 2588037"/>
                <a:gd name="connsiteX8" fmla="*/ 1066251 w 3612601"/>
                <a:gd name="connsiteY8" fmla="*/ 2048863 h 2588037"/>
                <a:gd name="connsiteX9" fmla="*/ 563076 w 3612601"/>
                <a:gd name="connsiteY9" fmla="*/ 2252551 h 2588037"/>
                <a:gd name="connsiteX10" fmla="*/ 0 w 3612601"/>
                <a:gd name="connsiteY10" fmla="*/ 2588037 h 25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2601" h="2588037">
                  <a:moveTo>
                    <a:pt x="2947165" y="0"/>
                  </a:moveTo>
                  <a:cubicBezTo>
                    <a:pt x="3107901" y="21966"/>
                    <a:pt x="3268638" y="43933"/>
                    <a:pt x="3378458" y="131798"/>
                  </a:cubicBezTo>
                  <a:cubicBezTo>
                    <a:pt x="3488278" y="219663"/>
                    <a:pt x="3584120" y="351462"/>
                    <a:pt x="3606084" y="527193"/>
                  </a:cubicBezTo>
                  <a:cubicBezTo>
                    <a:pt x="3628048" y="702924"/>
                    <a:pt x="3594103" y="1046398"/>
                    <a:pt x="3510241" y="1186184"/>
                  </a:cubicBezTo>
                  <a:cubicBezTo>
                    <a:pt x="3426379" y="1325970"/>
                    <a:pt x="3244677" y="1311991"/>
                    <a:pt x="3102910" y="1365908"/>
                  </a:cubicBezTo>
                  <a:cubicBezTo>
                    <a:pt x="2961143" y="1419825"/>
                    <a:pt x="2843336" y="1455771"/>
                    <a:pt x="2659637" y="1509688"/>
                  </a:cubicBezTo>
                  <a:cubicBezTo>
                    <a:pt x="2475938" y="1563605"/>
                    <a:pt x="2188410" y="1629505"/>
                    <a:pt x="2000718" y="1689413"/>
                  </a:cubicBezTo>
                  <a:cubicBezTo>
                    <a:pt x="1813026" y="1749321"/>
                    <a:pt x="1533484" y="1869138"/>
                    <a:pt x="1533484" y="1869138"/>
                  </a:cubicBezTo>
                  <a:lnTo>
                    <a:pt x="1066251" y="2048863"/>
                  </a:lnTo>
                  <a:cubicBezTo>
                    <a:pt x="904516" y="2112765"/>
                    <a:pt x="740784" y="2162689"/>
                    <a:pt x="563076" y="2252551"/>
                  </a:cubicBezTo>
                  <a:cubicBezTo>
                    <a:pt x="385368" y="2342413"/>
                    <a:pt x="0" y="2588037"/>
                    <a:pt x="0" y="2588037"/>
                  </a:cubicBezTo>
                </a:path>
              </a:pathLst>
            </a:custGeom>
            <a:ln w="381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2372871" y="1006015"/>
              <a:ext cx="6176060" cy="5554212"/>
            </a:xfrm>
            <a:custGeom>
              <a:avLst/>
              <a:gdLst>
                <a:gd name="connsiteX0" fmla="*/ 1400938 w 6176060"/>
                <a:gd name="connsiteY0" fmla="*/ 2864060 h 5554212"/>
                <a:gd name="connsiteX1" fmla="*/ 1508761 w 6176060"/>
                <a:gd name="connsiteY1" fmla="*/ 2468665 h 5554212"/>
                <a:gd name="connsiteX2" fmla="*/ 1568663 w 6176060"/>
                <a:gd name="connsiteY2" fmla="*/ 2013362 h 5554212"/>
                <a:gd name="connsiteX3" fmla="*/ 1688467 w 6176060"/>
                <a:gd name="connsiteY3" fmla="*/ 1701839 h 5554212"/>
                <a:gd name="connsiteX4" fmla="*/ 1856192 w 6176060"/>
                <a:gd name="connsiteY4" fmla="*/ 1330408 h 5554212"/>
                <a:gd name="connsiteX5" fmla="*/ 1964015 w 6176060"/>
                <a:gd name="connsiteY5" fmla="*/ 982940 h 5554212"/>
                <a:gd name="connsiteX6" fmla="*/ 2239563 w 6176060"/>
                <a:gd name="connsiteY6" fmla="*/ 791233 h 5554212"/>
                <a:gd name="connsiteX7" fmla="*/ 2467189 w 6176060"/>
                <a:gd name="connsiteY7" fmla="*/ 395839 h 5554212"/>
                <a:gd name="connsiteX8" fmla="*/ 2814619 w 6176060"/>
                <a:gd name="connsiteY8" fmla="*/ 36389 h 5554212"/>
                <a:gd name="connsiteX9" fmla="*/ 3413637 w 6176060"/>
                <a:gd name="connsiteY9" fmla="*/ 24407 h 5554212"/>
                <a:gd name="connsiteX10" fmla="*/ 3665224 w 6176060"/>
                <a:gd name="connsiteY10" fmla="*/ 144224 h 5554212"/>
                <a:gd name="connsiteX11" fmla="*/ 4024634 w 6176060"/>
                <a:gd name="connsiteY11" fmla="*/ 335930 h 5554212"/>
                <a:gd name="connsiteX12" fmla="*/ 4443947 w 6176060"/>
                <a:gd name="connsiteY12" fmla="*/ 611508 h 5554212"/>
                <a:gd name="connsiteX13" fmla="*/ 4947121 w 6176060"/>
                <a:gd name="connsiteY13" fmla="*/ 982940 h 5554212"/>
                <a:gd name="connsiteX14" fmla="*/ 5354453 w 6176060"/>
                <a:gd name="connsiteY14" fmla="*/ 1402298 h 5554212"/>
                <a:gd name="connsiteX15" fmla="*/ 5606040 w 6176060"/>
                <a:gd name="connsiteY15" fmla="*/ 1761747 h 5554212"/>
                <a:gd name="connsiteX16" fmla="*/ 5665942 w 6176060"/>
                <a:gd name="connsiteY16" fmla="*/ 2025344 h 5554212"/>
                <a:gd name="connsiteX17" fmla="*/ 5821686 w 6176060"/>
                <a:gd name="connsiteY17" fmla="*/ 2145160 h 5554212"/>
                <a:gd name="connsiteX18" fmla="*/ 6073274 w 6176060"/>
                <a:gd name="connsiteY18" fmla="*/ 2792170 h 5554212"/>
                <a:gd name="connsiteX19" fmla="*/ 6145156 w 6176060"/>
                <a:gd name="connsiteY19" fmla="*/ 3606922 h 5554212"/>
                <a:gd name="connsiteX20" fmla="*/ 6097234 w 6176060"/>
                <a:gd name="connsiteY20" fmla="*/ 4325822 h 5554212"/>
                <a:gd name="connsiteX21" fmla="*/ 5306532 w 6176060"/>
                <a:gd name="connsiteY21" fmla="*/ 4876978 h 5554212"/>
                <a:gd name="connsiteX22" fmla="*/ 4384045 w 6176060"/>
                <a:gd name="connsiteY22" fmla="*/ 4876978 h 5554212"/>
                <a:gd name="connsiteX23" fmla="*/ 3521460 w 6176060"/>
                <a:gd name="connsiteY23" fmla="*/ 4912923 h 5554212"/>
                <a:gd name="connsiteX24" fmla="*/ 2239563 w 6176060"/>
                <a:gd name="connsiteY24" fmla="*/ 5200482 h 5554212"/>
                <a:gd name="connsiteX25" fmla="*/ 1329056 w 6176060"/>
                <a:gd name="connsiteY25" fmla="*/ 5488042 h 5554212"/>
                <a:gd name="connsiteX26" fmla="*/ 682118 w 6176060"/>
                <a:gd name="connsiteY26" fmla="*/ 5500024 h 5554212"/>
                <a:gd name="connsiteX27" fmla="*/ 59139 w 6176060"/>
                <a:gd name="connsiteY27" fmla="*/ 4876978 h 5554212"/>
                <a:gd name="connsiteX28" fmla="*/ 107061 w 6176060"/>
                <a:gd name="connsiteY28" fmla="*/ 4194023 h 5554212"/>
                <a:gd name="connsiteX29" fmla="*/ 777960 w 6176060"/>
                <a:gd name="connsiteY29" fmla="*/ 3511069 h 5554212"/>
                <a:gd name="connsiteX30" fmla="*/ 1448860 w 6176060"/>
                <a:gd name="connsiteY30" fmla="*/ 3163601 h 5554212"/>
                <a:gd name="connsiteX31" fmla="*/ 2083818 w 6176060"/>
                <a:gd name="connsiteY31" fmla="*/ 2911986 h 5554212"/>
                <a:gd name="connsiteX32" fmla="*/ 3449578 w 6176060"/>
                <a:gd name="connsiteY32" fmla="*/ 2564518 h 5554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176060" h="5554212">
                  <a:moveTo>
                    <a:pt x="1400938" y="2864060"/>
                  </a:moveTo>
                  <a:cubicBezTo>
                    <a:pt x="1440872" y="2737254"/>
                    <a:pt x="1480807" y="2610448"/>
                    <a:pt x="1508761" y="2468665"/>
                  </a:cubicBezTo>
                  <a:cubicBezTo>
                    <a:pt x="1536715" y="2326882"/>
                    <a:pt x="1538712" y="2141166"/>
                    <a:pt x="1568663" y="2013362"/>
                  </a:cubicBezTo>
                  <a:cubicBezTo>
                    <a:pt x="1598614" y="1885558"/>
                    <a:pt x="1640546" y="1815665"/>
                    <a:pt x="1688467" y="1701839"/>
                  </a:cubicBezTo>
                  <a:cubicBezTo>
                    <a:pt x="1736388" y="1588013"/>
                    <a:pt x="1810267" y="1450224"/>
                    <a:pt x="1856192" y="1330408"/>
                  </a:cubicBezTo>
                  <a:cubicBezTo>
                    <a:pt x="1902117" y="1210592"/>
                    <a:pt x="1900120" y="1072802"/>
                    <a:pt x="1964015" y="982940"/>
                  </a:cubicBezTo>
                  <a:cubicBezTo>
                    <a:pt x="2027910" y="893078"/>
                    <a:pt x="2155701" y="889083"/>
                    <a:pt x="2239563" y="791233"/>
                  </a:cubicBezTo>
                  <a:cubicBezTo>
                    <a:pt x="2323425" y="693383"/>
                    <a:pt x="2371346" y="521646"/>
                    <a:pt x="2467189" y="395839"/>
                  </a:cubicBezTo>
                  <a:cubicBezTo>
                    <a:pt x="2563032" y="270032"/>
                    <a:pt x="2656878" y="98294"/>
                    <a:pt x="2814619" y="36389"/>
                  </a:cubicBezTo>
                  <a:cubicBezTo>
                    <a:pt x="2972360" y="-25516"/>
                    <a:pt x="3271870" y="6435"/>
                    <a:pt x="3413637" y="24407"/>
                  </a:cubicBezTo>
                  <a:cubicBezTo>
                    <a:pt x="3555404" y="42379"/>
                    <a:pt x="3563391" y="92304"/>
                    <a:pt x="3665224" y="144224"/>
                  </a:cubicBezTo>
                  <a:cubicBezTo>
                    <a:pt x="3767057" y="196144"/>
                    <a:pt x="3894847" y="258049"/>
                    <a:pt x="4024634" y="335930"/>
                  </a:cubicBezTo>
                  <a:cubicBezTo>
                    <a:pt x="4154421" y="413811"/>
                    <a:pt x="4290199" y="503673"/>
                    <a:pt x="4443947" y="611508"/>
                  </a:cubicBezTo>
                  <a:cubicBezTo>
                    <a:pt x="4597695" y="719343"/>
                    <a:pt x="4795370" y="851142"/>
                    <a:pt x="4947121" y="982940"/>
                  </a:cubicBezTo>
                  <a:cubicBezTo>
                    <a:pt x="5098872" y="1114738"/>
                    <a:pt x="5244633" y="1272497"/>
                    <a:pt x="5354453" y="1402298"/>
                  </a:cubicBezTo>
                  <a:cubicBezTo>
                    <a:pt x="5464273" y="1532099"/>
                    <a:pt x="5554125" y="1657906"/>
                    <a:pt x="5606040" y="1761747"/>
                  </a:cubicBezTo>
                  <a:cubicBezTo>
                    <a:pt x="5657955" y="1865588"/>
                    <a:pt x="5630001" y="1961442"/>
                    <a:pt x="5665942" y="2025344"/>
                  </a:cubicBezTo>
                  <a:cubicBezTo>
                    <a:pt x="5701883" y="2089246"/>
                    <a:pt x="5753797" y="2017356"/>
                    <a:pt x="5821686" y="2145160"/>
                  </a:cubicBezTo>
                  <a:cubicBezTo>
                    <a:pt x="5889575" y="2272964"/>
                    <a:pt x="6019362" y="2548543"/>
                    <a:pt x="6073274" y="2792170"/>
                  </a:cubicBezTo>
                  <a:cubicBezTo>
                    <a:pt x="6127186" y="3035797"/>
                    <a:pt x="6141163" y="3351313"/>
                    <a:pt x="6145156" y="3606922"/>
                  </a:cubicBezTo>
                  <a:cubicBezTo>
                    <a:pt x="6149149" y="3862531"/>
                    <a:pt x="6237005" y="4114146"/>
                    <a:pt x="6097234" y="4325822"/>
                  </a:cubicBezTo>
                  <a:cubicBezTo>
                    <a:pt x="5957463" y="4537498"/>
                    <a:pt x="5592063" y="4785119"/>
                    <a:pt x="5306532" y="4876978"/>
                  </a:cubicBezTo>
                  <a:cubicBezTo>
                    <a:pt x="5021001" y="4968837"/>
                    <a:pt x="4681557" y="4870987"/>
                    <a:pt x="4384045" y="4876978"/>
                  </a:cubicBezTo>
                  <a:cubicBezTo>
                    <a:pt x="4086533" y="4882969"/>
                    <a:pt x="3878874" y="4859006"/>
                    <a:pt x="3521460" y="4912923"/>
                  </a:cubicBezTo>
                  <a:cubicBezTo>
                    <a:pt x="3164046" y="4966840"/>
                    <a:pt x="2604964" y="5104629"/>
                    <a:pt x="2239563" y="5200482"/>
                  </a:cubicBezTo>
                  <a:cubicBezTo>
                    <a:pt x="1874162" y="5296335"/>
                    <a:pt x="1588630" y="5438118"/>
                    <a:pt x="1329056" y="5488042"/>
                  </a:cubicBezTo>
                  <a:cubicBezTo>
                    <a:pt x="1069482" y="5537966"/>
                    <a:pt x="893771" y="5601868"/>
                    <a:pt x="682118" y="5500024"/>
                  </a:cubicBezTo>
                  <a:cubicBezTo>
                    <a:pt x="470465" y="5398180"/>
                    <a:pt x="154982" y="5094645"/>
                    <a:pt x="59139" y="4876978"/>
                  </a:cubicBezTo>
                  <a:cubicBezTo>
                    <a:pt x="-36704" y="4659311"/>
                    <a:pt x="-12742" y="4421674"/>
                    <a:pt x="107061" y="4194023"/>
                  </a:cubicBezTo>
                  <a:cubicBezTo>
                    <a:pt x="226864" y="3966372"/>
                    <a:pt x="554327" y="3682806"/>
                    <a:pt x="777960" y="3511069"/>
                  </a:cubicBezTo>
                  <a:cubicBezTo>
                    <a:pt x="1001593" y="3339332"/>
                    <a:pt x="1231217" y="3263448"/>
                    <a:pt x="1448860" y="3163601"/>
                  </a:cubicBezTo>
                  <a:cubicBezTo>
                    <a:pt x="1666503" y="3063754"/>
                    <a:pt x="1750365" y="3011833"/>
                    <a:pt x="2083818" y="2911986"/>
                  </a:cubicBezTo>
                  <a:cubicBezTo>
                    <a:pt x="2417271" y="2812139"/>
                    <a:pt x="3449578" y="2564518"/>
                    <a:pt x="3449578" y="2564518"/>
                  </a:cubicBezTo>
                </a:path>
              </a:pathLst>
            </a:cu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232423" y="838137"/>
              <a:ext cx="4967048" cy="4753699"/>
            </a:xfrm>
            <a:custGeom>
              <a:avLst/>
              <a:gdLst>
                <a:gd name="connsiteX0" fmla="*/ 4967048 w 4967048"/>
                <a:gd name="connsiteY0" fmla="*/ 144359 h 4753699"/>
                <a:gd name="connsiteX1" fmla="*/ 4188325 w 4967048"/>
                <a:gd name="connsiteY1" fmla="*/ 579 h 4753699"/>
                <a:gd name="connsiteX2" fmla="*/ 2858507 w 4967048"/>
                <a:gd name="connsiteY2" fmla="*/ 192285 h 4753699"/>
                <a:gd name="connsiteX3" fmla="*/ 1828197 w 4967048"/>
                <a:gd name="connsiteY3" fmla="*/ 611643 h 4753699"/>
                <a:gd name="connsiteX4" fmla="*/ 1205219 w 4967048"/>
                <a:gd name="connsiteY4" fmla="*/ 911185 h 4753699"/>
                <a:gd name="connsiteX5" fmla="*/ 702044 w 4967048"/>
                <a:gd name="connsiteY5" fmla="*/ 1474322 h 4753699"/>
                <a:gd name="connsiteX6" fmla="*/ 234811 w 4967048"/>
                <a:gd name="connsiteY6" fmla="*/ 2217185 h 4753699"/>
                <a:gd name="connsiteX7" fmla="*/ 55105 w 4967048"/>
                <a:gd name="connsiteY7" fmla="*/ 2924103 h 4753699"/>
                <a:gd name="connsiteX8" fmla="*/ 7184 w 4967048"/>
                <a:gd name="connsiteY8" fmla="*/ 3547149 h 4753699"/>
                <a:gd name="connsiteX9" fmla="*/ 186889 w 4967048"/>
                <a:gd name="connsiteY9" fmla="*/ 4062360 h 4753699"/>
                <a:gd name="connsiteX10" fmla="*/ 450457 w 4967048"/>
                <a:gd name="connsiteY10" fmla="*/ 4457755 h 4753699"/>
                <a:gd name="connsiteX11" fmla="*/ 702044 w 4967048"/>
                <a:gd name="connsiteY11" fmla="*/ 4661443 h 4753699"/>
                <a:gd name="connsiteX12" fmla="*/ 965612 w 4967048"/>
                <a:gd name="connsiteY12" fmla="*/ 4745314 h 4753699"/>
                <a:gd name="connsiteX13" fmla="*/ 1253140 w 4967048"/>
                <a:gd name="connsiteY13" fmla="*/ 4745314 h 4753699"/>
                <a:gd name="connsiteX14" fmla="*/ 1612550 w 4967048"/>
                <a:gd name="connsiteY14" fmla="*/ 4697388 h 4753699"/>
                <a:gd name="connsiteX15" fmla="*/ 2127705 w 4967048"/>
                <a:gd name="connsiteY15" fmla="*/ 4637480 h 475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67048" h="4753699">
                  <a:moveTo>
                    <a:pt x="4967048" y="144359"/>
                  </a:moveTo>
                  <a:cubicBezTo>
                    <a:pt x="4753398" y="68475"/>
                    <a:pt x="4539748" y="-7409"/>
                    <a:pt x="4188325" y="579"/>
                  </a:cubicBezTo>
                  <a:cubicBezTo>
                    <a:pt x="3836902" y="8567"/>
                    <a:pt x="3251862" y="90441"/>
                    <a:pt x="2858507" y="192285"/>
                  </a:cubicBezTo>
                  <a:cubicBezTo>
                    <a:pt x="2465152" y="294129"/>
                    <a:pt x="2103745" y="491826"/>
                    <a:pt x="1828197" y="611643"/>
                  </a:cubicBezTo>
                  <a:cubicBezTo>
                    <a:pt x="1552649" y="731460"/>
                    <a:pt x="1392911" y="767405"/>
                    <a:pt x="1205219" y="911185"/>
                  </a:cubicBezTo>
                  <a:cubicBezTo>
                    <a:pt x="1017527" y="1054965"/>
                    <a:pt x="863779" y="1256655"/>
                    <a:pt x="702044" y="1474322"/>
                  </a:cubicBezTo>
                  <a:cubicBezTo>
                    <a:pt x="540309" y="1691989"/>
                    <a:pt x="342634" y="1975555"/>
                    <a:pt x="234811" y="2217185"/>
                  </a:cubicBezTo>
                  <a:cubicBezTo>
                    <a:pt x="126988" y="2458815"/>
                    <a:pt x="93043" y="2702442"/>
                    <a:pt x="55105" y="2924103"/>
                  </a:cubicBezTo>
                  <a:cubicBezTo>
                    <a:pt x="17167" y="3145764"/>
                    <a:pt x="-14780" y="3357440"/>
                    <a:pt x="7184" y="3547149"/>
                  </a:cubicBezTo>
                  <a:cubicBezTo>
                    <a:pt x="29148" y="3736859"/>
                    <a:pt x="113010" y="3910592"/>
                    <a:pt x="186889" y="4062360"/>
                  </a:cubicBezTo>
                  <a:cubicBezTo>
                    <a:pt x="260768" y="4214128"/>
                    <a:pt x="364598" y="4357908"/>
                    <a:pt x="450457" y="4457755"/>
                  </a:cubicBezTo>
                  <a:cubicBezTo>
                    <a:pt x="536316" y="4557602"/>
                    <a:pt x="616185" y="4613517"/>
                    <a:pt x="702044" y="4661443"/>
                  </a:cubicBezTo>
                  <a:cubicBezTo>
                    <a:pt x="787903" y="4709369"/>
                    <a:pt x="873763" y="4731336"/>
                    <a:pt x="965612" y="4745314"/>
                  </a:cubicBezTo>
                  <a:cubicBezTo>
                    <a:pt x="1057461" y="4759292"/>
                    <a:pt x="1145317" y="4753302"/>
                    <a:pt x="1253140" y="4745314"/>
                  </a:cubicBezTo>
                  <a:cubicBezTo>
                    <a:pt x="1360963" y="4737326"/>
                    <a:pt x="1612550" y="4697388"/>
                    <a:pt x="1612550" y="4697388"/>
                  </a:cubicBezTo>
                  <a:lnTo>
                    <a:pt x="2127705" y="4637480"/>
                  </a:lnTo>
                </a:path>
              </a:pathLst>
            </a:custGeom>
            <a:ln w="381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1485563" y="2000936"/>
              <a:ext cx="1713190" cy="862680"/>
            </a:xfrm>
            <a:custGeom>
              <a:avLst/>
              <a:gdLst>
                <a:gd name="connsiteX0" fmla="*/ 0 w 1713190"/>
                <a:gd name="connsiteY0" fmla="*/ 862680 h 862680"/>
                <a:gd name="connsiteX1" fmla="*/ 922487 w 1713190"/>
                <a:gd name="connsiteY1" fmla="*/ 395395 h 862680"/>
                <a:gd name="connsiteX2" fmla="*/ 1713190 w 1713190"/>
                <a:gd name="connsiteY2" fmla="*/ 0 h 862680"/>
              </a:gdLst>
              <a:ahLst/>
              <a:cxnLst>
                <a:cxn ang="0">
                  <a:pos x="connsiteX0" y="connsiteY0"/>
                </a:cxn>
                <a:cxn ang="0">
                  <a:pos x="connsiteX1" y="connsiteY1"/>
                </a:cxn>
                <a:cxn ang="0">
                  <a:pos x="connsiteX2" y="connsiteY2"/>
                </a:cxn>
              </a:cxnLst>
              <a:rect l="l" t="t" r="r" b="b"/>
              <a:pathLst>
                <a:path w="1713190" h="862680">
                  <a:moveTo>
                    <a:pt x="0" y="862680"/>
                  </a:moveTo>
                  <a:lnTo>
                    <a:pt x="922487" y="395395"/>
                  </a:lnTo>
                  <a:lnTo>
                    <a:pt x="1713190" y="0"/>
                  </a:lnTo>
                </a:path>
              </a:pathLst>
            </a:custGeom>
            <a:ln w="381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1281897" y="3115230"/>
              <a:ext cx="1641308" cy="994478"/>
            </a:xfrm>
            <a:custGeom>
              <a:avLst/>
              <a:gdLst>
                <a:gd name="connsiteX0" fmla="*/ 0 w 1641308"/>
                <a:gd name="connsiteY0" fmla="*/ 994478 h 994478"/>
                <a:gd name="connsiteX1" fmla="*/ 599018 w 1641308"/>
                <a:gd name="connsiteY1" fmla="*/ 754845 h 994478"/>
                <a:gd name="connsiteX2" fmla="*/ 1641308 w 1641308"/>
                <a:gd name="connsiteY2" fmla="*/ 0 h 994478"/>
              </a:gdLst>
              <a:ahLst/>
              <a:cxnLst>
                <a:cxn ang="0">
                  <a:pos x="connsiteX0" y="connsiteY0"/>
                </a:cxn>
                <a:cxn ang="0">
                  <a:pos x="connsiteX1" y="connsiteY1"/>
                </a:cxn>
                <a:cxn ang="0">
                  <a:pos x="connsiteX2" y="connsiteY2"/>
                </a:cxn>
              </a:cxnLst>
              <a:rect l="l" t="t" r="r" b="b"/>
              <a:pathLst>
                <a:path w="1641308" h="994478">
                  <a:moveTo>
                    <a:pt x="0" y="994478"/>
                  </a:moveTo>
                  <a:cubicBezTo>
                    <a:pt x="162733" y="957534"/>
                    <a:pt x="325467" y="920591"/>
                    <a:pt x="599018" y="754845"/>
                  </a:cubicBezTo>
                  <a:cubicBezTo>
                    <a:pt x="872569" y="589099"/>
                    <a:pt x="1641308" y="0"/>
                    <a:pt x="1641308" y="0"/>
                  </a:cubicBezTo>
                </a:path>
              </a:pathLst>
            </a:custGeom>
            <a:ln w="381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2252306" y="1770103"/>
              <a:ext cx="539115" cy="461665"/>
            </a:xfrm>
            <a:prstGeom prst="rect">
              <a:avLst/>
            </a:prstGeom>
            <a:noFill/>
          </p:spPr>
          <p:txBody>
            <a:bodyPr wrap="square" rtlCol="0">
              <a:spAutoFit/>
            </a:bodyPr>
            <a:lstStyle/>
            <a:p>
              <a:r>
                <a:rPr lang="en-US" dirty="0" smtClean="0">
                  <a:latin typeface="+mj-lt"/>
                </a:rPr>
                <a:t>5</a:t>
              </a:r>
              <a:endParaRPr lang="en-US" dirty="0">
                <a:latin typeface="+mj-lt"/>
              </a:endParaRPr>
            </a:p>
          </p:txBody>
        </p:sp>
        <p:sp>
          <p:nvSpPr>
            <p:cNvPr id="11" name="TextBox 10"/>
            <p:cNvSpPr txBox="1"/>
            <p:nvPr/>
          </p:nvSpPr>
          <p:spPr>
            <a:xfrm>
              <a:off x="3051645" y="1454294"/>
              <a:ext cx="539115" cy="461665"/>
            </a:xfrm>
            <a:prstGeom prst="rect">
              <a:avLst/>
            </a:prstGeom>
            <a:noFill/>
          </p:spPr>
          <p:txBody>
            <a:bodyPr wrap="square" rtlCol="0">
              <a:spAutoFit/>
            </a:bodyPr>
            <a:lstStyle/>
            <a:p>
              <a:r>
                <a:rPr lang="en-US" dirty="0" smtClean="0">
                  <a:latin typeface="+mj-lt"/>
                </a:rPr>
                <a:t>8</a:t>
              </a:r>
              <a:endParaRPr lang="en-US" dirty="0">
                <a:latin typeface="+mj-lt"/>
              </a:endParaRPr>
            </a:p>
          </p:txBody>
        </p:sp>
        <p:sp>
          <p:nvSpPr>
            <p:cNvPr id="12" name="TextBox 11"/>
            <p:cNvSpPr txBox="1"/>
            <p:nvPr/>
          </p:nvSpPr>
          <p:spPr>
            <a:xfrm>
              <a:off x="3850983" y="1223461"/>
              <a:ext cx="539115" cy="461665"/>
            </a:xfrm>
            <a:prstGeom prst="rect">
              <a:avLst/>
            </a:prstGeom>
            <a:noFill/>
          </p:spPr>
          <p:txBody>
            <a:bodyPr wrap="square" rtlCol="0">
              <a:spAutoFit/>
            </a:bodyPr>
            <a:lstStyle/>
            <a:p>
              <a:r>
                <a:rPr lang="en-US" dirty="0" smtClean="0">
                  <a:latin typeface="+mj-lt"/>
                </a:rPr>
                <a:t>6</a:t>
              </a:r>
              <a:endParaRPr lang="en-US" dirty="0">
                <a:latin typeface="+mj-lt"/>
              </a:endParaRPr>
            </a:p>
          </p:txBody>
        </p:sp>
        <p:sp>
          <p:nvSpPr>
            <p:cNvPr id="13" name="TextBox 12"/>
            <p:cNvSpPr txBox="1"/>
            <p:nvPr/>
          </p:nvSpPr>
          <p:spPr>
            <a:xfrm>
              <a:off x="1982748" y="2897712"/>
              <a:ext cx="539115" cy="461665"/>
            </a:xfrm>
            <a:prstGeom prst="rect">
              <a:avLst/>
            </a:prstGeom>
            <a:noFill/>
          </p:spPr>
          <p:txBody>
            <a:bodyPr wrap="square" rtlCol="0">
              <a:spAutoFit/>
            </a:bodyPr>
            <a:lstStyle/>
            <a:p>
              <a:r>
                <a:rPr lang="en-US" dirty="0" smtClean="0">
                  <a:latin typeface="+mj-lt"/>
                </a:rPr>
                <a:t>14</a:t>
              </a:r>
              <a:endParaRPr lang="en-US" dirty="0">
                <a:latin typeface="+mj-lt"/>
              </a:endParaRPr>
            </a:p>
          </p:txBody>
        </p:sp>
        <p:sp>
          <p:nvSpPr>
            <p:cNvPr id="14" name="TextBox 13"/>
            <p:cNvSpPr txBox="1"/>
            <p:nvPr/>
          </p:nvSpPr>
          <p:spPr>
            <a:xfrm>
              <a:off x="2695579" y="2442999"/>
              <a:ext cx="539115" cy="461665"/>
            </a:xfrm>
            <a:prstGeom prst="rect">
              <a:avLst/>
            </a:prstGeom>
            <a:noFill/>
          </p:spPr>
          <p:txBody>
            <a:bodyPr wrap="square" rtlCol="0">
              <a:spAutoFit/>
            </a:bodyPr>
            <a:lstStyle/>
            <a:p>
              <a:r>
                <a:rPr lang="en-US" dirty="0" smtClean="0">
                  <a:latin typeface="+mj-lt"/>
                </a:rPr>
                <a:t>17</a:t>
              </a:r>
              <a:endParaRPr lang="en-US" dirty="0">
                <a:latin typeface="+mj-lt"/>
              </a:endParaRPr>
            </a:p>
          </p:txBody>
        </p:sp>
        <p:sp>
          <p:nvSpPr>
            <p:cNvPr id="15" name="TextBox 14"/>
            <p:cNvSpPr txBox="1"/>
            <p:nvPr/>
          </p:nvSpPr>
          <p:spPr>
            <a:xfrm>
              <a:off x="3581425" y="2128294"/>
              <a:ext cx="539115" cy="461665"/>
            </a:xfrm>
            <a:prstGeom prst="rect">
              <a:avLst/>
            </a:prstGeom>
            <a:noFill/>
          </p:spPr>
          <p:txBody>
            <a:bodyPr wrap="square" rtlCol="0">
              <a:spAutoFit/>
            </a:bodyPr>
            <a:lstStyle/>
            <a:p>
              <a:r>
                <a:rPr lang="en-US" dirty="0" smtClean="0">
                  <a:latin typeface="+mj-lt"/>
                </a:rPr>
                <a:t>14</a:t>
              </a:r>
            </a:p>
          </p:txBody>
        </p:sp>
        <p:sp>
          <p:nvSpPr>
            <p:cNvPr id="16" name="TextBox 15"/>
            <p:cNvSpPr txBox="1"/>
            <p:nvPr/>
          </p:nvSpPr>
          <p:spPr>
            <a:xfrm>
              <a:off x="3311868" y="2904664"/>
              <a:ext cx="539115" cy="461665"/>
            </a:xfrm>
            <a:prstGeom prst="rect">
              <a:avLst/>
            </a:prstGeom>
            <a:noFill/>
          </p:spPr>
          <p:txBody>
            <a:bodyPr wrap="square" rtlCol="0">
              <a:spAutoFit/>
            </a:bodyPr>
            <a:lstStyle/>
            <a:p>
              <a:r>
                <a:rPr lang="en-US" dirty="0" smtClean="0">
                  <a:latin typeface="+mj-lt"/>
                </a:rPr>
                <a:t>33</a:t>
              </a:r>
            </a:p>
          </p:txBody>
        </p:sp>
        <p:sp>
          <p:nvSpPr>
            <p:cNvPr id="17" name="TextBox 16"/>
            <p:cNvSpPr txBox="1"/>
            <p:nvPr/>
          </p:nvSpPr>
          <p:spPr>
            <a:xfrm>
              <a:off x="2653647" y="3366329"/>
              <a:ext cx="539115" cy="461665"/>
            </a:xfrm>
            <a:prstGeom prst="rect">
              <a:avLst/>
            </a:prstGeom>
            <a:noFill/>
          </p:spPr>
          <p:txBody>
            <a:bodyPr wrap="square" rtlCol="0">
              <a:spAutoFit/>
            </a:bodyPr>
            <a:lstStyle/>
            <a:p>
              <a:r>
                <a:rPr lang="en-US" dirty="0" smtClean="0">
                  <a:latin typeface="+mj-lt"/>
                </a:rPr>
                <a:t>34</a:t>
              </a:r>
            </a:p>
          </p:txBody>
        </p:sp>
        <p:sp>
          <p:nvSpPr>
            <p:cNvPr id="18" name="TextBox 17"/>
            <p:cNvSpPr txBox="1"/>
            <p:nvPr/>
          </p:nvSpPr>
          <p:spPr>
            <a:xfrm>
              <a:off x="2067373" y="3653889"/>
              <a:ext cx="539115" cy="461665"/>
            </a:xfrm>
            <a:prstGeom prst="rect">
              <a:avLst/>
            </a:prstGeom>
            <a:noFill/>
          </p:spPr>
          <p:txBody>
            <a:bodyPr wrap="square" rtlCol="0">
              <a:spAutoFit/>
            </a:bodyPr>
            <a:lstStyle/>
            <a:p>
              <a:r>
                <a:rPr lang="en-US" dirty="0" smtClean="0">
                  <a:latin typeface="+mj-lt"/>
                </a:rPr>
                <a:t>11</a:t>
              </a:r>
            </a:p>
          </p:txBody>
        </p:sp>
        <p:sp>
          <p:nvSpPr>
            <p:cNvPr id="19" name="TextBox 18"/>
            <p:cNvSpPr txBox="1"/>
            <p:nvPr/>
          </p:nvSpPr>
          <p:spPr>
            <a:xfrm>
              <a:off x="2114532" y="4540531"/>
              <a:ext cx="539115" cy="461665"/>
            </a:xfrm>
            <a:prstGeom prst="rect">
              <a:avLst/>
            </a:prstGeom>
            <a:noFill/>
          </p:spPr>
          <p:txBody>
            <a:bodyPr wrap="square" rtlCol="0">
              <a:spAutoFit/>
            </a:bodyPr>
            <a:lstStyle/>
            <a:p>
              <a:r>
                <a:rPr lang="en-US" dirty="0" smtClean="0">
                  <a:latin typeface="+mj-lt"/>
                </a:rPr>
                <a:t>12</a:t>
              </a:r>
            </a:p>
          </p:txBody>
        </p:sp>
        <p:sp>
          <p:nvSpPr>
            <p:cNvPr id="20" name="TextBox 19"/>
            <p:cNvSpPr txBox="1"/>
            <p:nvPr/>
          </p:nvSpPr>
          <p:spPr>
            <a:xfrm>
              <a:off x="2617706" y="4078866"/>
              <a:ext cx="539115" cy="461665"/>
            </a:xfrm>
            <a:prstGeom prst="rect">
              <a:avLst/>
            </a:prstGeom>
            <a:noFill/>
          </p:spPr>
          <p:txBody>
            <a:bodyPr wrap="square" rtlCol="0">
              <a:spAutoFit/>
            </a:bodyPr>
            <a:lstStyle/>
            <a:p>
              <a:r>
                <a:rPr lang="en-US" dirty="0" smtClean="0">
                  <a:latin typeface="+mj-lt"/>
                </a:rPr>
                <a:t>64</a:t>
              </a:r>
            </a:p>
          </p:txBody>
        </p:sp>
        <p:sp>
          <p:nvSpPr>
            <p:cNvPr id="21" name="TextBox 20"/>
            <p:cNvSpPr txBox="1"/>
            <p:nvPr/>
          </p:nvSpPr>
          <p:spPr>
            <a:xfrm>
              <a:off x="3156821" y="3814753"/>
              <a:ext cx="539115" cy="461665"/>
            </a:xfrm>
            <a:prstGeom prst="rect">
              <a:avLst/>
            </a:prstGeom>
            <a:noFill/>
          </p:spPr>
          <p:txBody>
            <a:bodyPr wrap="square" rtlCol="0">
              <a:spAutoFit/>
            </a:bodyPr>
            <a:lstStyle/>
            <a:p>
              <a:r>
                <a:rPr lang="en-US" dirty="0" smtClean="0">
                  <a:latin typeface="+mj-lt"/>
                </a:rPr>
                <a:t>82</a:t>
              </a:r>
            </a:p>
          </p:txBody>
        </p:sp>
        <p:sp>
          <p:nvSpPr>
            <p:cNvPr id="22" name="TextBox 21"/>
            <p:cNvSpPr txBox="1"/>
            <p:nvPr/>
          </p:nvSpPr>
          <p:spPr>
            <a:xfrm>
              <a:off x="3850982" y="3423056"/>
              <a:ext cx="539115" cy="461665"/>
            </a:xfrm>
            <a:prstGeom prst="rect">
              <a:avLst/>
            </a:prstGeom>
            <a:noFill/>
          </p:spPr>
          <p:txBody>
            <a:bodyPr wrap="square" rtlCol="0">
              <a:spAutoFit/>
            </a:bodyPr>
            <a:lstStyle/>
            <a:p>
              <a:r>
                <a:rPr lang="en-US" dirty="0" smtClean="0">
                  <a:latin typeface="+mj-lt"/>
                </a:rPr>
                <a:t>11</a:t>
              </a:r>
            </a:p>
          </p:txBody>
        </p:sp>
        <p:sp>
          <p:nvSpPr>
            <p:cNvPr id="23" name="TextBox 22"/>
            <p:cNvSpPr txBox="1"/>
            <p:nvPr/>
          </p:nvSpPr>
          <p:spPr>
            <a:xfrm>
              <a:off x="4275585" y="3353088"/>
              <a:ext cx="539115" cy="461665"/>
            </a:xfrm>
            <a:prstGeom prst="rect">
              <a:avLst/>
            </a:prstGeom>
            <a:noFill/>
          </p:spPr>
          <p:txBody>
            <a:bodyPr wrap="square" rtlCol="0">
              <a:spAutoFit/>
            </a:bodyPr>
            <a:lstStyle/>
            <a:p>
              <a:r>
                <a:rPr lang="en-US" dirty="0" smtClean="0">
                  <a:latin typeface="+mj-lt"/>
                </a:rPr>
                <a:t>45</a:t>
              </a:r>
            </a:p>
          </p:txBody>
        </p:sp>
        <p:sp>
          <p:nvSpPr>
            <p:cNvPr id="24" name="TextBox 23"/>
            <p:cNvSpPr txBox="1"/>
            <p:nvPr/>
          </p:nvSpPr>
          <p:spPr>
            <a:xfrm>
              <a:off x="4814700" y="3216187"/>
              <a:ext cx="539115" cy="461665"/>
            </a:xfrm>
            <a:prstGeom prst="rect">
              <a:avLst/>
            </a:prstGeom>
            <a:noFill/>
          </p:spPr>
          <p:txBody>
            <a:bodyPr wrap="square" rtlCol="0">
              <a:spAutoFit/>
            </a:bodyPr>
            <a:lstStyle/>
            <a:p>
              <a:r>
                <a:rPr lang="en-US" dirty="0" smtClean="0">
                  <a:latin typeface="+mj-lt"/>
                </a:rPr>
                <a:t>68</a:t>
              </a:r>
            </a:p>
          </p:txBody>
        </p:sp>
        <p:sp>
          <p:nvSpPr>
            <p:cNvPr id="25" name="TextBox 24"/>
            <p:cNvSpPr txBox="1"/>
            <p:nvPr/>
          </p:nvSpPr>
          <p:spPr>
            <a:xfrm>
              <a:off x="5353815" y="3079286"/>
              <a:ext cx="539115" cy="461665"/>
            </a:xfrm>
            <a:prstGeom prst="rect">
              <a:avLst/>
            </a:prstGeom>
            <a:noFill/>
          </p:spPr>
          <p:txBody>
            <a:bodyPr wrap="square" rtlCol="0">
              <a:spAutoFit/>
            </a:bodyPr>
            <a:lstStyle/>
            <a:p>
              <a:r>
                <a:rPr lang="en-US" dirty="0" smtClean="0">
                  <a:latin typeface="+mj-lt"/>
                </a:rPr>
                <a:t>58</a:t>
              </a:r>
            </a:p>
          </p:txBody>
        </p:sp>
        <p:sp>
          <p:nvSpPr>
            <p:cNvPr id="26" name="TextBox 25"/>
            <p:cNvSpPr txBox="1"/>
            <p:nvPr/>
          </p:nvSpPr>
          <p:spPr>
            <a:xfrm>
              <a:off x="5892930" y="3040159"/>
              <a:ext cx="539115" cy="461665"/>
            </a:xfrm>
            <a:prstGeom prst="rect">
              <a:avLst/>
            </a:prstGeom>
            <a:noFill/>
          </p:spPr>
          <p:txBody>
            <a:bodyPr wrap="square" rtlCol="0">
              <a:spAutoFit/>
            </a:bodyPr>
            <a:lstStyle/>
            <a:p>
              <a:r>
                <a:rPr lang="en-US" dirty="0" smtClean="0">
                  <a:latin typeface="+mj-lt"/>
                </a:rPr>
                <a:t>51</a:t>
              </a:r>
            </a:p>
          </p:txBody>
        </p:sp>
        <p:sp>
          <p:nvSpPr>
            <p:cNvPr id="27" name="TextBox 26"/>
            <p:cNvSpPr txBox="1"/>
            <p:nvPr/>
          </p:nvSpPr>
          <p:spPr>
            <a:xfrm>
              <a:off x="5749165" y="3707433"/>
              <a:ext cx="539115" cy="461665"/>
            </a:xfrm>
            <a:prstGeom prst="rect">
              <a:avLst/>
            </a:prstGeom>
            <a:noFill/>
          </p:spPr>
          <p:txBody>
            <a:bodyPr wrap="square" rtlCol="0">
              <a:spAutoFit/>
            </a:bodyPr>
            <a:lstStyle/>
            <a:p>
              <a:r>
                <a:rPr lang="en-US" dirty="0" smtClean="0">
                  <a:latin typeface="+mj-lt"/>
                </a:rPr>
                <a:t>66</a:t>
              </a:r>
            </a:p>
          </p:txBody>
        </p:sp>
        <p:sp>
          <p:nvSpPr>
            <p:cNvPr id="28" name="TextBox 27"/>
            <p:cNvSpPr txBox="1"/>
            <p:nvPr/>
          </p:nvSpPr>
          <p:spPr>
            <a:xfrm>
              <a:off x="5210050" y="3848033"/>
              <a:ext cx="539115" cy="461665"/>
            </a:xfrm>
            <a:prstGeom prst="rect">
              <a:avLst/>
            </a:prstGeom>
            <a:noFill/>
          </p:spPr>
          <p:txBody>
            <a:bodyPr wrap="square" rtlCol="0">
              <a:spAutoFit/>
            </a:bodyPr>
            <a:lstStyle/>
            <a:p>
              <a:r>
                <a:rPr lang="en-US" dirty="0" smtClean="0">
                  <a:latin typeface="+mj-lt"/>
                </a:rPr>
                <a:t>72</a:t>
              </a:r>
            </a:p>
          </p:txBody>
        </p:sp>
        <p:sp>
          <p:nvSpPr>
            <p:cNvPr id="29" name="TextBox 28"/>
            <p:cNvSpPr txBox="1"/>
            <p:nvPr/>
          </p:nvSpPr>
          <p:spPr>
            <a:xfrm>
              <a:off x="4670935" y="3988633"/>
              <a:ext cx="539115" cy="461665"/>
            </a:xfrm>
            <a:prstGeom prst="rect">
              <a:avLst/>
            </a:prstGeom>
            <a:noFill/>
          </p:spPr>
          <p:txBody>
            <a:bodyPr wrap="square" rtlCol="0">
              <a:spAutoFit/>
            </a:bodyPr>
            <a:lstStyle/>
            <a:p>
              <a:r>
                <a:rPr lang="en-US" dirty="0" smtClean="0">
                  <a:latin typeface="+mj-lt"/>
                </a:rPr>
                <a:t>61</a:t>
              </a:r>
            </a:p>
          </p:txBody>
        </p:sp>
        <p:sp>
          <p:nvSpPr>
            <p:cNvPr id="30" name="TextBox 29"/>
            <p:cNvSpPr txBox="1"/>
            <p:nvPr/>
          </p:nvSpPr>
          <p:spPr>
            <a:xfrm>
              <a:off x="4275585" y="4134898"/>
              <a:ext cx="539115" cy="461665"/>
            </a:xfrm>
            <a:prstGeom prst="rect">
              <a:avLst/>
            </a:prstGeom>
            <a:noFill/>
          </p:spPr>
          <p:txBody>
            <a:bodyPr wrap="square" rtlCol="0">
              <a:spAutoFit/>
            </a:bodyPr>
            <a:lstStyle/>
            <a:p>
              <a:r>
                <a:rPr lang="en-US" dirty="0" smtClean="0">
                  <a:latin typeface="+mj-lt"/>
                </a:rPr>
                <a:t>62</a:t>
              </a:r>
            </a:p>
          </p:txBody>
        </p:sp>
        <p:sp>
          <p:nvSpPr>
            <p:cNvPr id="31" name="TextBox 30"/>
            <p:cNvSpPr txBox="1"/>
            <p:nvPr/>
          </p:nvSpPr>
          <p:spPr>
            <a:xfrm>
              <a:off x="3736470" y="4317982"/>
              <a:ext cx="539115" cy="461665"/>
            </a:xfrm>
            <a:prstGeom prst="rect">
              <a:avLst/>
            </a:prstGeom>
            <a:noFill/>
          </p:spPr>
          <p:txBody>
            <a:bodyPr wrap="square" rtlCol="0">
              <a:spAutoFit/>
            </a:bodyPr>
            <a:lstStyle/>
            <a:p>
              <a:r>
                <a:rPr lang="en-US" dirty="0" smtClean="0">
                  <a:latin typeface="+mj-lt"/>
                </a:rPr>
                <a:t>58</a:t>
              </a:r>
            </a:p>
          </p:txBody>
        </p:sp>
        <p:sp>
          <p:nvSpPr>
            <p:cNvPr id="32" name="TextBox 31"/>
            <p:cNvSpPr txBox="1"/>
            <p:nvPr/>
          </p:nvSpPr>
          <p:spPr>
            <a:xfrm>
              <a:off x="2791421" y="4779647"/>
              <a:ext cx="539115" cy="461665"/>
            </a:xfrm>
            <a:prstGeom prst="rect">
              <a:avLst/>
            </a:prstGeom>
            <a:noFill/>
          </p:spPr>
          <p:txBody>
            <a:bodyPr wrap="square" rtlCol="0">
              <a:spAutoFit/>
            </a:bodyPr>
            <a:lstStyle/>
            <a:p>
              <a:r>
                <a:rPr lang="en-US" dirty="0" smtClean="0">
                  <a:latin typeface="+mj-lt"/>
                </a:rPr>
                <a:t>76</a:t>
              </a:r>
            </a:p>
          </p:txBody>
        </p:sp>
        <p:sp>
          <p:nvSpPr>
            <p:cNvPr id="33" name="TextBox 32"/>
            <p:cNvSpPr txBox="1"/>
            <p:nvPr/>
          </p:nvSpPr>
          <p:spPr>
            <a:xfrm>
              <a:off x="3042309" y="5439671"/>
              <a:ext cx="539115" cy="461665"/>
            </a:xfrm>
            <a:prstGeom prst="rect">
              <a:avLst/>
            </a:prstGeom>
            <a:noFill/>
          </p:spPr>
          <p:txBody>
            <a:bodyPr wrap="square" rtlCol="0">
              <a:spAutoFit/>
            </a:bodyPr>
            <a:lstStyle/>
            <a:p>
              <a:r>
                <a:rPr lang="en-US" dirty="0" smtClean="0">
                  <a:latin typeface="+mj-lt"/>
                </a:rPr>
                <a:t>60</a:t>
              </a:r>
            </a:p>
          </p:txBody>
        </p:sp>
        <p:sp>
          <p:nvSpPr>
            <p:cNvPr id="34" name="TextBox 33"/>
            <p:cNvSpPr txBox="1"/>
            <p:nvPr/>
          </p:nvSpPr>
          <p:spPr>
            <a:xfrm>
              <a:off x="3850983" y="5184875"/>
              <a:ext cx="539115" cy="461665"/>
            </a:xfrm>
            <a:prstGeom prst="rect">
              <a:avLst/>
            </a:prstGeom>
            <a:noFill/>
          </p:spPr>
          <p:txBody>
            <a:bodyPr wrap="square" rtlCol="0">
              <a:spAutoFit/>
            </a:bodyPr>
            <a:lstStyle/>
            <a:p>
              <a:r>
                <a:rPr lang="en-US" dirty="0" smtClean="0">
                  <a:latin typeface="+mj-lt"/>
                </a:rPr>
                <a:t>46</a:t>
              </a:r>
            </a:p>
          </p:txBody>
        </p:sp>
        <p:sp>
          <p:nvSpPr>
            <p:cNvPr id="35" name="TextBox 34"/>
            <p:cNvSpPr txBox="1"/>
            <p:nvPr/>
          </p:nvSpPr>
          <p:spPr>
            <a:xfrm>
              <a:off x="4390097" y="4995833"/>
              <a:ext cx="539115" cy="461665"/>
            </a:xfrm>
            <a:prstGeom prst="rect">
              <a:avLst/>
            </a:prstGeom>
            <a:noFill/>
          </p:spPr>
          <p:txBody>
            <a:bodyPr wrap="square" rtlCol="0">
              <a:spAutoFit/>
            </a:bodyPr>
            <a:lstStyle/>
            <a:p>
              <a:r>
                <a:rPr lang="en-US" dirty="0" smtClean="0">
                  <a:latin typeface="+mj-lt"/>
                </a:rPr>
                <a:t>60</a:t>
              </a:r>
            </a:p>
          </p:txBody>
        </p:sp>
        <p:sp>
          <p:nvSpPr>
            <p:cNvPr id="36" name="TextBox 35"/>
            <p:cNvSpPr txBox="1"/>
            <p:nvPr/>
          </p:nvSpPr>
          <p:spPr>
            <a:xfrm>
              <a:off x="4784048" y="4779647"/>
              <a:ext cx="539115" cy="461665"/>
            </a:xfrm>
            <a:prstGeom prst="rect">
              <a:avLst/>
            </a:prstGeom>
            <a:noFill/>
          </p:spPr>
          <p:txBody>
            <a:bodyPr wrap="square" rtlCol="0">
              <a:spAutoFit/>
            </a:bodyPr>
            <a:lstStyle/>
            <a:p>
              <a:r>
                <a:rPr lang="en-US" dirty="0" smtClean="0">
                  <a:latin typeface="+mj-lt"/>
                </a:rPr>
                <a:t>58</a:t>
              </a:r>
            </a:p>
          </p:txBody>
        </p:sp>
        <p:sp>
          <p:nvSpPr>
            <p:cNvPr id="37" name="TextBox 36"/>
            <p:cNvSpPr txBox="1"/>
            <p:nvPr/>
          </p:nvSpPr>
          <p:spPr>
            <a:xfrm>
              <a:off x="5177999" y="4563461"/>
              <a:ext cx="539115" cy="461665"/>
            </a:xfrm>
            <a:prstGeom prst="rect">
              <a:avLst/>
            </a:prstGeom>
            <a:noFill/>
          </p:spPr>
          <p:txBody>
            <a:bodyPr wrap="square" rtlCol="0">
              <a:spAutoFit/>
            </a:bodyPr>
            <a:lstStyle/>
            <a:p>
              <a:r>
                <a:rPr lang="en-US" dirty="0">
                  <a:latin typeface="+mj-lt"/>
                </a:rPr>
                <a:t>6</a:t>
              </a:r>
              <a:r>
                <a:rPr lang="en-US" dirty="0" smtClean="0">
                  <a:latin typeface="+mj-lt"/>
                </a:rPr>
                <a:t>1</a:t>
              </a:r>
            </a:p>
          </p:txBody>
        </p:sp>
        <p:sp>
          <p:nvSpPr>
            <p:cNvPr id="38" name="TextBox 37"/>
            <p:cNvSpPr txBox="1"/>
            <p:nvPr/>
          </p:nvSpPr>
          <p:spPr>
            <a:xfrm>
              <a:off x="5749165" y="4450298"/>
              <a:ext cx="539115" cy="461665"/>
            </a:xfrm>
            <a:prstGeom prst="rect">
              <a:avLst/>
            </a:prstGeom>
            <a:noFill/>
          </p:spPr>
          <p:txBody>
            <a:bodyPr wrap="square" rtlCol="0">
              <a:spAutoFit/>
            </a:bodyPr>
            <a:lstStyle/>
            <a:p>
              <a:r>
                <a:rPr lang="en-US" dirty="0" smtClean="0">
                  <a:latin typeface="+mj-lt"/>
                </a:rPr>
                <a:t>44</a:t>
              </a:r>
            </a:p>
          </p:txBody>
        </p:sp>
        <p:sp>
          <p:nvSpPr>
            <p:cNvPr id="39" name="TextBox 38"/>
            <p:cNvSpPr txBox="1"/>
            <p:nvPr/>
          </p:nvSpPr>
          <p:spPr>
            <a:xfrm>
              <a:off x="6703702" y="3617201"/>
              <a:ext cx="539115" cy="461665"/>
            </a:xfrm>
            <a:prstGeom prst="rect">
              <a:avLst/>
            </a:prstGeom>
            <a:noFill/>
          </p:spPr>
          <p:txBody>
            <a:bodyPr wrap="square" rtlCol="0">
              <a:spAutoFit/>
            </a:bodyPr>
            <a:lstStyle/>
            <a:p>
              <a:r>
                <a:rPr lang="en-US" dirty="0" smtClean="0">
                  <a:latin typeface="+mj-lt"/>
                </a:rPr>
                <a:t>8</a:t>
              </a:r>
            </a:p>
          </p:txBody>
        </p:sp>
        <p:sp>
          <p:nvSpPr>
            <p:cNvPr id="40" name="TextBox 39"/>
            <p:cNvSpPr txBox="1"/>
            <p:nvPr/>
          </p:nvSpPr>
          <p:spPr>
            <a:xfrm>
              <a:off x="4006027" y="5831885"/>
              <a:ext cx="539115" cy="461665"/>
            </a:xfrm>
            <a:prstGeom prst="rect">
              <a:avLst/>
            </a:prstGeom>
            <a:noFill/>
          </p:spPr>
          <p:txBody>
            <a:bodyPr wrap="square" rtlCol="0">
              <a:spAutoFit/>
            </a:bodyPr>
            <a:lstStyle/>
            <a:p>
              <a:r>
                <a:rPr lang="en-US" dirty="0" smtClean="0">
                  <a:latin typeface="+mj-lt"/>
                </a:rPr>
                <a:t>6</a:t>
              </a:r>
            </a:p>
          </p:txBody>
        </p:sp>
        <p:sp>
          <p:nvSpPr>
            <p:cNvPr id="41" name="TextBox 40"/>
            <p:cNvSpPr txBox="1"/>
            <p:nvPr/>
          </p:nvSpPr>
          <p:spPr>
            <a:xfrm>
              <a:off x="4514490" y="5670503"/>
              <a:ext cx="539115" cy="461665"/>
            </a:xfrm>
            <a:prstGeom prst="rect">
              <a:avLst/>
            </a:prstGeom>
            <a:noFill/>
          </p:spPr>
          <p:txBody>
            <a:bodyPr wrap="square" rtlCol="0">
              <a:spAutoFit/>
            </a:bodyPr>
            <a:lstStyle/>
            <a:p>
              <a:r>
                <a:rPr lang="en-US" dirty="0" smtClean="0">
                  <a:latin typeface="+mj-lt"/>
                </a:rPr>
                <a:t>10</a:t>
              </a:r>
            </a:p>
          </p:txBody>
        </p:sp>
        <p:sp>
          <p:nvSpPr>
            <p:cNvPr id="42" name="TextBox 41"/>
            <p:cNvSpPr txBox="1"/>
            <p:nvPr/>
          </p:nvSpPr>
          <p:spPr>
            <a:xfrm>
              <a:off x="5022953" y="5509121"/>
              <a:ext cx="539115" cy="461665"/>
            </a:xfrm>
            <a:prstGeom prst="rect">
              <a:avLst/>
            </a:prstGeom>
            <a:noFill/>
          </p:spPr>
          <p:txBody>
            <a:bodyPr wrap="square" rtlCol="0">
              <a:spAutoFit/>
            </a:bodyPr>
            <a:lstStyle/>
            <a:p>
              <a:r>
                <a:rPr lang="en-US" dirty="0">
                  <a:latin typeface="+mj-lt"/>
                </a:rPr>
                <a:t>2</a:t>
              </a:r>
              <a:endParaRPr lang="en-US" dirty="0" smtClean="0">
                <a:latin typeface="+mj-lt"/>
              </a:endParaRPr>
            </a:p>
          </p:txBody>
        </p:sp>
        <p:sp>
          <p:nvSpPr>
            <p:cNvPr id="43" name="TextBox 42"/>
            <p:cNvSpPr txBox="1"/>
            <p:nvPr/>
          </p:nvSpPr>
          <p:spPr>
            <a:xfrm>
              <a:off x="5428185" y="5419628"/>
              <a:ext cx="539115" cy="461665"/>
            </a:xfrm>
            <a:prstGeom prst="rect">
              <a:avLst/>
            </a:prstGeom>
            <a:noFill/>
          </p:spPr>
          <p:txBody>
            <a:bodyPr wrap="square" rtlCol="0">
              <a:spAutoFit/>
            </a:bodyPr>
            <a:lstStyle/>
            <a:p>
              <a:r>
                <a:rPr lang="en-US" dirty="0">
                  <a:latin typeface="+mj-lt"/>
                </a:rPr>
                <a:t>3</a:t>
              </a:r>
              <a:endParaRPr lang="en-US" dirty="0" smtClean="0">
                <a:latin typeface="+mj-lt"/>
              </a:endParaRPr>
            </a:p>
          </p:txBody>
        </p:sp>
        <p:sp>
          <p:nvSpPr>
            <p:cNvPr id="44" name="TextBox 43"/>
            <p:cNvSpPr txBox="1"/>
            <p:nvPr/>
          </p:nvSpPr>
          <p:spPr>
            <a:xfrm>
              <a:off x="5892930" y="5356539"/>
              <a:ext cx="539115" cy="461665"/>
            </a:xfrm>
            <a:prstGeom prst="rect">
              <a:avLst/>
            </a:prstGeom>
            <a:noFill/>
          </p:spPr>
          <p:txBody>
            <a:bodyPr wrap="square" rtlCol="0">
              <a:spAutoFit/>
            </a:bodyPr>
            <a:lstStyle/>
            <a:p>
              <a:r>
                <a:rPr lang="en-US" dirty="0">
                  <a:latin typeface="+mj-lt"/>
                </a:rPr>
                <a:t>3</a:t>
              </a:r>
              <a:endParaRPr lang="en-US" dirty="0" smtClean="0">
                <a:latin typeface="+mj-lt"/>
              </a:endParaRPr>
            </a:p>
          </p:txBody>
        </p:sp>
      </p:grpSp>
      <p:sp>
        <p:nvSpPr>
          <p:cNvPr id="46" name="TextBox 45"/>
          <p:cNvSpPr txBox="1"/>
          <p:nvPr/>
        </p:nvSpPr>
        <p:spPr>
          <a:xfrm>
            <a:off x="512680" y="6362869"/>
            <a:ext cx="6591665" cy="369332"/>
          </a:xfrm>
          <a:prstGeom prst="rect">
            <a:avLst/>
          </a:prstGeom>
          <a:noFill/>
          <a:effectLst/>
        </p:spPr>
        <p:txBody>
          <a:bodyPr wrap="square" rtlCol="0">
            <a:spAutoFit/>
          </a:bodyPr>
          <a:lstStyle/>
          <a:p>
            <a:r>
              <a:rPr lang="en-US" sz="1800" dirty="0" err="1" smtClean="0">
                <a:solidFill>
                  <a:srgbClr val="1691D0"/>
                </a:solidFill>
                <a:latin typeface="+mj-lt"/>
              </a:rPr>
              <a:t>Ojemann</a:t>
            </a:r>
            <a:r>
              <a:rPr lang="en-US" sz="1800" dirty="0" smtClean="0">
                <a:solidFill>
                  <a:srgbClr val="1691D0"/>
                </a:solidFill>
                <a:latin typeface="+mj-lt"/>
              </a:rPr>
              <a:t>, </a:t>
            </a:r>
            <a:r>
              <a:rPr lang="en-US" sz="1800" dirty="0" err="1" smtClean="0">
                <a:solidFill>
                  <a:srgbClr val="1691D0"/>
                </a:solidFill>
                <a:latin typeface="+mj-lt"/>
              </a:rPr>
              <a:t>Ojemann</a:t>
            </a:r>
            <a:r>
              <a:rPr lang="en-US" sz="1800" dirty="0" smtClean="0">
                <a:solidFill>
                  <a:srgbClr val="1691D0"/>
                </a:solidFill>
                <a:latin typeface="+mj-lt"/>
              </a:rPr>
              <a:t>, </a:t>
            </a:r>
            <a:r>
              <a:rPr lang="en-US" sz="1800" dirty="0" err="1" smtClean="0">
                <a:solidFill>
                  <a:srgbClr val="1691D0"/>
                </a:solidFill>
                <a:latin typeface="+mj-lt"/>
              </a:rPr>
              <a:t>Letitch</a:t>
            </a:r>
            <a:r>
              <a:rPr lang="en-US" sz="1800" dirty="0" smtClean="0">
                <a:solidFill>
                  <a:srgbClr val="1691D0"/>
                </a:solidFill>
                <a:latin typeface="+mj-lt"/>
              </a:rPr>
              <a:t>, and Berger (1989)</a:t>
            </a:r>
            <a:endParaRPr lang="en-US" sz="1800" dirty="0">
              <a:solidFill>
                <a:srgbClr val="1691D0"/>
              </a:solidFill>
              <a:latin typeface="+mj-lt"/>
            </a:endParaRPr>
          </a:p>
        </p:txBody>
      </p:sp>
      <p:sp>
        <p:nvSpPr>
          <p:cNvPr id="2" name="TextBox 1"/>
          <p:cNvSpPr txBox="1"/>
          <p:nvPr/>
        </p:nvSpPr>
        <p:spPr>
          <a:xfrm>
            <a:off x="353873" y="179114"/>
            <a:ext cx="7169201" cy="461665"/>
          </a:xfrm>
          <a:prstGeom prst="rect">
            <a:avLst/>
          </a:prstGeom>
          <a:noFill/>
        </p:spPr>
        <p:txBody>
          <a:bodyPr wrap="square" rtlCol="0">
            <a:spAutoFit/>
          </a:bodyPr>
          <a:lstStyle/>
          <a:p>
            <a:r>
              <a:rPr lang="en-US" dirty="0" smtClean="0">
                <a:latin typeface="Calibri"/>
                <a:cs typeface="Calibri"/>
              </a:rPr>
              <a:t>Number of patients with a site in each zone (out of 117)</a:t>
            </a:r>
            <a:endParaRPr lang="en-US" dirty="0">
              <a:latin typeface="Calibri"/>
              <a:cs typeface="Calibri"/>
            </a:endParaRPr>
          </a:p>
        </p:txBody>
      </p:sp>
    </p:spTree>
    <p:extLst>
      <p:ext uri="{BB962C8B-B14F-4D97-AF65-F5344CB8AC3E}">
        <p14:creationId xmlns:p14="http://schemas.microsoft.com/office/powerpoint/2010/main" val="620699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5" name="Group 44"/>
          <p:cNvGrpSpPr/>
          <p:nvPr/>
        </p:nvGrpSpPr>
        <p:grpSpPr>
          <a:xfrm>
            <a:off x="512681" y="640779"/>
            <a:ext cx="8316508" cy="5722090"/>
            <a:chOff x="232423" y="838137"/>
            <a:chExt cx="8316508" cy="5722090"/>
          </a:xfrm>
          <a:effectLst/>
        </p:grpSpPr>
        <p:sp>
          <p:nvSpPr>
            <p:cNvPr id="4" name="Freeform 3"/>
            <p:cNvSpPr/>
            <p:nvPr/>
          </p:nvSpPr>
          <p:spPr>
            <a:xfrm>
              <a:off x="3234694" y="3270992"/>
              <a:ext cx="4181615" cy="2791726"/>
            </a:xfrm>
            <a:custGeom>
              <a:avLst/>
              <a:gdLst>
                <a:gd name="connsiteX0" fmla="*/ 4049357 w 4181615"/>
                <a:gd name="connsiteY0" fmla="*/ 0 h 2791726"/>
                <a:gd name="connsiteX1" fmla="*/ 4181141 w 4181615"/>
                <a:gd name="connsiteY1" fmla="*/ 407376 h 2791726"/>
                <a:gd name="connsiteX2" fmla="*/ 4073318 w 4181615"/>
                <a:gd name="connsiteY2" fmla="*/ 970514 h 2791726"/>
                <a:gd name="connsiteX3" fmla="*/ 3630045 w 4181615"/>
                <a:gd name="connsiteY3" fmla="*/ 1377890 h 2791726"/>
                <a:gd name="connsiteX4" fmla="*/ 2635676 w 4181615"/>
                <a:gd name="connsiteY4" fmla="*/ 1773285 h 2791726"/>
                <a:gd name="connsiteX5" fmla="*/ 1785071 w 4181615"/>
                <a:gd name="connsiteY5" fmla="*/ 2084808 h 2791726"/>
                <a:gd name="connsiteX6" fmla="*/ 1054270 w 4181615"/>
                <a:gd name="connsiteY6" fmla="*/ 2372368 h 2791726"/>
                <a:gd name="connsiteX7" fmla="*/ 0 w 4181615"/>
                <a:gd name="connsiteY7" fmla="*/ 2791726 h 27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1615" h="2791726">
                  <a:moveTo>
                    <a:pt x="4049357" y="0"/>
                  </a:moveTo>
                  <a:cubicBezTo>
                    <a:pt x="4113252" y="122812"/>
                    <a:pt x="4177148" y="245624"/>
                    <a:pt x="4181141" y="407376"/>
                  </a:cubicBezTo>
                  <a:cubicBezTo>
                    <a:pt x="4185135" y="569128"/>
                    <a:pt x="4165167" y="808762"/>
                    <a:pt x="4073318" y="970514"/>
                  </a:cubicBezTo>
                  <a:cubicBezTo>
                    <a:pt x="3981469" y="1132266"/>
                    <a:pt x="3869652" y="1244095"/>
                    <a:pt x="3630045" y="1377890"/>
                  </a:cubicBezTo>
                  <a:cubicBezTo>
                    <a:pt x="3390438" y="1511685"/>
                    <a:pt x="2943172" y="1655465"/>
                    <a:pt x="2635676" y="1773285"/>
                  </a:cubicBezTo>
                  <a:cubicBezTo>
                    <a:pt x="2328180" y="1891105"/>
                    <a:pt x="2048639" y="1984961"/>
                    <a:pt x="1785071" y="2084808"/>
                  </a:cubicBezTo>
                  <a:cubicBezTo>
                    <a:pt x="1521503" y="2184655"/>
                    <a:pt x="1054270" y="2372368"/>
                    <a:pt x="1054270" y="2372368"/>
                  </a:cubicBezTo>
                  <a:lnTo>
                    <a:pt x="0" y="2791726"/>
                  </a:lnTo>
                </a:path>
              </a:pathLst>
            </a:custGeom>
            <a:ln w="381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2959146" y="2827671"/>
              <a:ext cx="3612601" cy="2588037"/>
            </a:xfrm>
            <a:custGeom>
              <a:avLst/>
              <a:gdLst>
                <a:gd name="connsiteX0" fmla="*/ 2947165 w 3612601"/>
                <a:gd name="connsiteY0" fmla="*/ 0 h 2588037"/>
                <a:gd name="connsiteX1" fmla="*/ 3378458 w 3612601"/>
                <a:gd name="connsiteY1" fmla="*/ 131798 h 2588037"/>
                <a:gd name="connsiteX2" fmla="*/ 3606084 w 3612601"/>
                <a:gd name="connsiteY2" fmla="*/ 527193 h 2588037"/>
                <a:gd name="connsiteX3" fmla="*/ 3510241 w 3612601"/>
                <a:gd name="connsiteY3" fmla="*/ 1186184 h 2588037"/>
                <a:gd name="connsiteX4" fmla="*/ 3102910 w 3612601"/>
                <a:gd name="connsiteY4" fmla="*/ 1365908 h 2588037"/>
                <a:gd name="connsiteX5" fmla="*/ 2659637 w 3612601"/>
                <a:gd name="connsiteY5" fmla="*/ 1509688 h 2588037"/>
                <a:gd name="connsiteX6" fmla="*/ 2000718 w 3612601"/>
                <a:gd name="connsiteY6" fmla="*/ 1689413 h 2588037"/>
                <a:gd name="connsiteX7" fmla="*/ 1533484 w 3612601"/>
                <a:gd name="connsiteY7" fmla="*/ 1869138 h 2588037"/>
                <a:gd name="connsiteX8" fmla="*/ 1066251 w 3612601"/>
                <a:gd name="connsiteY8" fmla="*/ 2048863 h 2588037"/>
                <a:gd name="connsiteX9" fmla="*/ 563076 w 3612601"/>
                <a:gd name="connsiteY9" fmla="*/ 2252551 h 2588037"/>
                <a:gd name="connsiteX10" fmla="*/ 0 w 3612601"/>
                <a:gd name="connsiteY10" fmla="*/ 2588037 h 25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2601" h="2588037">
                  <a:moveTo>
                    <a:pt x="2947165" y="0"/>
                  </a:moveTo>
                  <a:cubicBezTo>
                    <a:pt x="3107901" y="21966"/>
                    <a:pt x="3268638" y="43933"/>
                    <a:pt x="3378458" y="131798"/>
                  </a:cubicBezTo>
                  <a:cubicBezTo>
                    <a:pt x="3488278" y="219663"/>
                    <a:pt x="3584120" y="351462"/>
                    <a:pt x="3606084" y="527193"/>
                  </a:cubicBezTo>
                  <a:cubicBezTo>
                    <a:pt x="3628048" y="702924"/>
                    <a:pt x="3594103" y="1046398"/>
                    <a:pt x="3510241" y="1186184"/>
                  </a:cubicBezTo>
                  <a:cubicBezTo>
                    <a:pt x="3426379" y="1325970"/>
                    <a:pt x="3244677" y="1311991"/>
                    <a:pt x="3102910" y="1365908"/>
                  </a:cubicBezTo>
                  <a:cubicBezTo>
                    <a:pt x="2961143" y="1419825"/>
                    <a:pt x="2843336" y="1455771"/>
                    <a:pt x="2659637" y="1509688"/>
                  </a:cubicBezTo>
                  <a:cubicBezTo>
                    <a:pt x="2475938" y="1563605"/>
                    <a:pt x="2188410" y="1629505"/>
                    <a:pt x="2000718" y="1689413"/>
                  </a:cubicBezTo>
                  <a:cubicBezTo>
                    <a:pt x="1813026" y="1749321"/>
                    <a:pt x="1533484" y="1869138"/>
                    <a:pt x="1533484" y="1869138"/>
                  </a:cubicBezTo>
                  <a:lnTo>
                    <a:pt x="1066251" y="2048863"/>
                  </a:lnTo>
                  <a:cubicBezTo>
                    <a:pt x="904516" y="2112765"/>
                    <a:pt x="740784" y="2162689"/>
                    <a:pt x="563076" y="2252551"/>
                  </a:cubicBezTo>
                  <a:cubicBezTo>
                    <a:pt x="385368" y="2342413"/>
                    <a:pt x="0" y="2588037"/>
                    <a:pt x="0" y="2588037"/>
                  </a:cubicBezTo>
                </a:path>
              </a:pathLst>
            </a:custGeom>
            <a:ln w="381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2372871" y="1006015"/>
              <a:ext cx="6176060" cy="5554212"/>
            </a:xfrm>
            <a:custGeom>
              <a:avLst/>
              <a:gdLst>
                <a:gd name="connsiteX0" fmla="*/ 1400938 w 6176060"/>
                <a:gd name="connsiteY0" fmla="*/ 2864060 h 5554212"/>
                <a:gd name="connsiteX1" fmla="*/ 1508761 w 6176060"/>
                <a:gd name="connsiteY1" fmla="*/ 2468665 h 5554212"/>
                <a:gd name="connsiteX2" fmla="*/ 1568663 w 6176060"/>
                <a:gd name="connsiteY2" fmla="*/ 2013362 h 5554212"/>
                <a:gd name="connsiteX3" fmla="*/ 1688467 w 6176060"/>
                <a:gd name="connsiteY3" fmla="*/ 1701839 h 5554212"/>
                <a:gd name="connsiteX4" fmla="*/ 1856192 w 6176060"/>
                <a:gd name="connsiteY4" fmla="*/ 1330408 h 5554212"/>
                <a:gd name="connsiteX5" fmla="*/ 1964015 w 6176060"/>
                <a:gd name="connsiteY5" fmla="*/ 982940 h 5554212"/>
                <a:gd name="connsiteX6" fmla="*/ 2239563 w 6176060"/>
                <a:gd name="connsiteY6" fmla="*/ 791233 h 5554212"/>
                <a:gd name="connsiteX7" fmla="*/ 2467189 w 6176060"/>
                <a:gd name="connsiteY7" fmla="*/ 395839 h 5554212"/>
                <a:gd name="connsiteX8" fmla="*/ 2814619 w 6176060"/>
                <a:gd name="connsiteY8" fmla="*/ 36389 h 5554212"/>
                <a:gd name="connsiteX9" fmla="*/ 3413637 w 6176060"/>
                <a:gd name="connsiteY9" fmla="*/ 24407 h 5554212"/>
                <a:gd name="connsiteX10" fmla="*/ 3665224 w 6176060"/>
                <a:gd name="connsiteY10" fmla="*/ 144224 h 5554212"/>
                <a:gd name="connsiteX11" fmla="*/ 4024634 w 6176060"/>
                <a:gd name="connsiteY11" fmla="*/ 335930 h 5554212"/>
                <a:gd name="connsiteX12" fmla="*/ 4443947 w 6176060"/>
                <a:gd name="connsiteY12" fmla="*/ 611508 h 5554212"/>
                <a:gd name="connsiteX13" fmla="*/ 4947121 w 6176060"/>
                <a:gd name="connsiteY13" fmla="*/ 982940 h 5554212"/>
                <a:gd name="connsiteX14" fmla="*/ 5354453 w 6176060"/>
                <a:gd name="connsiteY14" fmla="*/ 1402298 h 5554212"/>
                <a:gd name="connsiteX15" fmla="*/ 5606040 w 6176060"/>
                <a:gd name="connsiteY15" fmla="*/ 1761747 h 5554212"/>
                <a:gd name="connsiteX16" fmla="*/ 5665942 w 6176060"/>
                <a:gd name="connsiteY16" fmla="*/ 2025344 h 5554212"/>
                <a:gd name="connsiteX17" fmla="*/ 5821686 w 6176060"/>
                <a:gd name="connsiteY17" fmla="*/ 2145160 h 5554212"/>
                <a:gd name="connsiteX18" fmla="*/ 6073274 w 6176060"/>
                <a:gd name="connsiteY18" fmla="*/ 2792170 h 5554212"/>
                <a:gd name="connsiteX19" fmla="*/ 6145156 w 6176060"/>
                <a:gd name="connsiteY19" fmla="*/ 3606922 h 5554212"/>
                <a:gd name="connsiteX20" fmla="*/ 6097234 w 6176060"/>
                <a:gd name="connsiteY20" fmla="*/ 4325822 h 5554212"/>
                <a:gd name="connsiteX21" fmla="*/ 5306532 w 6176060"/>
                <a:gd name="connsiteY21" fmla="*/ 4876978 h 5554212"/>
                <a:gd name="connsiteX22" fmla="*/ 4384045 w 6176060"/>
                <a:gd name="connsiteY22" fmla="*/ 4876978 h 5554212"/>
                <a:gd name="connsiteX23" fmla="*/ 3521460 w 6176060"/>
                <a:gd name="connsiteY23" fmla="*/ 4912923 h 5554212"/>
                <a:gd name="connsiteX24" fmla="*/ 2239563 w 6176060"/>
                <a:gd name="connsiteY24" fmla="*/ 5200482 h 5554212"/>
                <a:gd name="connsiteX25" fmla="*/ 1329056 w 6176060"/>
                <a:gd name="connsiteY25" fmla="*/ 5488042 h 5554212"/>
                <a:gd name="connsiteX26" fmla="*/ 682118 w 6176060"/>
                <a:gd name="connsiteY26" fmla="*/ 5500024 h 5554212"/>
                <a:gd name="connsiteX27" fmla="*/ 59139 w 6176060"/>
                <a:gd name="connsiteY27" fmla="*/ 4876978 h 5554212"/>
                <a:gd name="connsiteX28" fmla="*/ 107061 w 6176060"/>
                <a:gd name="connsiteY28" fmla="*/ 4194023 h 5554212"/>
                <a:gd name="connsiteX29" fmla="*/ 777960 w 6176060"/>
                <a:gd name="connsiteY29" fmla="*/ 3511069 h 5554212"/>
                <a:gd name="connsiteX30" fmla="*/ 1448860 w 6176060"/>
                <a:gd name="connsiteY30" fmla="*/ 3163601 h 5554212"/>
                <a:gd name="connsiteX31" fmla="*/ 2083818 w 6176060"/>
                <a:gd name="connsiteY31" fmla="*/ 2911986 h 5554212"/>
                <a:gd name="connsiteX32" fmla="*/ 3449578 w 6176060"/>
                <a:gd name="connsiteY32" fmla="*/ 2564518 h 5554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176060" h="5554212">
                  <a:moveTo>
                    <a:pt x="1400938" y="2864060"/>
                  </a:moveTo>
                  <a:cubicBezTo>
                    <a:pt x="1440872" y="2737254"/>
                    <a:pt x="1480807" y="2610448"/>
                    <a:pt x="1508761" y="2468665"/>
                  </a:cubicBezTo>
                  <a:cubicBezTo>
                    <a:pt x="1536715" y="2326882"/>
                    <a:pt x="1538712" y="2141166"/>
                    <a:pt x="1568663" y="2013362"/>
                  </a:cubicBezTo>
                  <a:cubicBezTo>
                    <a:pt x="1598614" y="1885558"/>
                    <a:pt x="1640546" y="1815665"/>
                    <a:pt x="1688467" y="1701839"/>
                  </a:cubicBezTo>
                  <a:cubicBezTo>
                    <a:pt x="1736388" y="1588013"/>
                    <a:pt x="1810267" y="1450224"/>
                    <a:pt x="1856192" y="1330408"/>
                  </a:cubicBezTo>
                  <a:cubicBezTo>
                    <a:pt x="1902117" y="1210592"/>
                    <a:pt x="1900120" y="1072802"/>
                    <a:pt x="1964015" y="982940"/>
                  </a:cubicBezTo>
                  <a:cubicBezTo>
                    <a:pt x="2027910" y="893078"/>
                    <a:pt x="2155701" y="889083"/>
                    <a:pt x="2239563" y="791233"/>
                  </a:cubicBezTo>
                  <a:cubicBezTo>
                    <a:pt x="2323425" y="693383"/>
                    <a:pt x="2371346" y="521646"/>
                    <a:pt x="2467189" y="395839"/>
                  </a:cubicBezTo>
                  <a:cubicBezTo>
                    <a:pt x="2563032" y="270032"/>
                    <a:pt x="2656878" y="98294"/>
                    <a:pt x="2814619" y="36389"/>
                  </a:cubicBezTo>
                  <a:cubicBezTo>
                    <a:pt x="2972360" y="-25516"/>
                    <a:pt x="3271870" y="6435"/>
                    <a:pt x="3413637" y="24407"/>
                  </a:cubicBezTo>
                  <a:cubicBezTo>
                    <a:pt x="3555404" y="42379"/>
                    <a:pt x="3563391" y="92304"/>
                    <a:pt x="3665224" y="144224"/>
                  </a:cubicBezTo>
                  <a:cubicBezTo>
                    <a:pt x="3767057" y="196144"/>
                    <a:pt x="3894847" y="258049"/>
                    <a:pt x="4024634" y="335930"/>
                  </a:cubicBezTo>
                  <a:cubicBezTo>
                    <a:pt x="4154421" y="413811"/>
                    <a:pt x="4290199" y="503673"/>
                    <a:pt x="4443947" y="611508"/>
                  </a:cubicBezTo>
                  <a:cubicBezTo>
                    <a:pt x="4597695" y="719343"/>
                    <a:pt x="4795370" y="851142"/>
                    <a:pt x="4947121" y="982940"/>
                  </a:cubicBezTo>
                  <a:cubicBezTo>
                    <a:pt x="5098872" y="1114738"/>
                    <a:pt x="5244633" y="1272497"/>
                    <a:pt x="5354453" y="1402298"/>
                  </a:cubicBezTo>
                  <a:cubicBezTo>
                    <a:pt x="5464273" y="1532099"/>
                    <a:pt x="5554125" y="1657906"/>
                    <a:pt x="5606040" y="1761747"/>
                  </a:cubicBezTo>
                  <a:cubicBezTo>
                    <a:pt x="5657955" y="1865588"/>
                    <a:pt x="5630001" y="1961442"/>
                    <a:pt x="5665942" y="2025344"/>
                  </a:cubicBezTo>
                  <a:cubicBezTo>
                    <a:pt x="5701883" y="2089246"/>
                    <a:pt x="5753797" y="2017356"/>
                    <a:pt x="5821686" y="2145160"/>
                  </a:cubicBezTo>
                  <a:cubicBezTo>
                    <a:pt x="5889575" y="2272964"/>
                    <a:pt x="6019362" y="2548543"/>
                    <a:pt x="6073274" y="2792170"/>
                  </a:cubicBezTo>
                  <a:cubicBezTo>
                    <a:pt x="6127186" y="3035797"/>
                    <a:pt x="6141163" y="3351313"/>
                    <a:pt x="6145156" y="3606922"/>
                  </a:cubicBezTo>
                  <a:cubicBezTo>
                    <a:pt x="6149149" y="3862531"/>
                    <a:pt x="6237005" y="4114146"/>
                    <a:pt x="6097234" y="4325822"/>
                  </a:cubicBezTo>
                  <a:cubicBezTo>
                    <a:pt x="5957463" y="4537498"/>
                    <a:pt x="5592063" y="4785119"/>
                    <a:pt x="5306532" y="4876978"/>
                  </a:cubicBezTo>
                  <a:cubicBezTo>
                    <a:pt x="5021001" y="4968837"/>
                    <a:pt x="4681557" y="4870987"/>
                    <a:pt x="4384045" y="4876978"/>
                  </a:cubicBezTo>
                  <a:cubicBezTo>
                    <a:pt x="4086533" y="4882969"/>
                    <a:pt x="3878874" y="4859006"/>
                    <a:pt x="3521460" y="4912923"/>
                  </a:cubicBezTo>
                  <a:cubicBezTo>
                    <a:pt x="3164046" y="4966840"/>
                    <a:pt x="2604964" y="5104629"/>
                    <a:pt x="2239563" y="5200482"/>
                  </a:cubicBezTo>
                  <a:cubicBezTo>
                    <a:pt x="1874162" y="5296335"/>
                    <a:pt x="1588630" y="5438118"/>
                    <a:pt x="1329056" y="5488042"/>
                  </a:cubicBezTo>
                  <a:cubicBezTo>
                    <a:pt x="1069482" y="5537966"/>
                    <a:pt x="893771" y="5601868"/>
                    <a:pt x="682118" y="5500024"/>
                  </a:cubicBezTo>
                  <a:cubicBezTo>
                    <a:pt x="470465" y="5398180"/>
                    <a:pt x="154982" y="5094645"/>
                    <a:pt x="59139" y="4876978"/>
                  </a:cubicBezTo>
                  <a:cubicBezTo>
                    <a:pt x="-36704" y="4659311"/>
                    <a:pt x="-12742" y="4421674"/>
                    <a:pt x="107061" y="4194023"/>
                  </a:cubicBezTo>
                  <a:cubicBezTo>
                    <a:pt x="226864" y="3966372"/>
                    <a:pt x="554327" y="3682806"/>
                    <a:pt x="777960" y="3511069"/>
                  </a:cubicBezTo>
                  <a:cubicBezTo>
                    <a:pt x="1001593" y="3339332"/>
                    <a:pt x="1231217" y="3263448"/>
                    <a:pt x="1448860" y="3163601"/>
                  </a:cubicBezTo>
                  <a:cubicBezTo>
                    <a:pt x="1666503" y="3063754"/>
                    <a:pt x="1750365" y="3011833"/>
                    <a:pt x="2083818" y="2911986"/>
                  </a:cubicBezTo>
                  <a:cubicBezTo>
                    <a:pt x="2417271" y="2812139"/>
                    <a:pt x="3449578" y="2564518"/>
                    <a:pt x="3449578" y="2564518"/>
                  </a:cubicBezTo>
                </a:path>
              </a:pathLst>
            </a:cu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232423" y="838137"/>
              <a:ext cx="4967048" cy="4753699"/>
            </a:xfrm>
            <a:custGeom>
              <a:avLst/>
              <a:gdLst>
                <a:gd name="connsiteX0" fmla="*/ 4967048 w 4967048"/>
                <a:gd name="connsiteY0" fmla="*/ 144359 h 4753699"/>
                <a:gd name="connsiteX1" fmla="*/ 4188325 w 4967048"/>
                <a:gd name="connsiteY1" fmla="*/ 579 h 4753699"/>
                <a:gd name="connsiteX2" fmla="*/ 2858507 w 4967048"/>
                <a:gd name="connsiteY2" fmla="*/ 192285 h 4753699"/>
                <a:gd name="connsiteX3" fmla="*/ 1828197 w 4967048"/>
                <a:gd name="connsiteY3" fmla="*/ 611643 h 4753699"/>
                <a:gd name="connsiteX4" fmla="*/ 1205219 w 4967048"/>
                <a:gd name="connsiteY4" fmla="*/ 911185 h 4753699"/>
                <a:gd name="connsiteX5" fmla="*/ 702044 w 4967048"/>
                <a:gd name="connsiteY5" fmla="*/ 1474322 h 4753699"/>
                <a:gd name="connsiteX6" fmla="*/ 234811 w 4967048"/>
                <a:gd name="connsiteY6" fmla="*/ 2217185 h 4753699"/>
                <a:gd name="connsiteX7" fmla="*/ 55105 w 4967048"/>
                <a:gd name="connsiteY7" fmla="*/ 2924103 h 4753699"/>
                <a:gd name="connsiteX8" fmla="*/ 7184 w 4967048"/>
                <a:gd name="connsiteY8" fmla="*/ 3547149 h 4753699"/>
                <a:gd name="connsiteX9" fmla="*/ 186889 w 4967048"/>
                <a:gd name="connsiteY9" fmla="*/ 4062360 h 4753699"/>
                <a:gd name="connsiteX10" fmla="*/ 450457 w 4967048"/>
                <a:gd name="connsiteY10" fmla="*/ 4457755 h 4753699"/>
                <a:gd name="connsiteX11" fmla="*/ 702044 w 4967048"/>
                <a:gd name="connsiteY11" fmla="*/ 4661443 h 4753699"/>
                <a:gd name="connsiteX12" fmla="*/ 965612 w 4967048"/>
                <a:gd name="connsiteY12" fmla="*/ 4745314 h 4753699"/>
                <a:gd name="connsiteX13" fmla="*/ 1253140 w 4967048"/>
                <a:gd name="connsiteY13" fmla="*/ 4745314 h 4753699"/>
                <a:gd name="connsiteX14" fmla="*/ 1612550 w 4967048"/>
                <a:gd name="connsiteY14" fmla="*/ 4697388 h 4753699"/>
                <a:gd name="connsiteX15" fmla="*/ 2127705 w 4967048"/>
                <a:gd name="connsiteY15" fmla="*/ 4637480 h 475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67048" h="4753699">
                  <a:moveTo>
                    <a:pt x="4967048" y="144359"/>
                  </a:moveTo>
                  <a:cubicBezTo>
                    <a:pt x="4753398" y="68475"/>
                    <a:pt x="4539748" y="-7409"/>
                    <a:pt x="4188325" y="579"/>
                  </a:cubicBezTo>
                  <a:cubicBezTo>
                    <a:pt x="3836902" y="8567"/>
                    <a:pt x="3251862" y="90441"/>
                    <a:pt x="2858507" y="192285"/>
                  </a:cubicBezTo>
                  <a:cubicBezTo>
                    <a:pt x="2465152" y="294129"/>
                    <a:pt x="2103745" y="491826"/>
                    <a:pt x="1828197" y="611643"/>
                  </a:cubicBezTo>
                  <a:cubicBezTo>
                    <a:pt x="1552649" y="731460"/>
                    <a:pt x="1392911" y="767405"/>
                    <a:pt x="1205219" y="911185"/>
                  </a:cubicBezTo>
                  <a:cubicBezTo>
                    <a:pt x="1017527" y="1054965"/>
                    <a:pt x="863779" y="1256655"/>
                    <a:pt x="702044" y="1474322"/>
                  </a:cubicBezTo>
                  <a:cubicBezTo>
                    <a:pt x="540309" y="1691989"/>
                    <a:pt x="342634" y="1975555"/>
                    <a:pt x="234811" y="2217185"/>
                  </a:cubicBezTo>
                  <a:cubicBezTo>
                    <a:pt x="126988" y="2458815"/>
                    <a:pt x="93043" y="2702442"/>
                    <a:pt x="55105" y="2924103"/>
                  </a:cubicBezTo>
                  <a:cubicBezTo>
                    <a:pt x="17167" y="3145764"/>
                    <a:pt x="-14780" y="3357440"/>
                    <a:pt x="7184" y="3547149"/>
                  </a:cubicBezTo>
                  <a:cubicBezTo>
                    <a:pt x="29148" y="3736859"/>
                    <a:pt x="113010" y="3910592"/>
                    <a:pt x="186889" y="4062360"/>
                  </a:cubicBezTo>
                  <a:cubicBezTo>
                    <a:pt x="260768" y="4214128"/>
                    <a:pt x="364598" y="4357908"/>
                    <a:pt x="450457" y="4457755"/>
                  </a:cubicBezTo>
                  <a:cubicBezTo>
                    <a:pt x="536316" y="4557602"/>
                    <a:pt x="616185" y="4613517"/>
                    <a:pt x="702044" y="4661443"/>
                  </a:cubicBezTo>
                  <a:cubicBezTo>
                    <a:pt x="787903" y="4709369"/>
                    <a:pt x="873763" y="4731336"/>
                    <a:pt x="965612" y="4745314"/>
                  </a:cubicBezTo>
                  <a:cubicBezTo>
                    <a:pt x="1057461" y="4759292"/>
                    <a:pt x="1145317" y="4753302"/>
                    <a:pt x="1253140" y="4745314"/>
                  </a:cubicBezTo>
                  <a:cubicBezTo>
                    <a:pt x="1360963" y="4737326"/>
                    <a:pt x="1612550" y="4697388"/>
                    <a:pt x="1612550" y="4697388"/>
                  </a:cubicBezTo>
                  <a:lnTo>
                    <a:pt x="2127705" y="4637480"/>
                  </a:lnTo>
                </a:path>
              </a:pathLst>
            </a:custGeom>
            <a:ln w="381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1485563" y="2000936"/>
              <a:ext cx="1713190" cy="862680"/>
            </a:xfrm>
            <a:custGeom>
              <a:avLst/>
              <a:gdLst>
                <a:gd name="connsiteX0" fmla="*/ 0 w 1713190"/>
                <a:gd name="connsiteY0" fmla="*/ 862680 h 862680"/>
                <a:gd name="connsiteX1" fmla="*/ 922487 w 1713190"/>
                <a:gd name="connsiteY1" fmla="*/ 395395 h 862680"/>
                <a:gd name="connsiteX2" fmla="*/ 1713190 w 1713190"/>
                <a:gd name="connsiteY2" fmla="*/ 0 h 862680"/>
              </a:gdLst>
              <a:ahLst/>
              <a:cxnLst>
                <a:cxn ang="0">
                  <a:pos x="connsiteX0" y="connsiteY0"/>
                </a:cxn>
                <a:cxn ang="0">
                  <a:pos x="connsiteX1" y="connsiteY1"/>
                </a:cxn>
                <a:cxn ang="0">
                  <a:pos x="connsiteX2" y="connsiteY2"/>
                </a:cxn>
              </a:cxnLst>
              <a:rect l="l" t="t" r="r" b="b"/>
              <a:pathLst>
                <a:path w="1713190" h="862680">
                  <a:moveTo>
                    <a:pt x="0" y="862680"/>
                  </a:moveTo>
                  <a:lnTo>
                    <a:pt x="922487" y="395395"/>
                  </a:lnTo>
                  <a:lnTo>
                    <a:pt x="1713190" y="0"/>
                  </a:lnTo>
                </a:path>
              </a:pathLst>
            </a:custGeom>
            <a:ln w="381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1281897" y="3115230"/>
              <a:ext cx="1641308" cy="994478"/>
            </a:xfrm>
            <a:custGeom>
              <a:avLst/>
              <a:gdLst>
                <a:gd name="connsiteX0" fmla="*/ 0 w 1641308"/>
                <a:gd name="connsiteY0" fmla="*/ 994478 h 994478"/>
                <a:gd name="connsiteX1" fmla="*/ 599018 w 1641308"/>
                <a:gd name="connsiteY1" fmla="*/ 754845 h 994478"/>
                <a:gd name="connsiteX2" fmla="*/ 1641308 w 1641308"/>
                <a:gd name="connsiteY2" fmla="*/ 0 h 994478"/>
              </a:gdLst>
              <a:ahLst/>
              <a:cxnLst>
                <a:cxn ang="0">
                  <a:pos x="connsiteX0" y="connsiteY0"/>
                </a:cxn>
                <a:cxn ang="0">
                  <a:pos x="connsiteX1" y="connsiteY1"/>
                </a:cxn>
                <a:cxn ang="0">
                  <a:pos x="connsiteX2" y="connsiteY2"/>
                </a:cxn>
              </a:cxnLst>
              <a:rect l="l" t="t" r="r" b="b"/>
              <a:pathLst>
                <a:path w="1641308" h="994478">
                  <a:moveTo>
                    <a:pt x="0" y="994478"/>
                  </a:moveTo>
                  <a:cubicBezTo>
                    <a:pt x="162733" y="957534"/>
                    <a:pt x="325467" y="920591"/>
                    <a:pt x="599018" y="754845"/>
                  </a:cubicBezTo>
                  <a:cubicBezTo>
                    <a:pt x="872569" y="589099"/>
                    <a:pt x="1641308" y="0"/>
                    <a:pt x="1641308" y="0"/>
                  </a:cubicBezTo>
                </a:path>
              </a:pathLst>
            </a:custGeom>
            <a:ln w="381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2252306" y="1770103"/>
              <a:ext cx="539115" cy="461665"/>
            </a:xfrm>
            <a:prstGeom prst="rect">
              <a:avLst/>
            </a:prstGeom>
            <a:noFill/>
          </p:spPr>
          <p:txBody>
            <a:bodyPr wrap="square" rtlCol="0">
              <a:spAutoFit/>
            </a:bodyPr>
            <a:lstStyle/>
            <a:p>
              <a:r>
                <a:rPr lang="en-US" dirty="0" smtClean="0">
                  <a:latin typeface="+mj-lt"/>
                </a:rPr>
                <a:t>20</a:t>
              </a:r>
              <a:endParaRPr lang="en-US" dirty="0">
                <a:latin typeface="+mj-lt"/>
              </a:endParaRPr>
            </a:p>
          </p:txBody>
        </p:sp>
        <p:sp>
          <p:nvSpPr>
            <p:cNvPr id="11" name="TextBox 10"/>
            <p:cNvSpPr txBox="1"/>
            <p:nvPr/>
          </p:nvSpPr>
          <p:spPr>
            <a:xfrm>
              <a:off x="3051645" y="1454294"/>
              <a:ext cx="539115" cy="461665"/>
            </a:xfrm>
            <a:prstGeom prst="rect">
              <a:avLst/>
            </a:prstGeom>
            <a:noFill/>
          </p:spPr>
          <p:txBody>
            <a:bodyPr wrap="square" rtlCol="0">
              <a:spAutoFit/>
            </a:bodyPr>
            <a:lstStyle/>
            <a:p>
              <a:r>
                <a:rPr lang="en-US" dirty="0" smtClean="0">
                  <a:latin typeface="+mj-lt"/>
                </a:rPr>
                <a:t>37</a:t>
              </a:r>
              <a:endParaRPr lang="en-US" dirty="0">
                <a:latin typeface="+mj-lt"/>
              </a:endParaRPr>
            </a:p>
          </p:txBody>
        </p:sp>
        <p:sp>
          <p:nvSpPr>
            <p:cNvPr id="12" name="TextBox 11"/>
            <p:cNvSpPr txBox="1"/>
            <p:nvPr/>
          </p:nvSpPr>
          <p:spPr>
            <a:xfrm>
              <a:off x="3850983" y="1223461"/>
              <a:ext cx="539115" cy="461665"/>
            </a:xfrm>
            <a:prstGeom prst="rect">
              <a:avLst/>
            </a:prstGeom>
            <a:noFill/>
          </p:spPr>
          <p:txBody>
            <a:bodyPr wrap="square" rtlCol="0">
              <a:spAutoFit/>
            </a:bodyPr>
            <a:lstStyle/>
            <a:p>
              <a:r>
                <a:rPr lang="en-US" dirty="0" smtClean="0">
                  <a:latin typeface="+mj-lt"/>
                </a:rPr>
                <a:t>50</a:t>
              </a:r>
              <a:endParaRPr lang="en-US" dirty="0">
                <a:latin typeface="+mj-lt"/>
              </a:endParaRPr>
            </a:p>
          </p:txBody>
        </p:sp>
        <p:sp>
          <p:nvSpPr>
            <p:cNvPr id="13" name="TextBox 12"/>
            <p:cNvSpPr txBox="1"/>
            <p:nvPr/>
          </p:nvSpPr>
          <p:spPr>
            <a:xfrm>
              <a:off x="1982748" y="2897712"/>
              <a:ext cx="539115" cy="461665"/>
            </a:xfrm>
            <a:prstGeom prst="rect">
              <a:avLst/>
            </a:prstGeom>
            <a:noFill/>
          </p:spPr>
          <p:txBody>
            <a:bodyPr wrap="square" rtlCol="0">
              <a:spAutoFit/>
            </a:bodyPr>
            <a:lstStyle/>
            <a:p>
              <a:r>
                <a:rPr lang="en-US" dirty="0" smtClean="0">
                  <a:latin typeface="+mj-lt"/>
                </a:rPr>
                <a:t>50</a:t>
              </a:r>
              <a:endParaRPr lang="en-US" dirty="0">
                <a:latin typeface="+mj-lt"/>
              </a:endParaRPr>
            </a:p>
          </p:txBody>
        </p:sp>
        <p:sp>
          <p:nvSpPr>
            <p:cNvPr id="14" name="TextBox 13"/>
            <p:cNvSpPr txBox="1"/>
            <p:nvPr/>
          </p:nvSpPr>
          <p:spPr>
            <a:xfrm>
              <a:off x="2695579" y="2442999"/>
              <a:ext cx="539115" cy="461665"/>
            </a:xfrm>
            <a:prstGeom prst="rect">
              <a:avLst/>
            </a:prstGeom>
            <a:noFill/>
          </p:spPr>
          <p:txBody>
            <a:bodyPr wrap="square" rtlCol="0">
              <a:spAutoFit/>
            </a:bodyPr>
            <a:lstStyle/>
            <a:p>
              <a:r>
                <a:rPr lang="en-US" dirty="0" smtClean="0">
                  <a:latin typeface="+mj-lt"/>
                </a:rPr>
                <a:t>29</a:t>
              </a:r>
              <a:endParaRPr lang="en-US" dirty="0">
                <a:latin typeface="+mj-lt"/>
              </a:endParaRPr>
            </a:p>
          </p:txBody>
        </p:sp>
        <p:sp>
          <p:nvSpPr>
            <p:cNvPr id="15" name="TextBox 14"/>
            <p:cNvSpPr txBox="1"/>
            <p:nvPr/>
          </p:nvSpPr>
          <p:spPr>
            <a:xfrm>
              <a:off x="3581425" y="2128294"/>
              <a:ext cx="539115" cy="461665"/>
            </a:xfrm>
            <a:prstGeom prst="rect">
              <a:avLst/>
            </a:prstGeom>
            <a:noFill/>
          </p:spPr>
          <p:txBody>
            <a:bodyPr wrap="square" rtlCol="0">
              <a:spAutoFit/>
            </a:bodyPr>
            <a:lstStyle/>
            <a:p>
              <a:r>
                <a:rPr lang="en-US" dirty="0" smtClean="0">
                  <a:latin typeface="+mj-lt"/>
                </a:rPr>
                <a:t>43</a:t>
              </a:r>
            </a:p>
          </p:txBody>
        </p:sp>
        <p:sp>
          <p:nvSpPr>
            <p:cNvPr id="16" name="TextBox 15"/>
            <p:cNvSpPr txBox="1"/>
            <p:nvPr/>
          </p:nvSpPr>
          <p:spPr>
            <a:xfrm>
              <a:off x="3311868" y="2904664"/>
              <a:ext cx="539115" cy="461665"/>
            </a:xfrm>
            <a:prstGeom prst="rect">
              <a:avLst/>
            </a:prstGeom>
            <a:noFill/>
          </p:spPr>
          <p:txBody>
            <a:bodyPr wrap="square" rtlCol="0">
              <a:spAutoFit/>
            </a:bodyPr>
            <a:lstStyle/>
            <a:p>
              <a:r>
                <a:rPr lang="en-US" dirty="0" smtClean="0">
                  <a:latin typeface="+mj-lt"/>
                </a:rPr>
                <a:t>45</a:t>
              </a:r>
            </a:p>
          </p:txBody>
        </p:sp>
        <p:sp>
          <p:nvSpPr>
            <p:cNvPr id="17" name="TextBox 16"/>
            <p:cNvSpPr txBox="1"/>
            <p:nvPr/>
          </p:nvSpPr>
          <p:spPr>
            <a:xfrm>
              <a:off x="2653647" y="3366329"/>
              <a:ext cx="539115" cy="461665"/>
            </a:xfrm>
            <a:prstGeom prst="rect">
              <a:avLst/>
            </a:prstGeom>
            <a:noFill/>
          </p:spPr>
          <p:txBody>
            <a:bodyPr wrap="square" rtlCol="0">
              <a:spAutoFit/>
            </a:bodyPr>
            <a:lstStyle/>
            <a:p>
              <a:r>
                <a:rPr lang="en-US" dirty="0" smtClean="0">
                  <a:latin typeface="+mj-lt"/>
                </a:rPr>
                <a:t>23</a:t>
              </a:r>
            </a:p>
          </p:txBody>
        </p:sp>
        <p:sp>
          <p:nvSpPr>
            <p:cNvPr id="18" name="TextBox 17"/>
            <p:cNvSpPr txBox="1"/>
            <p:nvPr/>
          </p:nvSpPr>
          <p:spPr>
            <a:xfrm>
              <a:off x="2067373" y="3653889"/>
              <a:ext cx="539115" cy="461665"/>
            </a:xfrm>
            <a:prstGeom prst="rect">
              <a:avLst/>
            </a:prstGeom>
            <a:noFill/>
          </p:spPr>
          <p:txBody>
            <a:bodyPr wrap="square" rtlCol="0">
              <a:spAutoFit/>
            </a:bodyPr>
            <a:lstStyle/>
            <a:p>
              <a:r>
                <a:rPr lang="en-US" dirty="0" smtClean="0">
                  <a:latin typeface="+mj-lt"/>
                </a:rPr>
                <a:t>18</a:t>
              </a:r>
            </a:p>
          </p:txBody>
        </p:sp>
        <p:sp>
          <p:nvSpPr>
            <p:cNvPr id="19" name="TextBox 18"/>
            <p:cNvSpPr txBox="1"/>
            <p:nvPr/>
          </p:nvSpPr>
          <p:spPr>
            <a:xfrm>
              <a:off x="2114532" y="4540531"/>
              <a:ext cx="539115" cy="461665"/>
            </a:xfrm>
            <a:prstGeom prst="rect">
              <a:avLst/>
            </a:prstGeom>
            <a:noFill/>
          </p:spPr>
          <p:txBody>
            <a:bodyPr wrap="square" rtlCol="0">
              <a:spAutoFit/>
            </a:bodyPr>
            <a:lstStyle/>
            <a:p>
              <a:r>
                <a:rPr lang="en-US" dirty="0" smtClean="0">
                  <a:latin typeface="+mj-lt"/>
                </a:rPr>
                <a:t>42</a:t>
              </a:r>
            </a:p>
          </p:txBody>
        </p:sp>
        <p:sp>
          <p:nvSpPr>
            <p:cNvPr id="20" name="TextBox 19"/>
            <p:cNvSpPr txBox="1"/>
            <p:nvPr/>
          </p:nvSpPr>
          <p:spPr>
            <a:xfrm>
              <a:off x="2617706" y="4078866"/>
              <a:ext cx="539115" cy="461665"/>
            </a:xfrm>
            <a:prstGeom prst="rect">
              <a:avLst/>
            </a:prstGeom>
            <a:noFill/>
          </p:spPr>
          <p:txBody>
            <a:bodyPr wrap="square" rtlCol="0">
              <a:spAutoFit/>
            </a:bodyPr>
            <a:lstStyle/>
            <a:p>
              <a:r>
                <a:rPr lang="en-US" dirty="0" smtClean="0">
                  <a:latin typeface="+mj-lt"/>
                </a:rPr>
                <a:t>36</a:t>
              </a:r>
            </a:p>
          </p:txBody>
        </p:sp>
        <p:sp>
          <p:nvSpPr>
            <p:cNvPr id="21" name="TextBox 20"/>
            <p:cNvSpPr txBox="1"/>
            <p:nvPr/>
          </p:nvSpPr>
          <p:spPr>
            <a:xfrm>
              <a:off x="3156821" y="3814753"/>
              <a:ext cx="539115" cy="461665"/>
            </a:xfrm>
            <a:prstGeom prst="rect">
              <a:avLst/>
            </a:prstGeom>
            <a:noFill/>
          </p:spPr>
          <p:txBody>
            <a:bodyPr wrap="square" rtlCol="0">
              <a:spAutoFit/>
            </a:bodyPr>
            <a:lstStyle/>
            <a:p>
              <a:r>
                <a:rPr lang="en-US" dirty="0" smtClean="0">
                  <a:latin typeface="+mj-lt"/>
                </a:rPr>
                <a:t>79</a:t>
              </a:r>
            </a:p>
          </p:txBody>
        </p:sp>
        <p:sp>
          <p:nvSpPr>
            <p:cNvPr id="22" name="TextBox 21"/>
            <p:cNvSpPr txBox="1"/>
            <p:nvPr/>
          </p:nvSpPr>
          <p:spPr>
            <a:xfrm>
              <a:off x="3850982" y="3423056"/>
              <a:ext cx="539115" cy="461665"/>
            </a:xfrm>
            <a:prstGeom prst="rect">
              <a:avLst/>
            </a:prstGeom>
            <a:noFill/>
          </p:spPr>
          <p:txBody>
            <a:bodyPr wrap="square" rtlCol="0">
              <a:spAutoFit/>
            </a:bodyPr>
            <a:lstStyle/>
            <a:p>
              <a:r>
                <a:rPr lang="en-US" dirty="0" smtClean="0">
                  <a:latin typeface="+mj-lt"/>
                </a:rPr>
                <a:t>9</a:t>
              </a:r>
            </a:p>
          </p:txBody>
        </p:sp>
        <p:sp>
          <p:nvSpPr>
            <p:cNvPr id="23" name="TextBox 22"/>
            <p:cNvSpPr txBox="1"/>
            <p:nvPr/>
          </p:nvSpPr>
          <p:spPr>
            <a:xfrm>
              <a:off x="4275585" y="3353088"/>
              <a:ext cx="539115" cy="461665"/>
            </a:xfrm>
            <a:prstGeom prst="rect">
              <a:avLst/>
            </a:prstGeom>
            <a:noFill/>
          </p:spPr>
          <p:txBody>
            <a:bodyPr wrap="square" rtlCol="0">
              <a:spAutoFit/>
            </a:bodyPr>
            <a:lstStyle/>
            <a:p>
              <a:r>
                <a:rPr lang="en-US" dirty="0" smtClean="0">
                  <a:latin typeface="+mj-lt"/>
                </a:rPr>
                <a:t>27</a:t>
              </a:r>
            </a:p>
          </p:txBody>
        </p:sp>
        <p:sp>
          <p:nvSpPr>
            <p:cNvPr id="24" name="TextBox 23"/>
            <p:cNvSpPr txBox="1"/>
            <p:nvPr/>
          </p:nvSpPr>
          <p:spPr>
            <a:xfrm>
              <a:off x="4814700" y="3216187"/>
              <a:ext cx="539115" cy="461665"/>
            </a:xfrm>
            <a:prstGeom prst="rect">
              <a:avLst/>
            </a:prstGeom>
            <a:noFill/>
          </p:spPr>
          <p:txBody>
            <a:bodyPr wrap="square" rtlCol="0">
              <a:spAutoFit/>
            </a:bodyPr>
            <a:lstStyle/>
            <a:p>
              <a:r>
                <a:rPr lang="en-US" dirty="0" smtClean="0">
                  <a:latin typeface="+mj-lt"/>
                </a:rPr>
                <a:t>19</a:t>
              </a:r>
            </a:p>
          </p:txBody>
        </p:sp>
        <p:sp>
          <p:nvSpPr>
            <p:cNvPr id="25" name="TextBox 24"/>
            <p:cNvSpPr txBox="1"/>
            <p:nvPr/>
          </p:nvSpPr>
          <p:spPr>
            <a:xfrm>
              <a:off x="5353815" y="3079286"/>
              <a:ext cx="539115" cy="461665"/>
            </a:xfrm>
            <a:prstGeom prst="rect">
              <a:avLst/>
            </a:prstGeom>
            <a:noFill/>
          </p:spPr>
          <p:txBody>
            <a:bodyPr wrap="square" rtlCol="0">
              <a:spAutoFit/>
            </a:bodyPr>
            <a:lstStyle/>
            <a:p>
              <a:r>
                <a:rPr lang="en-US" dirty="0" smtClean="0">
                  <a:latin typeface="+mj-lt"/>
                </a:rPr>
                <a:t>14</a:t>
              </a:r>
            </a:p>
          </p:txBody>
        </p:sp>
        <p:sp>
          <p:nvSpPr>
            <p:cNvPr id="26" name="TextBox 25"/>
            <p:cNvSpPr txBox="1"/>
            <p:nvPr/>
          </p:nvSpPr>
          <p:spPr>
            <a:xfrm>
              <a:off x="5892930" y="3040159"/>
              <a:ext cx="539115" cy="461665"/>
            </a:xfrm>
            <a:prstGeom prst="rect">
              <a:avLst/>
            </a:prstGeom>
            <a:noFill/>
          </p:spPr>
          <p:txBody>
            <a:bodyPr wrap="square" rtlCol="0">
              <a:spAutoFit/>
            </a:bodyPr>
            <a:lstStyle/>
            <a:p>
              <a:r>
                <a:rPr lang="en-US" dirty="0" smtClean="0">
                  <a:latin typeface="+mj-lt"/>
                </a:rPr>
                <a:t>26</a:t>
              </a:r>
            </a:p>
          </p:txBody>
        </p:sp>
        <p:sp>
          <p:nvSpPr>
            <p:cNvPr id="27" name="TextBox 26"/>
            <p:cNvSpPr txBox="1"/>
            <p:nvPr/>
          </p:nvSpPr>
          <p:spPr>
            <a:xfrm>
              <a:off x="5749165" y="3707433"/>
              <a:ext cx="539115" cy="461665"/>
            </a:xfrm>
            <a:prstGeom prst="rect">
              <a:avLst/>
            </a:prstGeom>
            <a:noFill/>
          </p:spPr>
          <p:txBody>
            <a:bodyPr wrap="square" rtlCol="0">
              <a:spAutoFit/>
            </a:bodyPr>
            <a:lstStyle/>
            <a:p>
              <a:r>
                <a:rPr lang="en-US" dirty="0" smtClean="0">
                  <a:latin typeface="+mj-lt"/>
                </a:rPr>
                <a:t>29</a:t>
              </a:r>
            </a:p>
          </p:txBody>
        </p:sp>
        <p:sp>
          <p:nvSpPr>
            <p:cNvPr id="28" name="TextBox 27"/>
            <p:cNvSpPr txBox="1"/>
            <p:nvPr/>
          </p:nvSpPr>
          <p:spPr>
            <a:xfrm>
              <a:off x="5210050" y="3848033"/>
              <a:ext cx="539115" cy="461665"/>
            </a:xfrm>
            <a:prstGeom prst="rect">
              <a:avLst/>
            </a:prstGeom>
            <a:noFill/>
          </p:spPr>
          <p:txBody>
            <a:bodyPr wrap="square" rtlCol="0">
              <a:spAutoFit/>
            </a:bodyPr>
            <a:lstStyle/>
            <a:p>
              <a:r>
                <a:rPr lang="en-US" dirty="0" smtClean="0">
                  <a:latin typeface="+mj-lt"/>
                </a:rPr>
                <a:t>36</a:t>
              </a:r>
            </a:p>
          </p:txBody>
        </p:sp>
        <p:sp>
          <p:nvSpPr>
            <p:cNvPr id="29" name="TextBox 28"/>
            <p:cNvSpPr txBox="1"/>
            <p:nvPr/>
          </p:nvSpPr>
          <p:spPr>
            <a:xfrm>
              <a:off x="4670935" y="3988633"/>
              <a:ext cx="539115" cy="461665"/>
            </a:xfrm>
            <a:prstGeom prst="rect">
              <a:avLst/>
            </a:prstGeom>
            <a:noFill/>
          </p:spPr>
          <p:txBody>
            <a:bodyPr wrap="square" rtlCol="0">
              <a:spAutoFit/>
            </a:bodyPr>
            <a:lstStyle/>
            <a:p>
              <a:r>
                <a:rPr lang="en-US" dirty="0" smtClean="0">
                  <a:latin typeface="+mj-lt"/>
                </a:rPr>
                <a:t>29</a:t>
              </a:r>
            </a:p>
          </p:txBody>
        </p:sp>
        <p:sp>
          <p:nvSpPr>
            <p:cNvPr id="30" name="TextBox 29"/>
            <p:cNvSpPr txBox="1"/>
            <p:nvPr/>
          </p:nvSpPr>
          <p:spPr>
            <a:xfrm>
              <a:off x="4275585" y="4134898"/>
              <a:ext cx="539115" cy="461665"/>
            </a:xfrm>
            <a:prstGeom prst="rect">
              <a:avLst/>
            </a:prstGeom>
            <a:noFill/>
          </p:spPr>
          <p:txBody>
            <a:bodyPr wrap="square" rtlCol="0">
              <a:spAutoFit/>
            </a:bodyPr>
            <a:lstStyle/>
            <a:p>
              <a:r>
                <a:rPr lang="en-US" dirty="0" smtClean="0">
                  <a:latin typeface="+mj-lt"/>
                </a:rPr>
                <a:t>26</a:t>
              </a:r>
            </a:p>
          </p:txBody>
        </p:sp>
        <p:sp>
          <p:nvSpPr>
            <p:cNvPr id="31" name="TextBox 30"/>
            <p:cNvSpPr txBox="1"/>
            <p:nvPr/>
          </p:nvSpPr>
          <p:spPr>
            <a:xfrm>
              <a:off x="3736470" y="4317982"/>
              <a:ext cx="539115" cy="461665"/>
            </a:xfrm>
            <a:prstGeom prst="rect">
              <a:avLst/>
            </a:prstGeom>
            <a:noFill/>
          </p:spPr>
          <p:txBody>
            <a:bodyPr wrap="square" rtlCol="0">
              <a:spAutoFit/>
            </a:bodyPr>
            <a:lstStyle/>
            <a:p>
              <a:r>
                <a:rPr lang="en-US" dirty="0" smtClean="0">
                  <a:latin typeface="+mj-lt"/>
                </a:rPr>
                <a:t>19</a:t>
              </a:r>
            </a:p>
          </p:txBody>
        </p:sp>
        <p:sp>
          <p:nvSpPr>
            <p:cNvPr id="32" name="TextBox 31"/>
            <p:cNvSpPr txBox="1"/>
            <p:nvPr/>
          </p:nvSpPr>
          <p:spPr>
            <a:xfrm>
              <a:off x="2791421" y="4779647"/>
              <a:ext cx="539115" cy="461665"/>
            </a:xfrm>
            <a:prstGeom prst="rect">
              <a:avLst/>
            </a:prstGeom>
            <a:noFill/>
          </p:spPr>
          <p:txBody>
            <a:bodyPr wrap="square" rtlCol="0">
              <a:spAutoFit/>
            </a:bodyPr>
            <a:lstStyle/>
            <a:p>
              <a:r>
                <a:rPr lang="en-US" dirty="0" smtClean="0">
                  <a:latin typeface="+mj-lt"/>
                </a:rPr>
                <a:t>14</a:t>
              </a:r>
            </a:p>
          </p:txBody>
        </p:sp>
        <p:sp>
          <p:nvSpPr>
            <p:cNvPr id="33" name="TextBox 32"/>
            <p:cNvSpPr txBox="1"/>
            <p:nvPr/>
          </p:nvSpPr>
          <p:spPr>
            <a:xfrm>
              <a:off x="3042309" y="5439671"/>
              <a:ext cx="539115" cy="461665"/>
            </a:xfrm>
            <a:prstGeom prst="rect">
              <a:avLst/>
            </a:prstGeom>
            <a:noFill/>
          </p:spPr>
          <p:txBody>
            <a:bodyPr wrap="square" rtlCol="0">
              <a:spAutoFit/>
            </a:bodyPr>
            <a:lstStyle/>
            <a:p>
              <a:r>
                <a:rPr lang="en-US" dirty="0">
                  <a:latin typeface="+mj-lt"/>
                </a:rPr>
                <a:t>5</a:t>
              </a:r>
              <a:endParaRPr lang="en-US" dirty="0" smtClean="0">
                <a:latin typeface="+mj-lt"/>
              </a:endParaRPr>
            </a:p>
          </p:txBody>
        </p:sp>
        <p:sp>
          <p:nvSpPr>
            <p:cNvPr id="34" name="TextBox 33"/>
            <p:cNvSpPr txBox="1"/>
            <p:nvPr/>
          </p:nvSpPr>
          <p:spPr>
            <a:xfrm>
              <a:off x="3850983" y="5184875"/>
              <a:ext cx="539115" cy="461665"/>
            </a:xfrm>
            <a:prstGeom prst="rect">
              <a:avLst/>
            </a:prstGeom>
            <a:noFill/>
          </p:spPr>
          <p:txBody>
            <a:bodyPr wrap="square" rtlCol="0">
              <a:spAutoFit/>
            </a:bodyPr>
            <a:lstStyle/>
            <a:p>
              <a:r>
                <a:rPr lang="en-US" dirty="0" smtClean="0">
                  <a:latin typeface="+mj-lt"/>
                </a:rPr>
                <a:t>2</a:t>
              </a:r>
            </a:p>
          </p:txBody>
        </p:sp>
        <p:sp>
          <p:nvSpPr>
            <p:cNvPr id="35" name="TextBox 34"/>
            <p:cNvSpPr txBox="1"/>
            <p:nvPr/>
          </p:nvSpPr>
          <p:spPr>
            <a:xfrm>
              <a:off x="4390097" y="4995833"/>
              <a:ext cx="539115" cy="461665"/>
            </a:xfrm>
            <a:prstGeom prst="rect">
              <a:avLst/>
            </a:prstGeom>
            <a:noFill/>
          </p:spPr>
          <p:txBody>
            <a:bodyPr wrap="square" rtlCol="0">
              <a:spAutoFit/>
            </a:bodyPr>
            <a:lstStyle/>
            <a:p>
              <a:r>
                <a:rPr lang="en-US" dirty="0" smtClean="0">
                  <a:latin typeface="+mj-lt"/>
                </a:rPr>
                <a:t>7</a:t>
              </a:r>
            </a:p>
          </p:txBody>
        </p:sp>
        <p:sp>
          <p:nvSpPr>
            <p:cNvPr id="36" name="TextBox 35"/>
            <p:cNvSpPr txBox="1"/>
            <p:nvPr/>
          </p:nvSpPr>
          <p:spPr>
            <a:xfrm>
              <a:off x="4784048" y="4779647"/>
              <a:ext cx="539115" cy="461665"/>
            </a:xfrm>
            <a:prstGeom prst="rect">
              <a:avLst/>
            </a:prstGeom>
            <a:noFill/>
          </p:spPr>
          <p:txBody>
            <a:bodyPr wrap="square" rtlCol="0">
              <a:spAutoFit/>
            </a:bodyPr>
            <a:lstStyle/>
            <a:p>
              <a:r>
                <a:rPr lang="en-US" dirty="0" smtClean="0">
                  <a:latin typeface="+mj-lt"/>
                </a:rPr>
                <a:t>19</a:t>
              </a:r>
            </a:p>
          </p:txBody>
        </p:sp>
        <p:sp>
          <p:nvSpPr>
            <p:cNvPr id="37" name="TextBox 36"/>
            <p:cNvSpPr txBox="1"/>
            <p:nvPr/>
          </p:nvSpPr>
          <p:spPr>
            <a:xfrm>
              <a:off x="5177999" y="4563461"/>
              <a:ext cx="539115" cy="461665"/>
            </a:xfrm>
            <a:prstGeom prst="rect">
              <a:avLst/>
            </a:prstGeom>
            <a:noFill/>
          </p:spPr>
          <p:txBody>
            <a:bodyPr wrap="square" rtlCol="0">
              <a:spAutoFit/>
            </a:bodyPr>
            <a:lstStyle/>
            <a:p>
              <a:r>
                <a:rPr lang="en-US" dirty="0" smtClean="0">
                  <a:latin typeface="+mj-lt"/>
                </a:rPr>
                <a:t>21</a:t>
              </a:r>
            </a:p>
          </p:txBody>
        </p:sp>
        <p:sp>
          <p:nvSpPr>
            <p:cNvPr id="38" name="TextBox 37"/>
            <p:cNvSpPr txBox="1"/>
            <p:nvPr/>
          </p:nvSpPr>
          <p:spPr>
            <a:xfrm>
              <a:off x="5749165" y="4450298"/>
              <a:ext cx="539115" cy="461665"/>
            </a:xfrm>
            <a:prstGeom prst="rect">
              <a:avLst/>
            </a:prstGeom>
            <a:noFill/>
          </p:spPr>
          <p:txBody>
            <a:bodyPr wrap="square" rtlCol="0">
              <a:spAutoFit/>
            </a:bodyPr>
            <a:lstStyle/>
            <a:p>
              <a:r>
                <a:rPr lang="en-US" dirty="0" smtClean="0">
                  <a:latin typeface="+mj-lt"/>
                </a:rPr>
                <a:t>32</a:t>
              </a:r>
            </a:p>
          </p:txBody>
        </p:sp>
        <p:sp>
          <p:nvSpPr>
            <p:cNvPr id="39" name="TextBox 38"/>
            <p:cNvSpPr txBox="1"/>
            <p:nvPr/>
          </p:nvSpPr>
          <p:spPr>
            <a:xfrm>
              <a:off x="6703702" y="3617201"/>
              <a:ext cx="539115" cy="461665"/>
            </a:xfrm>
            <a:prstGeom prst="rect">
              <a:avLst/>
            </a:prstGeom>
            <a:noFill/>
          </p:spPr>
          <p:txBody>
            <a:bodyPr wrap="square" rtlCol="0">
              <a:spAutoFit/>
            </a:bodyPr>
            <a:lstStyle/>
            <a:p>
              <a:r>
                <a:rPr lang="en-US" dirty="0" smtClean="0">
                  <a:latin typeface="+mj-lt"/>
                </a:rPr>
                <a:t>8</a:t>
              </a:r>
            </a:p>
          </p:txBody>
        </p:sp>
        <p:sp>
          <p:nvSpPr>
            <p:cNvPr id="40" name="TextBox 39"/>
            <p:cNvSpPr txBox="1"/>
            <p:nvPr/>
          </p:nvSpPr>
          <p:spPr>
            <a:xfrm>
              <a:off x="4006027" y="5831885"/>
              <a:ext cx="539115" cy="461665"/>
            </a:xfrm>
            <a:prstGeom prst="rect">
              <a:avLst/>
            </a:prstGeom>
            <a:noFill/>
          </p:spPr>
          <p:txBody>
            <a:bodyPr wrap="square" rtlCol="0">
              <a:spAutoFit/>
            </a:bodyPr>
            <a:lstStyle/>
            <a:p>
              <a:r>
                <a:rPr lang="en-US" dirty="0">
                  <a:latin typeface="+mj-lt"/>
                </a:rPr>
                <a:t>0</a:t>
              </a:r>
              <a:endParaRPr lang="en-US" dirty="0" smtClean="0">
                <a:latin typeface="+mj-lt"/>
              </a:endParaRPr>
            </a:p>
          </p:txBody>
        </p:sp>
        <p:sp>
          <p:nvSpPr>
            <p:cNvPr id="41" name="TextBox 40"/>
            <p:cNvSpPr txBox="1"/>
            <p:nvPr/>
          </p:nvSpPr>
          <p:spPr>
            <a:xfrm>
              <a:off x="4514490" y="5670503"/>
              <a:ext cx="539115" cy="461665"/>
            </a:xfrm>
            <a:prstGeom prst="rect">
              <a:avLst/>
            </a:prstGeom>
            <a:noFill/>
          </p:spPr>
          <p:txBody>
            <a:bodyPr wrap="square" rtlCol="0">
              <a:spAutoFit/>
            </a:bodyPr>
            <a:lstStyle/>
            <a:p>
              <a:r>
                <a:rPr lang="en-US" dirty="0">
                  <a:latin typeface="+mj-lt"/>
                </a:rPr>
                <a:t>0</a:t>
              </a:r>
              <a:endParaRPr lang="en-US" dirty="0" smtClean="0">
                <a:latin typeface="+mj-lt"/>
              </a:endParaRPr>
            </a:p>
          </p:txBody>
        </p:sp>
        <p:sp>
          <p:nvSpPr>
            <p:cNvPr id="42" name="TextBox 41"/>
            <p:cNvSpPr txBox="1"/>
            <p:nvPr/>
          </p:nvSpPr>
          <p:spPr>
            <a:xfrm>
              <a:off x="5022953" y="5509121"/>
              <a:ext cx="539115" cy="461665"/>
            </a:xfrm>
            <a:prstGeom prst="rect">
              <a:avLst/>
            </a:prstGeom>
            <a:noFill/>
          </p:spPr>
          <p:txBody>
            <a:bodyPr wrap="square" rtlCol="0">
              <a:spAutoFit/>
            </a:bodyPr>
            <a:lstStyle/>
            <a:p>
              <a:r>
                <a:rPr lang="en-US" dirty="0">
                  <a:latin typeface="+mj-lt"/>
                </a:rPr>
                <a:t>0</a:t>
              </a:r>
              <a:endParaRPr lang="en-US" dirty="0" smtClean="0">
                <a:latin typeface="+mj-lt"/>
              </a:endParaRPr>
            </a:p>
          </p:txBody>
        </p:sp>
        <p:sp>
          <p:nvSpPr>
            <p:cNvPr id="43" name="TextBox 42"/>
            <p:cNvSpPr txBox="1"/>
            <p:nvPr/>
          </p:nvSpPr>
          <p:spPr>
            <a:xfrm>
              <a:off x="5428185" y="5419628"/>
              <a:ext cx="539115" cy="461665"/>
            </a:xfrm>
            <a:prstGeom prst="rect">
              <a:avLst/>
            </a:prstGeom>
            <a:noFill/>
          </p:spPr>
          <p:txBody>
            <a:bodyPr wrap="square" rtlCol="0">
              <a:spAutoFit/>
            </a:bodyPr>
            <a:lstStyle/>
            <a:p>
              <a:r>
                <a:rPr lang="en-US" dirty="0">
                  <a:latin typeface="+mj-lt"/>
                </a:rPr>
                <a:t>0</a:t>
              </a:r>
              <a:endParaRPr lang="en-US" dirty="0" smtClean="0">
                <a:latin typeface="+mj-lt"/>
              </a:endParaRPr>
            </a:p>
          </p:txBody>
        </p:sp>
        <p:sp>
          <p:nvSpPr>
            <p:cNvPr id="44" name="TextBox 43"/>
            <p:cNvSpPr txBox="1"/>
            <p:nvPr/>
          </p:nvSpPr>
          <p:spPr>
            <a:xfrm>
              <a:off x="5892930" y="5356539"/>
              <a:ext cx="539115" cy="461665"/>
            </a:xfrm>
            <a:prstGeom prst="rect">
              <a:avLst/>
            </a:prstGeom>
            <a:noFill/>
          </p:spPr>
          <p:txBody>
            <a:bodyPr wrap="square" rtlCol="0">
              <a:spAutoFit/>
            </a:bodyPr>
            <a:lstStyle/>
            <a:p>
              <a:r>
                <a:rPr lang="en-US" dirty="0">
                  <a:latin typeface="+mj-lt"/>
                </a:rPr>
                <a:t>0</a:t>
              </a:r>
              <a:endParaRPr lang="en-US" dirty="0" smtClean="0">
                <a:latin typeface="+mj-lt"/>
              </a:endParaRPr>
            </a:p>
          </p:txBody>
        </p:sp>
      </p:grpSp>
      <p:sp>
        <p:nvSpPr>
          <p:cNvPr id="46" name="TextBox 45"/>
          <p:cNvSpPr txBox="1"/>
          <p:nvPr/>
        </p:nvSpPr>
        <p:spPr>
          <a:xfrm>
            <a:off x="512680" y="6362869"/>
            <a:ext cx="6591665" cy="369332"/>
          </a:xfrm>
          <a:prstGeom prst="rect">
            <a:avLst/>
          </a:prstGeom>
          <a:noFill/>
          <a:effectLst/>
        </p:spPr>
        <p:txBody>
          <a:bodyPr wrap="square" rtlCol="0">
            <a:spAutoFit/>
          </a:bodyPr>
          <a:lstStyle/>
          <a:p>
            <a:r>
              <a:rPr lang="en-US" sz="1800" dirty="0" err="1" smtClean="0">
                <a:solidFill>
                  <a:srgbClr val="1691D0"/>
                </a:solidFill>
                <a:latin typeface="+mj-lt"/>
              </a:rPr>
              <a:t>Ojemann</a:t>
            </a:r>
            <a:r>
              <a:rPr lang="en-US" sz="1800" dirty="0" smtClean="0">
                <a:solidFill>
                  <a:srgbClr val="1691D0"/>
                </a:solidFill>
                <a:latin typeface="+mj-lt"/>
              </a:rPr>
              <a:t>, </a:t>
            </a:r>
            <a:r>
              <a:rPr lang="en-US" sz="1800" dirty="0" err="1" smtClean="0">
                <a:solidFill>
                  <a:srgbClr val="1691D0"/>
                </a:solidFill>
                <a:latin typeface="+mj-lt"/>
              </a:rPr>
              <a:t>Ojemann</a:t>
            </a:r>
            <a:r>
              <a:rPr lang="en-US" sz="1800" dirty="0" smtClean="0">
                <a:solidFill>
                  <a:srgbClr val="1691D0"/>
                </a:solidFill>
                <a:latin typeface="+mj-lt"/>
              </a:rPr>
              <a:t>, </a:t>
            </a:r>
            <a:r>
              <a:rPr lang="en-US" sz="1800" dirty="0" err="1" smtClean="0">
                <a:solidFill>
                  <a:srgbClr val="1691D0"/>
                </a:solidFill>
                <a:latin typeface="+mj-lt"/>
              </a:rPr>
              <a:t>Letitch</a:t>
            </a:r>
            <a:r>
              <a:rPr lang="en-US" sz="1800" dirty="0" smtClean="0">
                <a:solidFill>
                  <a:srgbClr val="1691D0"/>
                </a:solidFill>
                <a:latin typeface="+mj-lt"/>
              </a:rPr>
              <a:t>, and Berger (1989)</a:t>
            </a:r>
            <a:endParaRPr lang="en-US" sz="1800" dirty="0">
              <a:solidFill>
                <a:srgbClr val="1691D0"/>
              </a:solidFill>
              <a:latin typeface="+mj-lt"/>
            </a:endParaRPr>
          </a:p>
        </p:txBody>
      </p:sp>
      <p:sp>
        <p:nvSpPr>
          <p:cNvPr id="47" name="TextBox 46"/>
          <p:cNvSpPr txBox="1"/>
          <p:nvPr/>
        </p:nvSpPr>
        <p:spPr>
          <a:xfrm>
            <a:off x="72058" y="179114"/>
            <a:ext cx="9071942" cy="830997"/>
          </a:xfrm>
          <a:prstGeom prst="rect">
            <a:avLst/>
          </a:prstGeom>
          <a:noFill/>
        </p:spPr>
        <p:txBody>
          <a:bodyPr wrap="square" rtlCol="0">
            <a:spAutoFit/>
          </a:bodyPr>
          <a:lstStyle/>
          <a:p>
            <a:r>
              <a:rPr lang="en-US" dirty="0" smtClean="0">
                <a:latin typeface="Calibri"/>
                <a:cs typeface="Calibri"/>
              </a:rPr>
              <a:t>Percentage of patients with a site in each zone with significant naming errors in that zone </a:t>
            </a:r>
            <a:endParaRPr lang="en-US" dirty="0">
              <a:latin typeface="Calibri"/>
              <a:cs typeface="Calibri"/>
            </a:endParaRPr>
          </a:p>
        </p:txBody>
      </p:sp>
    </p:spTree>
    <p:extLst>
      <p:ext uri="{BB962C8B-B14F-4D97-AF65-F5344CB8AC3E}">
        <p14:creationId xmlns:p14="http://schemas.microsoft.com/office/powerpoint/2010/main" val="1141952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models are wrong; some are useful”</a:t>
            </a:r>
            <a:endParaRPr lang="en-US" dirty="0"/>
          </a:p>
        </p:txBody>
      </p:sp>
      <p:sp>
        <p:nvSpPr>
          <p:cNvPr id="3" name="Content Placeholder 2"/>
          <p:cNvSpPr>
            <a:spLocks noGrp="1"/>
          </p:cNvSpPr>
          <p:nvPr>
            <p:ph idx="1"/>
          </p:nvPr>
        </p:nvSpPr>
        <p:spPr/>
        <p:txBody>
          <a:bodyPr/>
          <a:lstStyle/>
          <a:p>
            <a:pPr marL="0" indent="0">
              <a:buNone/>
            </a:pPr>
            <a:r>
              <a:rPr lang="en-US" dirty="0" smtClean="0"/>
              <a:t>“Since </a:t>
            </a:r>
            <a:r>
              <a:rPr lang="en-US" dirty="0"/>
              <a:t>all models are wrong the scientist cannot obtain a </a:t>
            </a:r>
            <a:r>
              <a:rPr lang="en-US" dirty="0" smtClean="0"/>
              <a:t>‘correct’ </a:t>
            </a:r>
            <a:r>
              <a:rPr lang="en-US" dirty="0"/>
              <a:t>one by excessive elaboration. On the contrary following William of Occam he should seek an economical description of natural phenomena. Just as the ability to devise simple but evocative models is the signature of the great scientist so overelaboration and </a:t>
            </a:r>
            <a:r>
              <a:rPr lang="en-US" dirty="0" err="1"/>
              <a:t>overparameterization</a:t>
            </a:r>
            <a:r>
              <a:rPr lang="en-US" dirty="0"/>
              <a:t> is often the mark of mediocrity</a:t>
            </a:r>
            <a:r>
              <a:rPr lang="en-US" dirty="0" smtClean="0"/>
              <a:t>.” (Box, 1976 p</a:t>
            </a:r>
            <a:r>
              <a:rPr lang="en-US" dirty="0"/>
              <a:t>. 792)</a:t>
            </a:r>
          </a:p>
        </p:txBody>
      </p:sp>
    </p:spTree>
    <p:extLst>
      <p:ext uri="{BB962C8B-B14F-4D97-AF65-F5344CB8AC3E}">
        <p14:creationId xmlns:p14="http://schemas.microsoft.com/office/powerpoint/2010/main" val="36683283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progressions</a:t>
            </a:r>
            <a:endParaRPr lang="en-US" dirty="0"/>
          </a:p>
        </p:txBody>
      </p:sp>
      <p:sp>
        <p:nvSpPr>
          <p:cNvPr id="4" name="Content Placeholder 3"/>
          <p:cNvSpPr>
            <a:spLocks noGrp="1"/>
          </p:cNvSpPr>
          <p:nvPr>
            <p:ph idx="1"/>
          </p:nvPr>
        </p:nvSpPr>
        <p:spPr/>
        <p:txBody>
          <a:bodyPr/>
          <a:lstStyle/>
          <a:p>
            <a:r>
              <a:rPr lang="en-US" dirty="0" smtClean="0"/>
              <a:t>What gets better when students get better at reading?</a:t>
            </a:r>
          </a:p>
          <a:p>
            <a:pPr lvl="1"/>
            <a:r>
              <a:rPr lang="en-US" dirty="0" smtClean="0"/>
              <a:t>Phonemic awareness</a:t>
            </a:r>
          </a:p>
          <a:p>
            <a:pPr lvl="1"/>
            <a:r>
              <a:rPr lang="en-US" dirty="0" smtClean="0"/>
              <a:t>Phonics</a:t>
            </a:r>
          </a:p>
          <a:p>
            <a:pPr lvl="1"/>
            <a:r>
              <a:rPr lang="en-US" dirty="0" smtClean="0"/>
              <a:t>Fluency</a:t>
            </a:r>
          </a:p>
          <a:p>
            <a:pPr lvl="1"/>
            <a:r>
              <a:rPr lang="en-US" dirty="0" smtClean="0"/>
              <a:t>Vocabulary</a:t>
            </a:r>
          </a:p>
          <a:p>
            <a:pPr lvl="1"/>
            <a:r>
              <a:rPr lang="en-US" dirty="0" smtClean="0"/>
              <a:t>Text comprehension</a:t>
            </a:r>
            <a:endParaRPr lang="en-US" dirty="0"/>
          </a:p>
        </p:txBody>
      </p:sp>
      <p:sp>
        <p:nvSpPr>
          <p:cNvPr id="3" name="Slide Number Placeholder 2"/>
          <p:cNvSpPr>
            <a:spLocks noGrp="1"/>
          </p:cNvSpPr>
          <p:nvPr>
            <p:ph type="sldNum" sz="quarter" idx="12"/>
          </p:nvPr>
        </p:nvSpPr>
        <p:spPr/>
        <p:txBody>
          <a:bodyPr/>
          <a:lstStyle/>
          <a:p>
            <a:pPr>
              <a:defRPr/>
            </a:pPr>
            <a:fld id="{0BCA7252-6283-0043-95DE-9CBA704BC554}" type="slidenum">
              <a:rPr lang="en-GB" smtClean="0"/>
              <a:pPr>
                <a:defRPr/>
              </a:pPr>
              <a:t>16</a:t>
            </a:fld>
            <a:endParaRPr lang="en-GB" dirty="0"/>
          </a:p>
        </p:txBody>
      </p:sp>
      <p:sp>
        <p:nvSpPr>
          <p:cNvPr id="5" name="TextBox 4"/>
          <p:cNvSpPr txBox="1"/>
          <p:nvPr/>
        </p:nvSpPr>
        <p:spPr>
          <a:xfrm>
            <a:off x="717550" y="6348356"/>
            <a:ext cx="4870450" cy="369332"/>
          </a:xfrm>
          <a:prstGeom prst="rect">
            <a:avLst/>
          </a:prstGeom>
          <a:noFill/>
        </p:spPr>
        <p:txBody>
          <a:bodyPr wrap="square" rtlCol="0">
            <a:spAutoFit/>
          </a:bodyPr>
          <a:lstStyle/>
          <a:p>
            <a:r>
              <a:rPr lang="en-US" sz="1800" dirty="0" smtClean="0">
                <a:solidFill>
                  <a:srgbClr val="1691D0"/>
                </a:solidFill>
                <a:latin typeface="Calibri"/>
                <a:cs typeface="Calibri"/>
              </a:rPr>
              <a:t>National Reading Panel (2001)</a:t>
            </a:r>
            <a:endParaRPr lang="en-US" sz="1800" dirty="0">
              <a:solidFill>
                <a:srgbClr val="1691D0"/>
              </a:solidFill>
              <a:latin typeface="Calibri"/>
              <a:cs typeface="Calibri"/>
            </a:endParaRPr>
          </a:p>
        </p:txBody>
      </p:sp>
    </p:spTree>
    <p:extLst>
      <p:ext uri="{BB962C8B-B14F-4D97-AF65-F5344CB8AC3E}">
        <p14:creationId xmlns:p14="http://schemas.microsoft.com/office/powerpoint/2010/main" val="20701212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“simple” view of reading</a:t>
            </a:r>
            <a:endParaRPr lang="en-US" dirty="0"/>
          </a:p>
        </p:txBody>
      </p:sp>
      <p:pic>
        <p:nvPicPr>
          <p:cNvPr id="6" name="Content Placeholder 5" descr="Screen Shot 2017-07-27 at 1.41.14 AM.png"/>
          <p:cNvPicPr>
            <a:picLocks noGrp="1" noChangeAspect="1"/>
          </p:cNvPicPr>
          <p:nvPr>
            <p:ph idx="1"/>
          </p:nvPr>
        </p:nvPicPr>
        <p:blipFill>
          <a:blip r:embed="rId2">
            <a:extLst>
              <a:ext uri="{28A0092B-C50C-407E-A947-70E740481C1C}">
                <a14:useLocalDpi xmlns:a14="http://schemas.microsoft.com/office/drawing/2010/main" val="0"/>
              </a:ext>
            </a:extLst>
          </a:blip>
          <a:srcRect t="1038" b="1038"/>
          <a:stretch>
            <a:fillRect/>
          </a:stretch>
        </p:blipFill>
        <p:spPr>
          <a:xfrm>
            <a:off x="1174750" y="1371600"/>
            <a:ext cx="7969250" cy="4840890"/>
          </a:xfrm>
        </p:spPr>
      </p:pic>
      <p:sp>
        <p:nvSpPr>
          <p:cNvPr id="3" name="Slide Number Placeholder 2"/>
          <p:cNvSpPr>
            <a:spLocks noGrp="1"/>
          </p:cNvSpPr>
          <p:nvPr>
            <p:ph type="sldNum" sz="quarter" idx="12"/>
          </p:nvPr>
        </p:nvSpPr>
        <p:spPr/>
        <p:txBody>
          <a:bodyPr/>
          <a:lstStyle/>
          <a:p>
            <a:pPr>
              <a:defRPr/>
            </a:pPr>
            <a:fld id="{0BCA7252-6283-0043-95DE-9CBA704BC554}" type="slidenum">
              <a:rPr lang="en-GB" smtClean="0"/>
              <a:pPr>
                <a:defRPr/>
              </a:pPr>
              <a:t>17</a:t>
            </a:fld>
            <a:endParaRPr lang="en-GB" dirty="0"/>
          </a:p>
        </p:txBody>
      </p:sp>
      <p:sp>
        <p:nvSpPr>
          <p:cNvPr id="7" name="TextBox 6"/>
          <p:cNvSpPr txBox="1"/>
          <p:nvPr/>
        </p:nvSpPr>
        <p:spPr>
          <a:xfrm>
            <a:off x="717550" y="6400800"/>
            <a:ext cx="3968750" cy="369332"/>
          </a:xfrm>
          <a:prstGeom prst="rect">
            <a:avLst/>
          </a:prstGeom>
          <a:noFill/>
        </p:spPr>
        <p:txBody>
          <a:bodyPr wrap="square" rtlCol="0">
            <a:spAutoFit/>
          </a:bodyPr>
          <a:lstStyle/>
          <a:p>
            <a:r>
              <a:rPr lang="en-US" sz="1800" dirty="0" smtClean="0">
                <a:solidFill>
                  <a:srgbClr val="1691D0"/>
                </a:solidFill>
                <a:latin typeface="Calibri"/>
                <a:cs typeface="Calibri"/>
              </a:rPr>
              <a:t>Scarborough (2001)</a:t>
            </a:r>
            <a:endParaRPr lang="en-US" sz="1800" dirty="0">
              <a:solidFill>
                <a:srgbClr val="1691D0"/>
              </a:solidFill>
              <a:latin typeface="Calibri"/>
              <a:cs typeface="Calibri"/>
            </a:endParaRPr>
          </a:p>
        </p:txBody>
      </p:sp>
      <p:sp>
        <p:nvSpPr>
          <p:cNvPr id="8" name="TextBox 7"/>
          <p:cNvSpPr txBox="1"/>
          <p:nvPr/>
        </p:nvSpPr>
        <p:spPr>
          <a:xfrm>
            <a:off x="101600" y="1320800"/>
            <a:ext cx="3175000" cy="461665"/>
          </a:xfrm>
          <a:prstGeom prst="rect">
            <a:avLst/>
          </a:prstGeom>
          <a:solidFill>
            <a:schemeClr val="bg1"/>
          </a:solidFill>
        </p:spPr>
        <p:txBody>
          <a:bodyPr wrap="square" rtlCol="0">
            <a:spAutoFit/>
          </a:bodyPr>
          <a:lstStyle/>
          <a:p>
            <a:pPr algn="r"/>
            <a:r>
              <a:rPr lang="en-US" dirty="0" smtClean="0">
                <a:solidFill>
                  <a:srgbClr val="0D6B56"/>
                </a:solidFill>
                <a:latin typeface="Calibri"/>
                <a:cs typeface="Calibri"/>
              </a:rPr>
              <a:t>Background knowledge</a:t>
            </a:r>
            <a:endParaRPr lang="en-US" dirty="0">
              <a:solidFill>
                <a:srgbClr val="0D6B56"/>
              </a:solidFill>
              <a:latin typeface="Calibri"/>
              <a:cs typeface="Calibri"/>
            </a:endParaRPr>
          </a:p>
        </p:txBody>
      </p:sp>
      <p:sp>
        <p:nvSpPr>
          <p:cNvPr id="9" name="TextBox 8"/>
          <p:cNvSpPr txBox="1"/>
          <p:nvPr/>
        </p:nvSpPr>
        <p:spPr>
          <a:xfrm>
            <a:off x="101600" y="1934865"/>
            <a:ext cx="3175000" cy="461665"/>
          </a:xfrm>
          <a:prstGeom prst="rect">
            <a:avLst/>
          </a:prstGeom>
          <a:solidFill>
            <a:schemeClr val="bg1"/>
          </a:solidFill>
        </p:spPr>
        <p:txBody>
          <a:bodyPr wrap="square" rtlCol="0">
            <a:spAutoFit/>
          </a:bodyPr>
          <a:lstStyle/>
          <a:p>
            <a:pPr algn="r"/>
            <a:r>
              <a:rPr lang="en-US" dirty="0" smtClean="0">
                <a:solidFill>
                  <a:srgbClr val="0D6B56"/>
                </a:solidFill>
                <a:latin typeface="Calibri"/>
                <a:cs typeface="Calibri"/>
              </a:rPr>
              <a:t>Vocabulary</a:t>
            </a:r>
            <a:endParaRPr lang="en-US" dirty="0">
              <a:solidFill>
                <a:srgbClr val="0D6B56"/>
              </a:solidFill>
              <a:latin typeface="Calibri"/>
              <a:cs typeface="Calibri"/>
            </a:endParaRPr>
          </a:p>
        </p:txBody>
      </p:sp>
      <p:sp>
        <p:nvSpPr>
          <p:cNvPr id="10" name="TextBox 9"/>
          <p:cNvSpPr txBox="1"/>
          <p:nvPr/>
        </p:nvSpPr>
        <p:spPr>
          <a:xfrm>
            <a:off x="101600" y="2754015"/>
            <a:ext cx="3175000" cy="461665"/>
          </a:xfrm>
          <a:prstGeom prst="rect">
            <a:avLst/>
          </a:prstGeom>
          <a:solidFill>
            <a:schemeClr val="bg1"/>
          </a:solidFill>
        </p:spPr>
        <p:txBody>
          <a:bodyPr wrap="square" rtlCol="0">
            <a:spAutoFit/>
          </a:bodyPr>
          <a:lstStyle/>
          <a:p>
            <a:pPr algn="r"/>
            <a:r>
              <a:rPr lang="en-US" dirty="0" smtClean="0">
                <a:solidFill>
                  <a:srgbClr val="0D6B56"/>
                </a:solidFill>
                <a:latin typeface="Calibri"/>
                <a:cs typeface="Calibri"/>
              </a:rPr>
              <a:t>Language structures</a:t>
            </a:r>
            <a:endParaRPr lang="en-US" dirty="0">
              <a:solidFill>
                <a:srgbClr val="0D6B56"/>
              </a:solidFill>
              <a:latin typeface="Calibri"/>
              <a:cs typeface="Calibri"/>
            </a:endParaRPr>
          </a:p>
        </p:txBody>
      </p:sp>
      <p:sp>
        <p:nvSpPr>
          <p:cNvPr id="11" name="TextBox 10"/>
          <p:cNvSpPr txBox="1"/>
          <p:nvPr/>
        </p:nvSpPr>
        <p:spPr>
          <a:xfrm>
            <a:off x="101600" y="3340795"/>
            <a:ext cx="3175000" cy="461665"/>
          </a:xfrm>
          <a:prstGeom prst="rect">
            <a:avLst/>
          </a:prstGeom>
          <a:solidFill>
            <a:schemeClr val="bg1"/>
          </a:solidFill>
        </p:spPr>
        <p:txBody>
          <a:bodyPr wrap="square" rtlCol="0">
            <a:spAutoFit/>
          </a:bodyPr>
          <a:lstStyle/>
          <a:p>
            <a:pPr algn="r"/>
            <a:r>
              <a:rPr lang="en-US" dirty="0" smtClean="0">
                <a:solidFill>
                  <a:srgbClr val="0D6B56"/>
                </a:solidFill>
                <a:latin typeface="Calibri"/>
                <a:cs typeface="Calibri"/>
              </a:rPr>
              <a:t>Verbal reasoning</a:t>
            </a:r>
            <a:endParaRPr lang="en-US" dirty="0">
              <a:solidFill>
                <a:srgbClr val="0D6B56"/>
              </a:solidFill>
              <a:latin typeface="Calibri"/>
              <a:cs typeface="Calibri"/>
            </a:endParaRPr>
          </a:p>
        </p:txBody>
      </p:sp>
      <p:sp>
        <p:nvSpPr>
          <p:cNvPr id="12" name="TextBox 11"/>
          <p:cNvSpPr txBox="1"/>
          <p:nvPr/>
        </p:nvSpPr>
        <p:spPr>
          <a:xfrm>
            <a:off x="101600" y="4046340"/>
            <a:ext cx="3175000" cy="461665"/>
          </a:xfrm>
          <a:prstGeom prst="rect">
            <a:avLst/>
          </a:prstGeom>
          <a:solidFill>
            <a:schemeClr val="bg1"/>
          </a:solidFill>
        </p:spPr>
        <p:txBody>
          <a:bodyPr wrap="square" rtlCol="0">
            <a:spAutoFit/>
          </a:bodyPr>
          <a:lstStyle/>
          <a:p>
            <a:pPr algn="r"/>
            <a:r>
              <a:rPr lang="en-US" dirty="0" smtClean="0">
                <a:solidFill>
                  <a:srgbClr val="0D6B56"/>
                </a:solidFill>
                <a:latin typeface="Calibri"/>
                <a:cs typeface="Calibri"/>
              </a:rPr>
              <a:t>Literacy knowledge</a:t>
            </a:r>
            <a:endParaRPr lang="en-US" dirty="0">
              <a:solidFill>
                <a:srgbClr val="0D6B56"/>
              </a:solidFill>
              <a:latin typeface="Calibri"/>
              <a:cs typeface="Calibri"/>
            </a:endParaRPr>
          </a:p>
        </p:txBody>
      </p:sp>
      <p:sp>
        <p:nvSpPr>
          <p:cNvPr id="13" name="TextBox 12"/>
          <p:cNvSpPr txBox="1"/>
          <p:nvPr/>
        </p:nvSpPr>
        <p:spPr>
          <a:xfrm>
            <a:off x="101600" y="4636395"/>
            <a:ext cx="3175000" cy="461665"/>
          </a:xfrm>
          <a:prstGeom prst="rect">
            <a:avLst/>
          </a:prstGeom>
          <a:solidFill>
            <a:schemeClr val="bg1"/>
          </a:solidFill>
        </p:spPr>
        <p:txBody>
          <a:bodyPr wrap="square" rtlCol="0">
            <a:spAutoFit/>
          </a:bodyPr>
          <a:lstStyle/>
          <a:p>
            <a:pPr algn="r"/>
            <a:r>
              <a:rPr lang="en-US" dirty="0" smtClean="0">
                <a:solidFill>
                  <a:srgbClr val="D53F20"/>
                </a:solidFill>
                <a:latin typeface="Calibri"/>
                <a:cs typeface="Calibri"/>
              </a:rPr>
              <a:t>Sight recognition</a:t>
            </a:r>
            <a:endParaRPr lang="en-US" dirty="0">
              <a:solidFill>
                <a:srgbClr val="D53F20"/>
              </a:solidFill>
              <a:latin typeface="Calibri"/>
              <a:cs typeface="Calibri"/>
            </a:endParaRPr>
          </a:p>
        </p:txBody>
      </p:sp>
      <p:sp>
        <p:nvSpPr>
          <p:cNvPr id="16" name="TextBox 15"/>
          <p:cNvSpPr txBox="1"/>
          <p:nvPr/>
        </p:nvSpPr>
        <p:spPr>
          <a:xfrm>
            <a:off x="101600" y="5250460"/>
            <a:ext cx="3175000" cy="461665"/>
          </a:xfrm>
          <a:prstGeom prst="rect">
            <a:avLst/>
          </a:prstGeom>
          <a:solidFill>
            <a:schemeClr val="bg1"/>
          </a:solidFill>
        </p:spPr>
        <p:txBody>
          <a:bodyPr wrap="square" rtlCol="0">
            <a:spAutoFit/>
          </a:bodyPr>
          <a:lstStyle/>
          <a:p>
            <a:pPr algn="r"/>
            <a:r>
              <a:rPr lang="en-US" dirty="0" smtClean="0">
                <a:solidFill>
                  <a:srgbClr val="D53F20"/>
                </a:solidFill>
                <a:latin typeface="Calibri"/>
                <a:cs typeface="Calibri"/>
              </a:rPr>
              <a:t>Decoding</a:t>
            </a:r>
            <a:endParaRPr lang="en-US" dirty="0">
              <a:solidFill>
                <a:srgbClr val="D53F20"/>
              </a:solidFill>
              <a:latin typeface="Calibri"/>
              <a:cs typeface="Calibri"/>
            </a:endParaRPr>
          </a:p>
        </p:txBody>
      </p:sp>
      <p:sp>
        <p:nvSpPr>
          <p:cNvPr id="17" name="TextBox 16"/>
          <p:cNvSpPr txBox="1"/>
          <p:nvPr/>
        </p:nvSpPr>
        <p:spPr>
          <a:xfrm>
            <a:off x="101600" y="5719675"/>
            <a:ext cx="3175000" cy="461665"/>
          </a:xfrm>
          <a:prstGeom prst="rect">
            <a:avLst/>
          </a:prstGeom>
          <a:solidFill>
            <a:schemeClr val="bg1"/>
          </a:solidFill>
        </p:spPr>
        <p:txBody>
          <a:bodyPr wrap="square" rtlCol="0">
            <a:spAutoFit/>
          </a:bodyPr>
          <a:lstStyle/>
          <a:p>
            <a:pPr algn="r"/>
            <a:r>
              <a:rPr lang="en-US" dirty="0" smtClean="0">
                <a:solidFill>
                  <a:srgbClr val="D53F20"/>
                </a:solidFill>
                <a:latin typeface="Calibri"/>
                <a:cs typeface="Calibri"/>
              </a:rPr>
              <a:t>Phonological awareness</a:t>
            </a:r>
            <a:endParaRPr lang="en-US" dirty="0">
              <a:solidFill>
                <a:srgbClr val="D53F20"/>
              </a:solidFill>
              <a:latin typeface="Calibri"/>
              <a:cs typeface="Calibri"/>
            </a:endParaRPr>
          </a:p>
        </p:txBody>
      </p:sp>
    </p:spTree>
    <p:extLst>
      <p:ext uri="{BB962C8B-B14F-4D97-AF65-F5344CB8AC3E}">
        <p14:creationId xmlns:p14="http://schemas.microsoft.com/office/powerpoint/2010/main" val="45291290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867833" y="395111"/>
            <a:ext cx="1453445" cy="536222"/>
          </a:xfrm>
          <a:prstGeom prst="rect">
            <a:avLst/>
          </a:prstGeom>
          <a:solidFill>
            <a:srgbClr val="1691D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Letters</a:t>
            </a:r>
            <a:endParaRPr lang="en-US" sz="2200" dirty="0"/>
          </a:p>
        </p:txBody>
      </p:sp>
      <p:sp>
        <p:nvSpPr>
          <p:cNvPr id="5" name="Oval 4"/>
          <p:cNvSpPr/>
          <p:nvPr/>
        </p:nvSpPr>
        <p:spPr>
          <a:xfrm>
            <a:off x="345723" y="1552222"/>
            <a:ext cx="2497666" cy="846667"/>
          </a:xfrm>
          <a:prstGeom prst="ellipse">
            <a:avLst/>
          </a:prstGeom>
          <a:solidFill>
            <a:srgbClr val="1691D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Translation rules</a:t>
            </a:r>
            <a:endParaRPr lang="en-US" sz="2200" dirty="0"/>
          </a:p>
        </p:txBody>
      </p:sp>
      <p:sp>
        <p:nvSpPr>
          <p:cNvPr id="6" name="Oval 5"/>
          <p:cNvSpPr/>
          <p:nvPr/>
        </p:nvSpPr>
        <p:spPr>
          <a:xfrm>
            <a:off x="345723" y="2918178"/>
            <a:ext cx="2497666" cy="846667"/>
          </a:xfrm>
          <a:prstGeom prst="ellipse">
            <a:avLst/>
          </a:prstGeom>
          <a:solidFill>
            <a:srgbClr val="1691D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Word sounds</a:t>
            </a:r>
            <a:endParaRPr lang="en-US" sz="2200" dirty="0"/>
          </a:p>
        </p:txBody>
      </p:sp>
      <p:sp>
        <p:nvSpPr>
          <p:cNvPr id="7" name="Oval 6"/>
          <p:cNvSpPr/>
          <p:nvPr/>
        </p:nvSpPr>
        <p:spPr>
          <a:xfrm>
            <a:off x="345723" y="4284134"/>
            <a:ext cx="2497666" cy="846667"/>
          </a:xfrm>
          <a:prstGeom prst="ellipse">
            <a:avLst/>
          </a:prstGeom>
          <a:solidFill>
            <a:srgbClr val="1691D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Syntactic rules</a:t>
            </a:r>
            <a:endParaRPr lang="en-US" sz="2200" dirty="0"/>
          </a:p>
        </p:txBody>
      </p:sp>
      <p:sp>
        <p:nvSpPr>
          <p:cNvPr id="8" name="Oval 7"/>
          <p:cNvSpPr/>
          <p:nvPr/>
        </p:nvSpPr>
        <p:spPr>
          <a:xfrm>
            <a:off x="345723" y="5833534"/>
            <a:ext cx="2497666" cy="846667"/>
          </a:xfrm>
          <a:prstGeom prst="ellipse">
            <a:avLst/>
          </a:prstGeom>
          <a:solidFill>
            <a:srgbClr val="1691D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Idea web</a:t>
            </a:r>
            <a:endParaRPr lang="en-US" sz="2200" dirty="0"/>
          </a:p>
        </p:txBody>
      </p:sp>
      <p:sp>
        <p:nvSpPr>
          <p:cNvPr id="9" name="Oval 8"/>
          <p:cNvSpPr/>
          <p:nvPr/>
        </p:nvSpPr>
        <p:spPr>
          <a:xfrm>
            <a:off x="6354233" y="2918178"/>
            <a:ext cx="2507544" cy="846667"/>
          </a:xfrm>
          <a:prstGeom prst="ellipse">
            <a:avLst/>
          </a:prstGeom>
          <a:solidFill>
            <a:srgbClr val="1691D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Spellings</a:t>
            </a:r>
            <a:endParaRPr lang="en-US" sz="2200" dirty="0"/>
          </a:p>
        </p:txBody>
      </p:sp>
      <p:sp>
        <p:nvSpPr>
          <p:cNvPr id="10" name="Oval 9"/>
          <p:cNvSpPr/>
          <p:nvPr/>
        </p:nvSpPr>
        <p:spPr>
          <a:xfrm>
            <a:off x="6354233" y="5833534"/>
            <a:ext cx="2507544" cy="846667"/>
          </a:xfrm>
          <a:prstGeom prst="ellipse">
            <a:avLst/>
          </a:prstGeom>
          <a:solidFill>
            <a:srgbClr val="1691D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Situation model</a:t>
            </a:r>
            <a:endParaRPr lang="en-US" sz="2200" dirty="0"/>
          </a:p>
        </p:txBody>
      </p:sp>
      <p:sp>
        <p:nvSpPr>
          <p:cNvPr id="11" name="Oval 10"/>
          <p:cNvSpPr/>
          <p:nvPr/>
        </p:nvSpPr>
        <p:spPr>
          <a:xfrm>
            <a:off x="3406421" y="3643490"/>
            <a:ext cx="2731911" cy="846667"/>
          </a:xfrm>
          <a:prstGeom prst="ellipse">
            <a:avLst/>
          </a:prstGeom>
          <a:solidFill>
            <a:srgbClr val="1691D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Word meanings</a:t>
            </a:r>
            <a:endParaRPr lang="en-US" sz="2200" dirty="0"/>
          </a:p>
        </p:txBody>
      </p:sp>
      <p:sp>
        <p:nvSpPr>
          <p:cNvPr id="12" name="Oval 11"/>
          <p:cNvSpPr/>
          <p:nvPr/>
        </p:nvSpPr>
        <p:spPr>
          <a:xfrm>
            <a:off x="3406421" y="5009445"/>
            <a:ext cx="2731911" cy="968024"/>
          </a:xfrm>
          <a:prstGeom prst="ellipse">
            <a:avLst/>
          </a:prstGeom>
          <a:solidFill>
            <a:srgbClr val="1691D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Sentence representation</a:t>
            </a:r>
            <a:endParaRPr lang="en-US" sz="2200" dirty="0"/>
          </a:p>
        </p:txBody>
      </p:sp>
      <p:cxnSp>
        <p:nvCxnSpPr>
          <p:cNvPr id="14" name="Straight Arrow Connector 13"/>
          <p:cNvCxnSpPr>
            <a:stCxn id="4" idx="3"/>
            <a:endCxn id="9" idx="1"/>
          </p:cNvCxnSpPr>
          <p:nvPr/>
        </p:nvCxnSpPr>
        <p:spPr>
          <a:xfrm>
            <a:off x="2321278" y="663222"/>
            <a:ext cx="4400176" cy="2378948"/>
          </a:xfrm>
          <a:prstGeom prst="straightConnector1">
            <a:avLst/>
          </a:prstGeom>
          <a:ln w="63500" cmpd="sng">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4" idx="2"/>
            <a:endCxn id="5" idx="0"/>
          </p:cNvCxnSpPr>
          <p:nvPr/>
        </p:nvCxnSpPr>
        <p:spPr>
          <a:xfrm>
            <a:off x="1594556" y="931333"/>
            <a:ext cx="0" cy="620889"/>
          </a:xfrm>
          <a:prstGeom prst="straightConnector1">
            <a:avLst/>
          </a:prstGeom>
          <a:ln w="63500" cmpd="sng">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5" idx="4"/>
            <a:endCxn id="6" idx="0"/>
          </p:cNvCxnSpPr>
          <p:nvPr/>
        </p:nvCxnSpPr>
        <p:spPr>
          <a:xfrm>
            <a:off x="1594556" y="2398889"/>
            <a:ext cx="0" cy="519289"/>
          </a:xfrm>
          <a:prstGeom prst="straightConnector1">
            <a:avLst/>
          </a:prstGeom>
          <a:ln w="63500" cmpd="sng">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6" idx="6"/>
            <a:endCxn id="9" idx="2"/>
          </p:cNvCxnSpPr>
          <p:nvPr/>
        </p:nvCxnSpPr>
        <p:spPr>
          <a:xfrm>
            <a:off x="2843389" y="3341512"/>
            <a:ext cx="3510844" cy="0"/>
          </a:xfrm>
          <a:prstGeom prst="straightConnector1">
            <a:avLst/>
          </a:prstGeom>
          <a:ln w="63500" cmpd="sng">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6" idx="5"/>
            <a:endCxn id="11" idx="2"/>
          </p:cNvCxnSpPr>
          <p:nvPr/>
        </p:nvCxnSpPr>
        <p:spPr>
          <a:xfrm>
            <a:off x="2477614" y="3640853"/>
            <a:ext cx="928807" cy="425971"/>
          </a:xfrm>
          <a:prstGeom prst="straightConnector1">
            <a:avLst/>
          </a:prstGeom>
          <a:ln w="63500" cmpd="sng">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1" idx="6"/>
            <a:endCxn id="9" idx="3"/>
          </p:cNvCxnSpPr>
          <p:nvPr/>
        </p:nvCxnSpPr>
        <p:spPr>
          <a:xfrm flipV="1">
            <a:off x="6138332" y="3640853"/>
            <a:ext cx="583122" cy="425971"/>
          </a:xfrm>
          <a:prstGeom prst="straightConnector1">
            <a:avLst/>
          </a:prstGeom>
          <a:ln w="63500" cmpd="sng">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1" idx="4"/>
            <a:endCxn id="12" idx="0"/>
          </p:cNvCxnSpPr>
          <p:nvPr/>
        </p:nvCxnSpPr>
        <p:spPr>
          <a:xfrm>
            <a:off x="4772377" y="4490157"/>
            <a:ext cx="0" cy="519288"/>
          </a:xfrm>
          <a:prstGeom prst="straightConnector1">
            <a:avLst/>
          </a:prstGeom>
          <a:ln w="63500" cmpd="sng">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7" idx="6"/>
            <a:endCxn id="12" idx="1"/>
          </p:cNvCxnSpPr>
          <p:nvPr/>
        </p:nvCxnSpPr>
        <p:spPr>
          <a:xfrm>
            <a:off x="2843389" y="4707468"/>
            <a:ext cx="963111" cy="443741"/>
          </a:xfrm>
          <a:prstGeom prst="straightConnector1">
            <a:avLst/>
          </a:prstGeom>
          <a:ln w="63500" cmpd="sng">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8" idx="7"/>
            <a:endCxn id="12" idx="2"/>
          </p:cNvCxnSpPr>
          <p:nvPr/>
        </p:nvCxnSpPr>
        <p:spPr>
          <a:xfrm flipV="1">
            <a:off x="2477614" y="5493457"/>
            <a:ext cx="928807" cy="464069"/>
          </a:xfrm>
          <a:prstGeom prst="straightConnector1">
            <a:avLst/>
          </a:prstGeom>
          <a:ln w="63500" cmpd="sng">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12" idx="6"/>
            <a:endCxn id="10" idx="1"/>
          </p:cNvCxnSpPr>
          <p:nvPr/>
        </p:nvCxnSpPr>
        <p:spPr>
          <a:xfrm>
            <a:off x="6138332" y="5493457"/>
            <a:ext cx="583122" cy="464069"/>
          </a:xfrm>
          <a:prstGeom prst="straightConnector1">
            <a:avLst/>
          </a:prstGeom>
          <a:ln w="63500" cmpd="sng">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8" idx="6"/>
            <a:endCxn id="10" idx="2"/>
          </p:cNvCxnSpPr>
          <p:nvPr/>
        </p:nvCxnSpPr>
        <p:spPr>
          <a:xfrm>
            <a:off x="2843389" y="6256868"/>
            <a:ext cx="3510844" cy="0"/>
          </a:xfrm>
          <a:prstGeom prst="straightConnector1">
            <a:avLst/>
          </a:prstGeom>
          <a:ln w="63500" cmpd="sng">
            <a:headEnd type="triangle"/>
            <a:tailEnd type="triangle"/>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5122331" y="395111"/>
            <a:ext cx="3739446" cy="830997"/>
          </a:xfrm>
          <a:prstGeom prst="rect">
            <a:avLst/>
          </a:prstGeom>
          <a:noFill/>
        </p:spPr>
        <p:txBody>
          <a:bodyPr wrap="square" rtlCol="0">
            <a:spAutoFit/>
          </a:bodyPr>
          <a:lstStyle/>
          <a:p>
            <a:r>
              <a:rPr lang="en-US" dirty="0" smtClean="0">
                <a:latin typeface="+mj-lt"/>
              </a:rPr>
              <a:t>Expanded model of reading (Willingham, 2017)</a:t>
            </a:r>
            <a:endParaRPr lang="en-US" dirty="0">
              <a:latin typeface="+mj-lt"/>
            </a:endParaRPr>
          </a:p>
        </p:txBody>
      </p:sp>
    </p:spTree>
    <p:extLst>
      <p:ext uri="{BB962C8B-B14F-4D97-AF65-F5344CB8AC3E}">
        <p14:creationId xmlns:p14="http://schemas.microsoft.com/office/powerpoint/2010/main" val="30690547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 this</a:t>
            </a:r>
            <a:endParaRPr lang="en-US" dirty="0"/>
          </a:p>
        </p:txBody>
      </p:sp>
      <p:sp>
        <p:nvSpPr>
          <p:cNvPr id="3" name="Slide Number Placeholder 2"/>
          <p:cNvSpPr>
            <a:spLocks noGrp="1"/>
          </p:cNvSpPr>
          <p:nvPr>
            <p:ph type="sldNum" sz="quarter" idx="11"/>
          </p:nvPr>
        </p:nvSpPr>
        <p:spPr/>
        <p:txBody>
          <a:bodyPr/>
          <a:lstStyle/>
          <a:p>
            <a:fld id="{9C0F6FC3-3F0F-484D-B7AD-35414CAF3DD6}" type="slidenum">
              <a:rPr lang="en-US" smtClean="0"/>
              <a:pPr/>
              <a:t>19</a:t>
            </a:fld>
            <a:endParaRPr lang="en-US" dirty="0"/>
          </a:p>
        </p:txBody>
      </p:sp>
      <p:sp>
        <p:nvSpPr>
          <p:cNvPr id="4" name="TextBox 3"/>
          <p:cNvSpPr txBox="1"/>
          <p:nvPr/>
        </p:nvSpPr>
        <p:spPr>
          <a:xfrm>
            <a:off x="3187700" y="2705100"/>
            <a:ext cx="2755900" cy="830997"/>
          </a:xfrm>
          <a:prstGeom prst="rect">
            <a:avLst/>
          </a:prstGeom>
          <a:noFill/>
        </p:spPr>
        <p:txBody>
          <a:bodyPr wrap="square" rtlCol="0">
            <a:spAutoFit/>
          </a:bodyPr>
          <a:lstStyle/>
          <a:p>
            <a:r>
              <a:rPr lang="en-US" sz="4800" dirty="0" smtClean="0"/>
              <a:t>ЖӘШІК</a:t>
            </a:r>
            <a:endParaRPr lang="en-US" sz="4800" dirty="0"/>
          </a:p>
        </p:txBody>
      </p:sp>
    </p:spTree>
    <p:extLst>
      <p:ext uri="{BB962C8B-B14F-4D97-AF65-F5344CB8AC3E}">
        <p14:creationId xmlns:p14="http://schemas.microsoft.com/office/powerpoint/2010/main" val="391954893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Initial assumptions</a:t>
            </a:r>
            <a:endParaRPr lang="en-US" dirty="0"/>
          </a:p>
        </p:txBody>
      </p:sp>
      <p:sp>
        <p:nvSpPr>
          <p:cNvPr id="4" name="Content Placeholder 3"/>
          <p:cNvSpPr>
            <a:spLocks noGrp="1"/>
          </p:cNvSpPr>
          <p:nvPr>
            <p:ph idx="1"/>
          </p:nvPr>
        </p:nvSpPr>
        <p:spPr/>
        <p:txBody>
          <a:bodyPr>
            <a:normAutofit fontScale="92500"/>
          </a:bodyPr>
          <a:lstStyle/>
          <a:p>
            <a:r>
              <a:rPr lang="en-US" dirty="0" smtClean="0"/>
              <a:t>Any assessment system should be designed to assess the school’s curriculum rather than having to design the curriculum to fit the school’s assessment system.</a:t>
            </a:r>
          </a:p>
          <a:p>
            <a:r>
              <a:rPr lang="en-US" dirty="0" smtClean="0"/>
              <a:t>Since each school’s curriculum should be designed to meet local needs, there cannot be a one-size-fits-all assessment system—each school’s assessment system will be different.</a:t>
            </a:r>
          </a:p>
          <a:p>
            <a:r>
              <a:rPr lang="en-US" dirty="0" smtClean="0"/>
              <a:t>There are, however, a number of principles that should govern the design of assessment systems, and</a:t>
            </a:r>
          </a:p>
          <a:p>
            <a:r>
              <a:rPr lang="en-US" dirty="0" smtClean="0"/>
              <a:t>There is some </a:t>
            </a:r>
            <a:r>
              <a:rPr lang="en-US" i="1" dirty="0" smtClean="0"/>
              <a:t>science</a:t>
            </a:r>
            <a:r>
              <a:rPr lang="en-US" dirty="0" smtClean="0"/>
              <a:t> here—knowledge that people need in order to avoid doing things that are just wrong.</a:t>
            </a:r>
          </a:p>
          <a:p>
            <a:endParaRPr lang="en-US" dirty="0"/>
          </a:p>
        </p:txBody>
      </p:sp>
      <p:sp>
        <p:nvSpPr>
          <p:cNvPr id="3" name="Slide Number Placeholder 2"/>
          <p:cNvSpPr>
            <a:spLocks noGrp="1"/>
          </p:cNvSpPr>
          <p:nvPr>
            <p:ph type="sldNum" sz="quarter" idx="12"/>
          </p:nvPr>
        </p:nvSpPr>
        <p:spPr/>
        <p:txBody>
          <a:bodyPr/>
          <a:lstStyle/>
          <a:p>
            <a:fld id="{2D6238C2-C284-AD4D-8FB8-9663937FCA09}" type="slidenum">
              <a:rPr lang="en-GB" smtClean="0"/>
              <a:pPr/>
              <a:t>2</a:t>
            </a:fld>
            <a:endParaRPr lang="en-GB" dirty="0"/>
          </a:p>
        </p:txBody>
      </p:sp>
    </p:spTree>
    <p:extLst>
      <p:ext uri="{BB962C8B-B14F-4D97-AF65-F5344CB8AC3E}">
        <p14:creationId xmlns:p14="http://schemas.microsoft.com/office/powerpoint/2010/main" val="48382997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3"/>
          <p:cNvSpPr>
            <a:spLocks noGrp="1"/>
          </p:cNvSpPr>
          <p:nvPr>
            <p:ph type="title"/>
          </p:nvPr>
        </p:nvSpPr>
        <p:spPr/>
        <p:txBody>
          <a:bodyPr/>
          <a:lstStyle/>
          <a:p>
            <a:r>
              <a:rPr lang="en-US" smtClean="0"/>
              <a:t>Reading skills: what are they really?</a:t>
            </a:r>
            <a:endParaRPr lang="en-US"/>
          </a:p>
        </p:txBody>
      </p:sp>
      <p:sp>
        <p:nvSpPr>
          <p:cNvPr id="5" name="Content Placeholder 4"/>
          <p:cNvSpPr>
            <a:spLocks noGrp="1"/>
          </p:cNvSpPr>
          <p:nvPr>
            <p:ph sz="quarter" idx="1"/>
          </p:nvPr>
        </p:nvSpPr>
        <p:spPr/>
        <p:txBody>
          <a:bodyPr/>
          <a:lstStyle/>
          <a:p>
            <a:pPr marL="0" indent="0">
              <a:buNone/>
            </a:pPr>
            <a:r>
              <a:rPr lang="en-US" dirty="0" smtClean="0"/>
              <a:t>“A manifold, contained in an intuition which I call mine, is represented, by means of the synthesis of the understanding, as belonging to the necessary unity of self-consciousness; and this is effected by means of the category.”</a:t>
            </a:r>
            <a:br>
              <a:rPr lang="en-US" dirty="0" smtClean="0"/>
            </a:br>
            <a:endParaRPr lang="en-US" dirty="0" smtClean="0"/>
          </a:p>
          <a:p>
            <a:pPr marL="0" indent="0">
              <a:buNone/>
            </a:pPr>
            <a:r>
              <a:rPr lang="en-US" dirty="0" smtClean="0"/>
              <a:t>What is the main idea of this passage?</a:t>
            </a:r>
          </a:p>
          <a:p>
            <a:pPr marL="914400" lvl="1" indent="-457200">
              <a:buFont typeface="+mj-lt"/>
              <a:buAutoNum type="alphaUcPeriod"/>
            </a:pPr>
            <a:r>
              <a:rPr lang="en-US" dirty="0" smtClean="0"/>
              <a:t>Without a manifold, one cannot call an intuition ‘mine.’</a:t>
            </a:r>
          </a:p>
          <a:p>
            <a:pPr marL="914400" lvl="1" indent="-457200">
              <a:buFont typeface="+mj-lt"/>
              <a:buAutoNum type="alphaUcPeriod"/>
            </a:pPr>
            <a:r>
              <a:rPr lang="en-US" dirty="0" smtClean="0"/>
              <a:t>Intuition must precede understanding.</a:t>
            </a:r>
          </a:p>
          <a:p>
            <a:pPr marL="914400" lvl="1" indent="-457200">
              <a:buFont typeface="+mj-lt"/>
              <a:buAutoNum type="alphaUcPeriod"/>
            </a:pPr>
            <a:r>
              <a:rPr lang="en-US" dirty="0" smtClean="0"/>
              <a:t>Intuition must occur through a category.</a:t>
            </a:r>
          </a:p>
          <a:p>
            <a:pPr marL="914400" lvl="1" indent="-457200">
              <a:buFont typeface="+mj-lt"/>
              <a:buAutoNum type="alphaUcPeriod"/>
            </a:pPr>
            <a:r>
              <a:rPr lang="en-US" dirty="0" smtClean="0"/>
              <a:t>Self-consciousness is necessary to understanding</a:t>
            </a:r>
            <a:r>
              <a:rPr lang="en-GB" dirty="0" smtClean="0"/>
              <a:t>  </a:t>
            </a:r>
            <a:endParaRPr lang="en-US" dirty="0"/>
          </a:p>
        </p:txBody>
      </p:sp>
      <p:sp>
        <p:nvSpPr>
          <p:cNvPr id="31747" name="TextBox 5"/>
          <p:cNvSpPr txBox="1">
            <a:spLocks noChangeArrowheads="1"/>
          </p:cNvSpPr>
          <p:nvPr/>
        </p:nvSpPr>
        <p:spPr bwMode="auto">
          <a:xfrm>
            <a:off x="611188" y="6366669"/>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eneva" charset="0"/>
                <a:ea typeface="ＭＳ Ｐゴシック" charset="0"/>
                <a:cs typeface="ＭＳ Ｐゴシック" charset="0"/>
              </a:defRPr>
            </a:lvl1pPr>
            <a:lvl2pPr marL="742950" indent="-285750" eaLnBrk="0" hangingPunct="0">
              <a:defRPr sz="2400">
                <a:solidFill>
                  <a:schemeClr val="tx1"/>
                </a:solidFill>
                <a:latin typeface="Geneva" charset="0"/>
                <a:ea typeface="ＭＳ Ｐゴシック" charset="0"/>
              </a:defRPr>
            </a:lvl2pPr>
            <a:lvl3pPr marL="1143000" indent="-228600" eaLnBrk="0" hangingPunct="0">
              <a:defRPr sz="2400">
                <a:solidFill>
                  <a:schemeClr val="tx1"/>
                </a:solidFill>
                <a:latin typeface="Geneva" charset="0"/>
                <a:ea typeface="ＭＳ Ｐゴシック" charset="0"/>
              </a:defRPr>
            </a:lvl3pPr>
            <a:lvl4pPr marL="1600200" indent="-228600" eaLnBrk="0" hangingPunct="0">
              <a:defRPr sz="2400">
                <a:solidFill>
                  <a:schemeClr val="tx1"/>
                </a:solidFill>
                <a:latin typeface="Geneva" charset="0"/>
                <a:ea typeface="ＭＳ Ｐゴシック" charset="0"/>
              </a:defRPr>
            </a:lvl4pPr>
            <a:lvl5pPr marL="2057400" indent="-228600" eaLnBrk="0" hangingPunct="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pPr eaLnBrk="1" hangingPunct="1"/>
            <a:r>
              <a:rPr lang="en-US" sz="1800" dirty="0">
                <a:solidFill>
                  <a:srgbClr val="1691D0"/>
                </a:solidFill>
                <a:latin typeface="Calibri" charset="0"/>
                <a:cs typeface="Calibri" charset="0"/>
              </a:rPr>
              <a:t>Hirsch (2006)</a:t>
            </a:r>
          </a:p>
        </p:txBody>
      </p:sp>
    </p:spTree>
    <p:extLst>
      <p:ext uri="{BB962C8B-B14F-4D97-AF65-F5344CB8AC3E}">
        <p14:creationId xmlns:p14="http://schemas.microsoft.com/office/powerpoint/2010/main" val="227599045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mtClean="0"/>
              <a:t>Lost in translation?</a:t>
            </a:r>
            <a:endParaRPr lang="en-US"/>
          </a:p>
        </p:txBody>
      </p:sp>
      <p:sp>
        <p:nvSpPr>
          <p:cNvPr id="24578" name="Content Placeholder 2"/>
          <p:cNvSpPr>
            <a:spLocks noGrp="1"/>
          </p:cNvSpPr>
          <p:nvPr>
            <p:ph sz="quarter" idx="1"/>
          </p:nvPr>
        </p:nvSpPr>
        <p:spPr/>
        <p:txBody>
          <a:bodyPr/>
          <a:lstStyle/>
          <a:p>
            <a:r>
              <a:rPr lang="en-US" dirty="0" smtClean="0"/>
              <a:t>“Comprehension depends on constructing a mental model that makes the elements fall into place and, equally important, enables the listener or reader to supply essential information that is not explicitly stated. In language use, there is always a great deal that is left unsaid and must be inferred. This means that communication depends on both sides, writer and reader, sharing a basis of unspoken knowledge. This large dimension of tacit knowledge is precisely what is not being taught adequately in our schools.”</a:t>
            </a:r>
          </a:p>
          <a:p>
            <a:endParaRPr lang="en-US" dirty="0"/>
          </a:p>
        </p:txBody>
      </p:sp>
      <p:sp>
        <p:nvSpPr>
          <p:cNvPr id="34819" name="TextBox 1"/>
          <p:cNvSpPr txBox="1">
            <a:spLocks noChangeArrowheads="1"/>
          </p:cNvSpPr>
          <p:nvPr/>
        </p:nvSpPr>
        <p:spPr bwMode="auto">
          <a:xfrm>
            <a:off x="717550" y="6252178"/>
            <a:ext cx="3313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eneva" charset="0"/>
                <a:ea typeface="ＭＳ Ｐゴシック" charset="0"/>
                <a:cs typeface="ＭＳ Ｐゴシック" charset="0"/>
              </a:defRPr>
            </a:lvl1pPr>
            <a:lvl2pPr marL="742950" indent="-285750" eaLnBrk="0" hangingPunct="0">
              <a:defRPr sz="2400">
                <a:solidFill>
                  <a:schemeClr val="tx1"/>
                </a:solidFill>
                <a:latin typeface="Geneva" charset="0"/>
                <a:ea typeface="ＭＳ Ｐゴシック" charset="0"/>
              </a:defRPr>
            </a:lvl2pPr>
            <a:lvl3pPr marL="1143000" indent="-228600" eaLnBrk="0" hangingPunct="0">
              <a:defRPr sz="2400">
                <a:solidFill>
                  <a:schemeClr val="tx1"/>
                </a:solidFill>
                <a:latin typeface="Geneva" charset="0"/>
                <a:ea typeface="ＭＳ Ｐゴシック" charset="0"/>
              </a:defRPr>
            </a:lvl3pPr>
            <a:lvl4pPr marL="1600200" indent="-228600" eaLnBrk="0" hangingPunct="0">
              <a:defRPr sz="2400">
                <a:solidFill>
                  <a:schemeClr val="tx1"/>
                </a:solidFill>
                <a:latin typeface="Geneva" charset="0"/>
                <a:ea typeface="ＭＳ Ｐゴシック" charset="0"/>
              </a:defRPr>
            </a:lvl4pPr>
            <a:lvl5pPr marL="2057400" indent="-228600" eaLnBrk="0" hangingPunct="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pPr eaLnBrk="1" hangingPunct="1"/>
            <a:r>
              <a:rPr lang="en-US" sz="1800" dirty="0">
                <a:solidFill>
                  <a:srgbClr val="1691D0"/>
                </a:solidFill>
                <a:latin typeface="Calibri" charset="0"/>
              </a:rPr>
              <a:t>Hirsch (2009 loc. 176)</a:t>
            </a:r>
          </a:p>
        </p:txBody>
      </p:sp>
    </p:spTree>
    <p:extLst>
      <p:ext uri="{BB962C8B-B14F-4D97-AF65-F5344CB8AC3E}">
        <p14:creationId xmlns:p14="http://schemas.microsoft.com/office/powerpoint/2010/main" val="363070232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Domain knowledge and memory</a:t>
            </a:r>
            <a:endParaRPr lang="en-US" dirty="0"/>
          </a:p>
        </p:txBody>
      </p:sp>
      <p:sp>
        <p:nvSpPr>
          <p:cNvPr id="5" name="Content Placeholder 4"/>
          <p:cNvSpPr>
            <a:spLocks noGrp="1"/>
          </p:cNvSpPr>
          <p:nvPr>
            <p:ph sz="quarter" idx="1"/>
          </p:nvPr>
        </p:nvSpPr>
        <p:spPr/>
        <p:txBody>
          <a:bodyPr>
            <a:normAutofit/>
          </a:bodyPr>
          <a:lstStyle/>
          <a:p>
            <a:r>
              <a:rPr lang="en-US" dirty="0" smtClean="0"/>
              <a:t>3</a:t>
            </a:r>
            <a:r>
              <a:rPr lang="en-US" baseline="30000" dirty="0" smtClean="0"/>
              <a:t>rd</a:t>
            </a:r>
            <a:r>
              <a:rPr lang="en-US" dirty="0" smtClean="0"/>
              <a:t> (N=64), 5</a:t>
            </a:r>
            <a:r>
              <a:rPr lang="en-US" baseline="30000" dirty="0" smtClean="0"/>
              <a:t>th</a:t>
            </a:r>
            <a:r>
              <a:rPr lang="en-US" dirty="0" smtClean="0"/>
              <a:t> (N=67) and 7</a:t>
            </a:r>
            <a:r>
              <a:rPr lang="en-US" baseline="30000" dirty="0" smtClean="0"/>
              <a:t>th</a:t>
            </a:r>
            <a:r>
              <a:rPr lang="en-US" dirty="0" smtClean="0"/>
              <a:t> (N=54) grade students from Heidelberg, Germany, tested on reading expertise and soccer knowledge</a:t>
            </a:r>
          </a:p>
          <a:p>
            <a:pPr lvl="1"/>
            <a:r>
              <a:rPr lang="en-US" dirty="0" smtClean="0"/>
              <a:t>13-item questionnaire on soccer knowledge</a:t>
            </a:r>
          </a:p>
          <a:p>
            <a:pPr lvl="1"/>
            <a:r>
              <a:rPr lang="en-US" dirty="0" smtClean="0"/>
              <a:t>standardized reading comprehension test</a:t>
            </a:r>
          </a:p>
          <a:p>
            <a:r>
              <a:rPr lang="en-US" dirty="0"/>
              <a:t>Students </a:t>
            </a:r>
            <a:r>
              <a:rPr lang="en-US" dirty="0" smtClean="0"/>
              <a:t>heard (twice) and read </a:t>
            </a:r>
            <a:r>
              <a:rPr lang="en-US" dirty="0"/>
              <a:t>a well-</a:t>
            </a:r>
            <a:r>
              <a:rPr lang="en-US" dirty="0" smtClean="0"/>
              <a:t>structured readable story on a young player’s experiences in a soccer game</a:t>
            </a:r>
            <a:endParaRPr lang="en-US" dirty="0"/>
          </a:p>
          <a:p>
            <a:r>
              <a:rPr lang="en-US" dirty="0" smtClean="0"/>
              <a:t>Tested 15 minutes later with a cloze version of the test with 20 blanks</a:t>
            </a:r>
            <a:endParaRPr lang="en-US" dirty="0"/>
          </a:p>
        </p:txBody>
      </p:sp>
    </p:spTree>
    <p:extLst>
      <p:ext uri="{BB962C8B-B14F-4D97-AF65-F5344CB8AC3E}">
        <p14:creationId xmlns:p14="http://schemas.microsoft.com/office/powerpoint/2010/main" val="274404800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2" name="TextBox 1"/>
          <p:cNvSpPr txBox="1"/>
          <p:nvPr/>
        </p:nvSpPr>
        <p:spPr>
          <a:xfrm>
            <a:off x="612648" y="6331800"/>
            <a:ext cx="5528293" cy="369332"/>
          </a:xfrm>
          <a:prstGeom prst="rect">
            <a:avLst/>
          </a:prstGeom>
          <a:noFill/>
        </p:spPr>
        <p:txBody>
          <a:bodyPr wrap="square" rtlCol="0">
            <a:spAutoFit/>
          </a:bodyPr>
          <a:lstStyle/>
          <a:p>
            <a:r>
              <a:rPr lang="en-US" sz="1800" dirty="0" smtClean="0">
                <a:solidFill>
                  <a:srgbClr val="525A93"/>
                </a:solidFill>
                <a:latin typeface="Calibri"/>
                <a:cs typeface="Calibri"/>
              </a:rPr>
              <a:t>Schneider, </a:t>
            </a:r>
            <a:r>
              <a:rPr lang="en-US" sz="1800" dirty="0" err="1" smtClean="0">
                <a:solidFill>
                  <a:srgbClr val="525A93"/>
                </a:solidFill>
                <a:latin typeface="Calibri"/>
                <a:cs typeface="Calibri"/>
              </a:rPr>
              <a:t>Körkel</a:t>
            </a:r>
            <a:r>
              <a:rPr lang="en-US" sz="1800" dirty="0" smtClean="0">
                <a:solidFill>
                  <a:srgbClr val="525A93"/>
                </a:solidFill>
                <a:latin typeface="Calibri"/>
                <a:cs typeface="Calibri"/>
              </a:rPr>
              <a:t>, and Wiener (1989)</a:t>
            </a:r>
            <a:endParaRPr lang="en-US" sz="1800" dirty="0">
              <a:solidFill>
                <a:srgbClr val="525A93"/>
              </a:solidFill>
              <a:latin typeface="Calibri"/>
              <a:cs typeface="Calibri"/>
            </a:endParaRPr>
          </a:p>
        </p:txBody>
      </p:sp>
      <p:pic>
        <p:nvPicPr>
          <p:cNvPr id="5" name="Content Placeholder 4"/>
          <p:cNvPicPr>
            <a:picLocks noGrp="1" noChangeAspect="1"/>
          </p:cNvPicPr>
          <p:nvPr>
            <p:ph sz="quarter" idx="1"/>
          </p:nvPr>
        </p:nvPicPr>
        <p:blipFill>
          <a:blip r:embed="rId2"/>
          <a:srcRect t="5598" b="5598"/>
          <a:stretch>
            <a:fillRect/>
          </a:stretch>
        </p:blipFill>
        <p:spPr>
          <a:xfrm>
            <a:off x="1713315" y="1600200"/>
            <a:ext cx="8153400" cy="4495800"/>
          </a:xfrm>
        </p:spPr>
      </p:pic>
      <p:sp>
        <p:nvSpPr>
          <p:cNvPr id="6" name="TextBox 5"/>
          <p:cNvSpPr txBox="1"/>
          <p:nvPr/>
        </p:nvSpPr>
        <p:spPr>
          <a:xfrm>
            <a:off x="5237830" y="1873492"/>
            <a:ext cx="1016000" cy="461665"/>
          </a:xfrm>
          <a:prstGeom prst="rect">
            <a:avLst/>
          </a:prstGeom>
          <a:noFill/>
        </p:spPr>
        <p:txBody>
          <a:bodyPr wrap="square" rtlCol="0">
            <a:spAutoFit/>
          </a:bodyPr>
          <a:lstStyle/>
          <a:p>
            <a:pPr algn="ctr"/>
            <a:r>
              <a:rPr lang="en-US" dirty="0" smtClean="0">
                <a:solidFill>
                  <a:schemeClr val="bg1"/>
                </a:solidFill>
                <a:latin typeface="+mj-lt"/>
              </a:rPr>
              <a:t>16.4</a:t>
            </a:r>
            <a:endParaRPr lang="en-US" dirty="0">
              <a:solidFill>
                <a:schemeClr val="bg1"/>
              </a:solidFill>
              <a:latin typeface="+mj-lt"/>
            </a:endParaRPr>
          </a:p>
        </p:txBody>
      </p:sp>
      <p:sp>
        <p:nvSpPr>
          <p:cNvPr id="9" name="TextBox 8"/>
          <p:cNvSpPr txBox="1"/>
          <p:nvPr/>
        </p:nvSpPr>
        <p:spPr>
          <a:xfrm>
            <a:off x="3986880" y="1600200"/>
            <a:ext cx="1016000" cy="461665"/>
          </a:xfrm>
          <a:prstGeom prst="rect">
            <a:avLst/>
          </a:prstGeom>
          <a:noFill/>
        </p:spPr>
        <p:txBody>
          <a:bodyPr wrap="square" rtlCol="0">
            <a:spAutoFit/>
          </a:bodyPr>
          <a:lstStyle/>
          <a:p>
            <a:pPr algn="ctr"/>
            <a:r>
              <a:rPr lang="en-US" dirty="0" smtClean="0">
                <a:solidFill>
                  <a:schemeClr val="bg1"/>
                </a:solidFill>
                <a:latin typeface="+mj-lt"/>
              </a:rPr>
              <a:t>17.0</a:t>
            </a:r>
            <a:endParaRPr lang="en-US" dirty="0">
              <a:solidFill>
                <a:schemeClr val="bg1"/>
              </a:solidFill>
              <a:latin typeface="+mj-lt"/>
            </a:endParaRPr>
          </a:p>
        </p:txBody>
      </p:sp>
      <p:sp>
        <p:nvSpPr>
          <p:cNvPr id="10" name="TextBox 9"/>
          <p:cNvSpPr txBox="1"/>
          <p:nvPr/>
        </p:nvSpPr>
        <p:spPr>
          <a:xfrm>
            <a:off x="2754980" y="2660892"/>
            <a:ext cx="1016000" cy="461665"/>
          </a:xfrm>
          <a:prstGeom prst="rect">
            <a:avLst/>
          </a:prstGeom>
          <a:noFill/>
        </p:spPr>
        <p:txBody>
          <a:bodyPr wrap="square" rtlCol="0">
            <a:spAutoFit/>
          </a:bodyPr>
          <a:lstStyle/>
          <a:p>
            <a:pPr algn="ctr"/>
            <a:r>
              <a:rPr lang="en-US" dirty="0" smtClean="0">
                <a:solidFill>
                  <a:schemeClr val="bg1"/>
                </a:solidFill>
                <a:latin typeface="+mj-lt"/>
              </a:rPr>
              <a:t>11.1</a:t>
            </a:r>
            <a:endParaRPr lang="en-US" dirty="0">
              <a:solidFill>
                <a:schemeClr val="bg1"/>
              </a:solidFill>
              <a:latin typeface="+mj-lt"/>
            </a:endParaRPr>
          </a:p>
        </p:txBody>
      </p:sp>
      <p:sp>
        <p:nvSpPr>
          <p:cNvPr id="11" name="TextBox 10"/>
          <p:cNvSpPr txBox="1"/>
          <p:nvPr/>
        </p:nvSpPr>
        <p:spPr>
          <a:xfrm>
            <a:off x="4069430" y="3120914"/>
            <a:ext cx="1016000" cy="461665"/>
          </a:xfrm>
          <a:prstGeom prst="rect">
            <a:avLst/>
          </a:prstGeom>
          <a:noFill/>
        </p:spPr>
        <p:txBody>
          <a:bodyPr wrap="square" rtlCol="0">
            <a:spAutoFit/>
          </a:bodyPr>
          <a:lstStyle/>
          <a:p>
            <a:pPr algn="ctr"/>
            <a:r>
              <a:rPr lang="en-US" dirty="0" smtClean="0">
                <a:solidFill>
                  <a:schemeClr val="bg1"/>
                </a:solidFill>
                <a:latin typeface="+mj-lt"/>
              </a:rPr>
              <a:t>11.0</a:t>
            </a:r>
            <a:endParaRPr lang="en-US" dirty="0">
              <a:solidFill>
                <a:schemeClr val="bg1"/>
              </a:solidFill>
              <a:latin typeface="+mj-lt"/>
            </a:endParaRPr>
          </a:p>
        </p:txBody>
      </p:sp>
    </p:spTree>
    <p:extLst>
      <p:ext uri="{BB962C8B-B14F-4D97-AF65-F5344CB8AC3E}">
        <p14:creationId xmlns:p14="http://schemas.microsoft.com/office/powerpoint/2010/main" val="11911633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Assessment</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BCA7252-6283-0043-95DE-9CBA704BC554}" type="slidenum">
              <a:rPr lang="en-GB" smtClean="0"/>
              <a:pPr>
                <a:defRPr/>
              </a:pPr>
              <a:t>24</a:t>
            </a:fld>
            <a:endParaRPr lang="en-GB" dirty="0"/>
          </a:p>
        </p:txBody>
      </p:sp>
    </p:spTree>
    <p:extLst>
      <p:ext uri="{BB962C8B-B14F-4D97-AF65-F5344CB8AC3E}">
        <p14:creationId xmlns:p14="http://schemas.microsoft.com/office/powerpoint/2010/main" val="603477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2"/>
          <p:cNvSpPr>
            <a:spLocks noGrp="1" noChangeArrowheads="1"/>
          </p:cNvSpPr>
          <p:nvPr>
            <p:ph type="title"/>
          </p:nvPr>
        </p:nvSpPr>
        <p:spPr/>
        <p:txBody>
          <a:bodyPr/>
          <a:lstStyle/>
          <a:p>
            <a:r>
              <a:rPr lang="en-US" smtClean="0"/>
              <a:t>Written examinations</a:t>
            </a:r>
            <a:endParaRPr lang="en-US"/>
          </a:p>
        </p:txBody>
      </p:sp>
      <p:sp>
        <p:nvSpPr>
          <p:cNvPr id="6" name="Content Placeholder 5"/>
          <p:cNvSpPr>
            <a:spLocks noGrp="1"/>
          </p:cNvSpPr>
          <p:nvPr>
            <p:ph idx="1"/>
          </p:nvPr>
        </p:nvSpPr>
        <p:spPr/>
        <p:txBody>
          <a:bodyPr>
            <a:normAutofit/>
          </a:bodyPr>
          <a:lstStyle/>
          <a:p>
            <a:pPr marL="0" indent="0">
              <a:lnSpc>
                <a:spcPct val="130000"/>
              </a:lnSpc>
              <a:buNone/>
            </a:pPr>
            <a:r>
              <a:rPr lang="en-US" sz="2400" dirty="0" smtClean="0">
                <a:cs typeface="ＭＳ Ｐゴシック" charset="0"/>
              </a:rPr>
              <a:t>“</a:t>
            </a:r>
            <a:r>
              <a:rPr lang="en-US" sz="2400" dirty="0"/>
              <a:t>They have </a:t>
            </a:r>
            <a:r>
              <a:rPr lang="en-US" sz="2400" dirty="0" smtClean="0"/>
              <a:t>perverted </a:t>
            </a:r>
            <a:r>
              <a:rPr lang="en-US" sz="2400" dirty="0"/>
              <a:t>the best efforts of teachers, and narrowed and grooved their instruction; </a:t>
            </a:r>
            <a:r>
              <a:rPr lang="en-US" sz="2400" dirty="0" smtClean="0">
                <a:cs typeface="ＭＳ Ｐゴシック" charset="0"/>
              </a:rPr>
              <a:t>they </a:t>
            </a:r>
            <a:r>
              <a:rPr lang="en-US" sz="2400" dirty="0">
                <a:cs typeface="ＭＳ Ｐゴシック" charset="0"/>
              </a:rPr>
              <a:t>have occasioned and made well nigh imperative the use of mechanical and rote methods of teaching; they have occasioned cramming and the most vicious habits of study; they have caused much of the overpressure charged upon schools, some of which is real; they have tempted both teachers and pupils to dishonesty; and last but not least, they have permitted a mechanical method of school </a:t>
            </a:r>
            <a:r>
              <a:rPr lang="en-US" sz="2400" dirty="0" smtClean="0">
                <a:cs typeface="ＭＳ Ｐゴシック" charset="0"/>
              </a:rPr>
              <a:t>supervision.”</a:t>
            </a:r>
            <a:endParaRPr lang="en-US" dirty="0">
              <a:cs typeface="ＭＳ Ｐゴシック" charset="0"/>
            </a:endParaRPr>
          </a:p>
          <a:p>
            <a:endParaRPr lang="en-US" dirty="0"/>
          </a:p>
        </p:txBody>
      </p:sp>
      <p:sp>
        <p:nvSpPr>
          <p:cNvPr id="5" name="Slide Number Placeholder 3"/>
          <p:cNvSpPr>
            <a:spLocks noGrp="1"/>
          </p:cNvSpPr>
          <p:nvPr>
            <p:ph type="sldNum" sz="quarter" idx="12"/>
          </p:nvPr>
        </p:nvSpPr>
        <p:spPr/>
        <p:txBody>
          <a:bodyPr>
            <a:normAutofit fontScale="92500" lnSpcReduction="20000"/>
          </a:bodyPr>
          <a:lstStyle/>
          <a:p>
            <a:fld id="{512E85CC-6B24-BB45-8659-D59A6C2E1A84}" type="slidenum">
              <a:rPr lang="en-GB" smtClean="0"/>
              <a:pPr/>
              <a:t>25</a:t>
            </a:fld>
            <a:endParaRPr lang="en-GB"/>
          </a:p>
        </p:txBody>
      </p:sp>
      <p:sp>
        <p:nvSpPr>
          <p:cNvPr id="2" name="Rectangle 1"/>
          <p:cNvSpPr/>
          <p:nvPr/>
        </p:nvSpPr>
        <p:spPr>
          <a:xfrm>
            <a:off x="641350" y="6225190"/>
            <a:ext cx="3441700" cy="4953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mj-lt"/>
              </a:rPr>
              <a:t>(White, 1888 pp. 517-518)</a:t>
            </a:r>
            <a:endParaRPr lang="en-US" dirty="0">
              <a:solidFill>
                <a:schemeClr val="tx1"/>
              </a:solidFill>
              <a:latin typeface="+mj-lt"/>
            </a:endParaRPr>
          </a:p>
        </p:txBody>
      </p:sp>
    </p:spTree>
    <p:extLst>
      <p:ext uri="{BB962C8B-B14F-4D97-AF65-F5344CB8AC3E}">
        <p14:creationId xmlns:p14="http://schemas.microsoft.com/office/powerpoint/2010/main" val="9799671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6836" name="Rectangle 4"/>
          <p:cNvSpPr>
            <a:spLocks noGrp="1" noChangeArrowheads="1"/>
          </p:cNvSpPr>
          <p:nvPr>
            <p:ph type="title"/>
          </p:nvPr>
        </p:nvSpPr>
        <p:spPr/>
        <p:txBody>
          <a:bodyPr/>
          <a:lstStyle/>
          <a:p>
            <a:r>
              <a:rPr lang="en-GB" dirty="0" smtClean="0"/>
              <a:t>Campbell</a:t>
            </a:r>
            <a:r>
              <a:rPr lang="en-US" dirty="0" smtClean="0"/>
              <a:t>’</a:t>
            </a:r>
            <a:r>
              <a:rPr lang="en-GB" dirty="0" smtClean="0"/>
              <a:t>s law</a:t>
            </a:r>
            <a:endParaRPr lang="en-GB" dirty="0"/>
          </a:p>
        </p:txBody>
      </p:sp>
      <p:sp>
        <p:nvSpPr>
          <p:cNvPr id="1016837" name="Rectangle 5"/>
          <p:cNvSpPr>
            <a:spLocks noGrp="1" noChangeArrowheads="1"/>
          </p:cNvSpPr>
          <p:nvPr>
            <p:ph idx="1"/>
          </p:nvPr>
        </p:nvSpPr>
        <p:spPr/>
        <p:txBody>
          <a:bodyPr>
            <a:normAutofit/>
          </a:bodyPr>
          <a:lstStyle/>
          <a:p>
            <a:pPr marL="0" indent="0">
              <a:buNone/>
            </a:pPr>
            <a:r>
              <a:rPr lang="en-US" dirty="0" smtClean="0"/>
              <a:t>“The </a:t>
            </a:r>
            <a:r>
              <a:rPr lang="en-US" dirty="0"/>
              <a:t>more any quantitative social indicator is used for social decision-making, the more subject it will be to corruption pressures and the more apt it will be to distort and corrupt the social processes it is intended to monitor</a:t>
            </a:r>
            <a:r>
              <a:rPr lang="en-US" dirty="0" smtClean="0"/>
              <a:t>.” (Campbell, 1976 p</a:t>
            </a:r>
            <a:r>
              <a:rPr lang="en-US" dirty="0"/>
              <a:t>. 49)</a:t>
            </a:r>
            <a:endParaRPr lang="en-GB" dirty="0" smtClean="0"/>
          </a:p>
          <a:p>
            <a:pPr lvl="1"/>
            <a:r>
              <a:rPr lang="en-GB" dirty="0" smtClean="0"/>
              <a:t>All performance indicators lose their meaning when adopted as policy targets</a:t>
            </a:r>
          </a:p>
          <a:p>
            <a:pPr lvl="1"/>
            <a:r>
              <a:rPr lang="en-GB" dirty="0" smtClean="0"/>
              <a:t>The clearer you are about what you want, the more likely you are to get it, but the less likely it is to mean anything</a:t>
            </a:r>
            <a:endParaRPr lang="en-GB" dirty="0"/>
          </a:p>
        </p:txBody>
      </p:sp>
      <p:sp>
        <p:nvSpPr>
          <p:cNvPr id="4" name="Slide Number Placeholder 3"/>
          <p:cNvSpPr>
            <a:spLocks noGrp="1"/>
          </p:cNvSpPr>
          <p:nvPr>
            <p:ph type="sldNum" sz="quarter" idx="12"/>
          </p:nvPr>
        </p:nvSpPr>
        <p:spPr/>
        <p:txBody>
          <a:bodyPr>
            <a:normAutofit fontScale="92500" lnSpcReduction="20000"/>
          </a:bodyPr>
          <a:lstStyle/>
          <a:p>
            <a:fld id="{3EDCD904-BC2B-614A-9BC9-4967E305FA74}" type="slidenum">
              <a:rPr lang="en-GB" smtClean="0"/>
              <a:pPr/>
              <a:t>26</a:t>
            </a:fld>
            <a:endParaRPr lang="en-GB"/>
          </a:p>
        </p:txBody>
      </p:sp>
    </p:spTree>
    <p:extLst>
      <p:ext uri="{BB962C8B-B14F-4D97-AF65-F5344CB8AC3E}">
        <p14:creationId xmlns:p14="http://schemas.microsoft.com/office/powerpoint/2010/main" val="28006738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1683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16837">
                                            <p:txEl>
                                              <p:pRg st="0" end="0"/>
                                            </p:txEl>
                                          </p:spTgt>
                                        </p:tgtEl>
                                        <p:attrNameLst>
                                          <p:attrName>ppt_c</p:attrName>
                                        </p:attrNameLst>
                                      </p:cBhvr>
                                      <p:to>
                                        <a:schemeClr val="folHlink"/>
                                      </p:to>
                                    </p:animClr>
                                  </p:subTnLst>
                                </p:cTn>
                              </p:par>
                              <p:par>
                                <p:cTn id="7" presetID="1" presetClass="entr" presetSubtype="0" fill="hold" grpId="0" nodeType="withEffect">
                                  <p:stCondLst>
                                    <p:cond delay="0"/>
                                  </p:stCondLst>
                                  <p:childTnLst>
                                    <p:set>
                                      <p:cBhvr>
                                        <p:cTn id="8" dur="1" fill="hold">
                                          <p:stCondLst>
                                            <p:cond delay="499"/>
                                          </p:stCondLst>
                                        </p:cTn>
                                        <p:tgtEl>
                                          <p:spTgt spid="101683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16837">
                                            <p:txEl>
                                              <p:pRg st="1" end="1"/>
                                            </p:txEl>
                                          </p:spTgt>
                                        </p:tgtEl>
                                        <p:attrNameLst>
                                          <p:attrName>ppt_c</p:attrName>
                                        </p:attrNameLst>
                                      </p:cBhvr>
                                      <p:to>
                                        <a:schemeClr val="folHlink"/>
                                      </p:to>
                                    </p:animClr>
                                  </p:subTnLst>
                                </p:cTn>
                              </p:par>
                              <p:par>
                                <p:cTn id="9" presetID="1" presetClass="entr" presetSubtype="0" fill="hold" grpId="0" nodeType="withEffect">
                                  <p:stCondLst>
                                    <p:cond delay="0"/>
                                  </p:stCondLst>
                                  <p:childTnLst>
                                    <p:set>
                                      <p:cBhvr>
                                        <p:cTn id="10" dur="1" fill="hold">
                                          <p:stCondLst>
                                            <p:cond delay="499"/>
                                          </p:stCondLst>
                                        </p:cTn>
                                        <p:tgtEl>
                                          <p:spTgt spid="101683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16837">
                                            <p:txEl>
                                              <p:pRg st="2" end="2"/>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683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“Lake </a:t>
            </a:r>
            <a:r>
              <a:rPr lang="en-US" dirty="0" err="1" smtClean="0"/>
              <a:t>Wobegon</a:t>
            </a:r>
            <a:r>
              <a:rPr lang="en-US" dirty="0" smtClean="0"/>
              <a:t>” effect</a:t>
            </a:r>
            <a:endParaRPr lang="en-US" dirty="0"/>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1083173290"/>
              </p:ext>
            </p:extLst>
          </p:nvPr>
        </p:nvGraphicFramePr>
        <p:xfrm>
          <a:off x="717550" y="1384300"/>
          <a:ext cx="7969250" cy="484028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12648" y="6285064"/>
            <a:ext cx="4347682" cy="369332"/>
          </a:xfrm>
          <a:prstGeom prst="rect">
            <a:avLst/>
          </a:prstGeom>
          <a:noFill/>
        </p:spPr>
        <p:txBody>
          <a:bodyPr wrap="square" rtlCol="0">
            <a:spAutoFit/>
          </a:bodyPr>
          <a:lstStyle/>
          <a:p>
            <a:r>
              <a:rPr lang="en-US" sz="1800" dirty="0" err="1" smtClean="0">
                <a:solidFill>
                  <a:srgbClr val="525A93"/>
                </a:solidFill>
                <a:latin typeface="+mj-lt"/>
              </a:rPr>
              <a:t>Koretz</a:t>
            </a:r>
            <a:r>
              <a:rPr lang="en-US" sz="1800" dirty="0" smtClean="0">
                <a:solidFill>
                  <a:srgbClr val="525A93"/>
                </a:solidFill>
                <a:latin typeface="+mj-lt"/>
              </a:rPr>
              <a:t>, Linn, Dunbar and Shepard (1991)</a:t>
            </a:r>
            <a:endParaRPr lang="en-US" sz="1800" dirty="0">
              <a:solidFill>
                <a:srgbClr val="525A93"/>
              </a:solidFill>
              <a:latin typeface="+mj-lt"/>
            </a:endParaRPr>
          </a:p>
        </p:txBody>
      </p:sp>
    </p:spTree>
    <p:extLst>
      <p:ext uri="{BB962C8B-B14F-4D97-AF65-F5344CB8AC3E}">
        <p14:creationId xmlns:p14="http://schemas.microsoft.com/office/powerpoint/2010/main" val="41489600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left)">
                                      <p:cBhvr>
                                        <p:cTn id="11" dur="500"/>
                                        <p:tgtEl>
                                          <p:spTgt spid="7">
                                            <p:graphicEl>
                                              <a:chart seriesIdx="1" categoryIdx="-4" bldStep="series"/>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animBg="0"/>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2"/>
          <p:cNvSpPr>
            <a:spLocks noGrp="1" noChangeArrowheads="1"/>
          </p:cNvSpPr>
          <p:nvPr>
            <p:ph type="title"/>
          </p:nvPr>
        </p:nvSpPr>
        <p:spPr/>
        <p:txBody>
          <a:bodyPr/>
          <a:lstStyle/>
          <a:p>
            <a:r>
              <a:rPr lang="en-US" smtClean="0"/>
              <a:t>Effects of narrow assessment</a:t>
            </a:r>
            <a:endParaRPr lang="en-US"/>
          </a:p>
        </p:txBody>
      </p:sp>
      <p:sp>
        <p:nvSpPr>
          <p:cNvPr id="932867" name="Rectangle 3"/>
          <p:cNvSpPr>
            <a:spLocks noGrp="1" noChangeArrowheads="1"/>
          </p:cNvSpPr>
          <p:nvPr>
            <p:ph idx="1"/>
          </p:nvPr>
        </p:nvSpPr>
        <p:spPr/>
        <p:txBody>
          <a:bodyPr>
            <a:normAutofit/>
          </a:bodyPr>
          <a:lstStyle/>
          <a:p>
            <a:r>
              <a:rPr lang="en-US" dirty="0" smtClean="0"/>
              <a:t>Incentives to teach to the test</a:t>
            </a:r>
          </a:p>
          <a:p>
            <a:pPr lvl="1"/>
            <a:r>
              <a:rPr lang="en-US" dirty="0" smtClean="0"/>
              <a:t>Focus on some subjects at the expense of others</a:t>
            </a:r>
          </a:p>
          <a:p>
            <a:pPr lvl="1"/>
            <a:r>
              <a:rPr lang="en-US" dirty="0" smtClean="0"/>
              <a:t>Focus on some aspects of a subject at the expense of others</a:t>
            </a:r>
          </a:p>
          <a:p>
            <a:pPr lvl="1"/>
            <a:r>
              <a:rPr lang="en-US" dirty="0" smtClean="0"/>
              <a:t>Focus on some students at the expense of others (“bubble” students)</a:t>
            </a:r>
          </a:p>
          <a:p>
            <a:r>
              <a:rPr lang="en-US" dirty="0" smtClean="0"/>
              <a:t>Consequences</a:t>
            </a:r>
          </a:p>
          <a:p>
            <a:pPr lvl="1"/>
            <a:r>
              <a:rPr lang="en-US" dirty="0" smtClean="0"/>
              <a:t>Learning that is</a:t>
            </a:r>
          </a:p>
          <a:p>
            <a:pPr lvl="2"/>
            <a:r>
              <a:rPr lang="en-US" dirty="0" smtClean="0"/>
              <a:t>Narrow</a:t>
            </a:r>
          </a:p>
          <a:p>
            <a:pPr lvl="2"/>
            <a:r>
              <a:rPr lang="en-US" dirty="0" smtClean="0"/>
              <a:t>Shallow</a:t>
            </a:r>
          </a:p>
          <a:p>
            <a:pPr lvl="2"/>
            <a:r>
              <a:rPr lang="en-US" dirty="0" smtClean="0"/>
              <a:t>Transient</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524A1C1E-4937-9842-9704-C9751205CD8E}" type="slidenum">
              <a:rPr lang="en-GB" smtClean="0"/>
              <a:pPr/>
              <a:t>28</a:t>
            </a:fld>
            <a:endParaRPr lang="en-GB"/>
          </a:p>
        </p:txBody>
      </p:sp>
    </p:spTree>
    <p:extLst>
      <p:ext uri="{BB962C8B-B14F-4D97-AF65-F5344CB8AC3E}">
        <p14:creationId xmlns:p14="http://schemas.microsoft.com/office/powerpoint/2010/main" val="412352206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677187"/>
            <a:ext cx="5156200" cy="1923264"/>
          </a:xfrm>
        </p:spPr>
        <p:txBody>
          <a:bodyPr/>
          <a:lstStyle/>
          <a:p>
            <a:r>
              <a:rPr lang="en-US" dirty="0" smtClean="0"/>
              <a:t>Getting assessment right</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BCA7252-6283-0043-95DE-9CBA704BC554}" type="slidenum">
              <a:rPr lang="en-GB" smtClean="0"/>
              <a:pPr>
                <a:defRPr/>
              </a:pPr>
              <a:t>29</a:t>
            </a:fld>
            <a:endParaRPr lang="en-GB" dirty="0"/>
          </a:p>
        </p:txBody>
      </p:sp>
    </p:spTree>
    <p:extLst>
      <p:ext uri="{BB962C8B-B14F-4D97-AF65-F5344CB8AC3E}">
        <p14:creationId xmlns:p14="http://schemas.microsoft.com/office/powerpoint/2010/main" val="39595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Assessment: A cautionary tale</a:t>
            </a:r>
            <a:endParaRPr lang="en-US" dirty="0"/>
          </a:p>
        </p:txBody>
      </p:sp>
      <p:graphicFrame>
        <p:nvGraphicFramePr>
          <p:cNvPr id="6" name="Content Placeholder 5"/>
          <p:cNvGraphicFramePr>
            <a:graphicFrameLocks noGrp="1"/>
          </p:cNvGraphicFramePr>
          <p:nvPr>
            <p:ph sz="quarter" idx="4294967295"/>
            <p:extLst>
              <p:ext uri="{D42A27DB-BD31-4B8C-83A1-F6EECF244321}">
                <p14:modId xmlns:p14="http://schemas.microsoft.com/office/powerpoint/2010/main" val="520251446"/>
              </p:ext>
            </p:extLst>
          </p:nvPr>
        </p:nvGraphicFramePr>
        <p:xfrm>
          <a:off x="717550" y="1384300"/>
          <a:ext cx="8324846" cy="5191760"/>
        </p:xfrm>
        <a:graphic>
          <a:graphicData uri="http://schemas.openxmlformats.org/drawingml/2006/table">
            <a:tbl>
              <a:tblPr firstRow="1" bandRow="1">
                <a:tableStyleId>{5C22544A-7EE6-4342-B048-85BDC9FD1C3A}</a:tableStyleId>
              </a:tblPr>
              <a:tblGrid>
                <a:gridCol w="1238354"/>
                <a:gridCol w="787388"/>
                <a:gridCol w="787388"/>
                <a:gridCol w="787388"/>
                <a:gridCol w="787388"/>
                <a:gridCol w="787388"/>
                <a:gridCol w="787388"/>
                <a:gridCol w="787388"/>
                <a:gridCol w="787388"/>
                <a:gridCol w="787388"/>
              </a:tblGrid>
              <a:tr h="370840">
                <a:tc>
                  <a:txBody>
                    <a:bodyPr/>
                    <a:lstStyle/>
                    <a:p>
                      <a:endParaRPr lang="en-US" dirty="0"/>
                    </a:p>
                  </a:txBody>
                  <a:tcPr>
                    <a:solidFill>
                      <a:srgbClr val="1691D0"/>
                    </a:solidFill>
                  </a:tcPr>
                </a:tc>
                <a:tc>
                  <a:txBody>
                    <a:bodyPr/>
                    <a:lstStyle/>
                    <a:p>
                      <a:pPr algn="r"/>
                      <a:r>
                        <a:rPr lang="en-US" dirty="0" smtClean="0"/>
                        <a:t>A</a:t>
                      </a:r>
                      <a:endParaRPr lang="en-US" dirty="0"/>
                    </a:p>
                  </a:txBody>
                  <a:tcPr>
                    <a:solidFill>
                      <a:srgbClr val="1691D0"/>
                    </a:solidFill>
                  </a:tcPr>
                </a:tc>
                <a:tc>
                  <a:txBody>
                    <a:bodyPr/>
                    <a:lstStyle/>
                    <a:p>
                      <a:pPr algn="r"/>
                      <a:r>
                        <a:rPr lang="en-US" dirty="0" smtClean="0"/>
                        <a:t>B</a:t>
                      </a:r>
                      <a:endParaRPr lang="en-US" dirty="0"/>
                    </a:p>
                  </a:txBody>
                  <a:tcPr>
                    <a:solidFill>
                      <a:srgbClr val="1691D0"/>
                    </a:solidFill>
                  </a:tcPr>
                </a:tc>
                <a:tc>
                  <a:txBody>
                    <a:bodyPr/>
                    <a:lstStyle/>
                    <a:p>
                      <a:pPr algn="r"/>
                      <a:r>
                        <a:rPr lang="en-US" dirty="0" smtClean="0"/>
                        <a:t>C</a:t>
                      </a:r>
                      <a:endParaRPr lang="en-US" dirty="0"/>
                    </a:p>
                  </a:txBody>
                  <a:tcPr>
                    <a:solidFill>
                      <a:srgbClr val="1691D0"/>
                    </a:solidFill>
                  </a:tcPr>
                </a:tc>
                <a:tc>
                  <a:txBody>
                    <a:bodyPr/>
                    <a:lstStyle/>
                    <a:p>
                      <a:pPr algn="r"/>
                      <a:r>
                        <a:rPr lang="en-US" dirty="0" smtClean="0"/>
                        <a:t>D</a:t>
                      </a:r>
                      <a:endParaRPr lang="en-US" dirty="0"/>
                    </a:p>
                  </a:txBody>
                  <a:tcPr>
                    <a:solidFill>
                      <a:srgbClr val="1691D0"/>
                    </a:solidFill>
                  </a:tcPr>
                </a:tc>
                <a:tc>
                  <a:txBody>
                    <a:bodyPr/>
                    <a:lstStyle/>
                    <a:p>
                      <a:pPr algn="r"/>
                      <a:r>
                        <a:rPr lang="en-US" dirty="0" smtClean="0"/>
                        <a:t>E</a:t>
                      </a:r>
                      <a:endParaRPr lang="en-US" dirty="0"/>
                    </a:p>
                  </a:txBody>
                  <a:tcPr>
                    <a:solidFill>
                      <a:srgbClr val="1691D0"/>
                    </a:solidFill>
                  </a:tcPr>
                </a:tc>
                <a:tc>
                  <a:txBody>
                    <a:bodyPr/>
                    <a:lstStyle/>
                    <a:p>
                      <a:pPr algn="r"/>
                      <a:r>
                        <a:rPr lang="en-US" dirty="0" smtClean="0"/>
                        <a:t>F</a:t>
                      </a:r>
                      <a:endParaRPr lang="en-US" dirty="0"/>
                    </a:p>
                  </a:txBody>
                  <a:tcPr>
                    <a:solidFill>
                      <a:srgbClr val="1691D0"/>
                    </a:solidFill>
                  </a:tcPr>
                </a:tc>
                <a:tc>
                  <a:txBody>
                    <a:bodyPr/>
                    <a:lstStyle/>
                    <a:p>
                      <a:pPr algn="r"/>
                      <a:r>
                        <a:rPr lang="en-US" dirty="0" smtClean="0"/>
                        <a:t>G</a:t>
                      </a:r>
                      <a:endParaRPr lang="en-US" dirty="0"/>
                    </a:p>
                  </a:txBody>
                  <a:tcPr>
                    <a:solidFill>
                      <a:srgbClr val="1691D0"/>
                    </a:solidFill>
                  </a:tcPr>
                </a:tc>
                <a:tc>
                  <a:txBody>
                    <a:bodyPr/>
                    <a:lstStyle/>
                    <a:p>
                      <a:pPr algn="r"/>
                      <a:r>
                        <a:rPr lang="en-US" dirty="0" smtClean="0"/>
                        <a:t>H</a:t>
                      </a:r>
                      <a:endParaRPr lang="en-US" dirty="0"/>
                    </a:p>
                  </a:txBody>
                  <a:tcPr>
                    <a:solidFill>
                      <a:srgbClr val="1691D0"/>
                    </a:solidFill>
                  </a:tcPr>
                </a:tc>
                <a:tc>
                  <a:txBody>
                    <a:bodyPr/>
                    <a:lstStyle/>
                    <a:p>
                      <a:r>
                        <a:rPr lang="en-US" dirty="0" smtClean="0"/>
                        <a:t>Total</a:t>
                      </a:r>
                      <a:endParaRPr lang="en-US" dirty="0"/>
                    </a:p>
                  </a:txBody>
                  <a:tcPr>
                    <a:solidFill>
                      <a:srgbClr val="1691D0"/>
                    </a:solidFill>
                  </a:tcPr>
                </a:tc>
              </a:tr>
              <a:tr h="370840">
                <a:tc>
                  <a:txBody>
                    <a:bodyPr/>
                    <a:lstStyle/>
                    <a:p>
                      <a:pPr algn="l" fontAlgn="b"/>
                      <a:r>
                        <a:rPr lang="en-US" sz="1800" b="0" i="0" u="none" strike="noStrike" dirty="0">
                          <a:solidFill>
                            <a:srgbClr val="000000"/>
                          </a:solidFill>
                          <a:effectLst/>
                          <a:latin typeface="Calibri"/>
                        </a:rPr>
                        <a:t>Adams</a:t>
                      </a:r>
                    </a:p>
                  </a:txBody>
                  <a:tcPr marL="12700" marR="12700" marT="12700" marB="0" anchor="b"/>
                </a:tc>
                <a:tc>
                  <a:txBody>
                    <a:bodyPr/>
                    <a:lstStyle/>
                    <a:p>
                      <a:pPr algn="r" fontAlgn="b"/>
                      <a:r>
                        <a:rPr lang="is-IS" sz="1800" b="0" i="0" u="none" strike="noStrike">
                          <a:solidFill>
                            <a:srgbClr val="000000"/>
                          </a:solidFill>
                          <a:effectLst/>
                          <a:latin typeface="Calibri"/>
                        </a:rPr>
                        <a:t>100</a:t>
                      </a:r>
                    </a:p>
                  </a:txBody>
                  <a:tcPr marL="12700" marR="12700" marT="12700" marB="0" anchor="b"/>
                </a:tc>
                <a:tc>
                  <a:txBody>
                    <a:bodyPr/>
                    <a:lstStyle/>
                    <a:p>
                      <a:pPr algn="r" fontAlgn="b"/>
                      <a:r>
                        <a:rPr lang="en-US" sz="1800" b="0" i="0" u="none" strike="noStrike">
                          <a:solidFill>
                            <a:srgbClr val="000000"/>
                          </a:solidFill>
                          <a:effectLst/>
                          <a:latin typeface="Calibri"/>
                        </a:rPr>
                        <a:t>30</a:t>
                      </a:r>
                    </a:p>
                  </a:txBody>
                  <a:tcPr marL="12700" marR="12700" marT="12700" marB="0" anchor="b"/>
                </a:tc>
                <a:tc>
                  <a:txBody>
                    <a:bodyPr/>
                    <a:lstStyle/>
                    <a:p>
                      <a:pPr algn="r" fontAlgn="b"/>
                      <a:r>
                        <a:rPr lang="en-US" sz="1800" b="0" i="0" u="none" strike="noStrike">
                          <a:solidFill>
                            <a:srgbClr val="000000"/>
                          </a:solidFill>
                          <a:effectLst/>
                          <a:latin typeface="Calibri"/>
                        </a:rPr>
                        <a:t>47</a:t>
                      </a:r>
                    </a:p>
                  </a:txBody>
                  <a:tcPr marL="12700" marR="12700" marT="12700" marB="0" anchor="b"/>
                </a:tc>
                <a:tc>
                  <a:txBody>
                    <a:bodyPr/>
                    <a:lstStyle/>
                    <a:p>
                      <a:pPr algn="r" fontAlgn="b"/>
                      <a:r>
                        <a:rPr lang="is-IS" sz="1800" b="0" i="0" u="none" strike="noStrike">
                          <a:solidFill>
                            <a:srgbClr val="000000"/>
                          </a:solidFill>
                          <a:effectLst/>
                          <a:latin typeface="Calibri"/>
                        </a:rPr>
                        <a:t>72</a:t>
                      </a:r>
                    </a:p>
                  </a:txBody>
                  <a:tcPr marL="12700" marR="12700" marT="12700" marB="0" anchor="b"/>
                </a:tc>
                <a:tc>
                  <a:txBody>
                    <a:bodyPr/>
                    <a:lstStyle/>
                    <a:p>
                      <a:pPr algn="r" fontAlgn="b"/>
                      <a:r>
                        <a:rPr lang="en-US" sz="1800" b="0" i="0" u="none" strike="noStrike">
                          <a:solidFill>
                            <a:srgbClr val="000000"/>
                          </a:solidFill>
                          <a:effectLst/>
                          <a:latin typeface="Calibri"/>
                        </a:rPr>
                        <a:t>40</a:t>
                      </a:r>
                    </a:p>
                  </a:txBody>
                  <a:tcPr marL="12700" marR="12700" marT="12700" marB="0" anchor="b"/>
                </a:tc>
                <a:tc>
                  <a:txBody>
                    <a:bodyPr/>
                    <a:lstStyle/>
                    <a:p>
                      <a:pPr algn="r" fontAlgn="b"/>
                      <a:r>
                        <a:rPr lang="en-US" sz="1800" b="0" i="0" u="none" strike="noStrike">
                          <a:solidFill>
                            <a:srgbClr val="000000"/>
                          </a:solidFill>
                          <a:effectLst/>
                          <a:latin typeface="Calibri"/>
                        </a:rPr>
                        <a:t>75</a:t>
                      </a:r>
                    </a:p>
                  </a:txBody>
                  <a:tcPr marL="12700" marR="12700" marT="12700" marB="0" anchor="b"/>
                </a:tc>
                <a:tc>
                  <a:txBody>
                    <a:bodyPr/>
                    <a:lstStyle/>
                    <a:p>
                      <a:pPr algn="r" fontAlgn="b"/>
                      <a:r>
                        <a:rPr lang="en-US" sz="1800" b="0" i="0" u="none" strike="noStrike">
                          <a:solidFill>
                            <a:srgbClr val="000000"/>
                          </a:solidFill>
                          <a:effectLst/>
                          <a:latin typeface="Calibri"/>
                        </a:rPr>
                        <a:t>30</a:t>
                      </a:r>
                    </a:p>
                  </a:txBody>
                  <a:tcPr marL="12700" marR="12700" marT="12700" marB="0" anchor="b"/>
                </a:tc>
                <a:tc>
                  <a:txBody>
                    <a:bodyPr/>
                    <a:lstStyle/>
                    <a:p>
                      <a:pPr algn="r" fontAlgn="b"/>
                      <a:r>
                        <a:rPr lang="en-US" sz="1800" b="0" i="0" u="none" strike="noStrike">
                          <a:solidFill>
                            <a:srgbClr val="000000"/>
                          </a:solidFill>
                          <a:effectLst/>
                          <a:latin typeface="Calibri"/>
                        </a:rPr>
                        <a:t>47</a:t>
                      </a:r>
                    </a:p>
                  </a:txBody>
                  <a:tcPr marL="12700" marR="12700" marT="12700" marB="0" anchor="b"/>
                </a:tc>
                <a:tc>
                  <a:txBody>
                    <a:bodyPr/>
                    <a:lstStyle/>
                    <a:p>
                      <a:pPr algn="r" fontAlgn="b"/>
                      <a:r>
                        <a:rPr lang="en-US" sz="1800" b="0" i="0" u="none" strike="noStrike">
                          <a:solidFill>
                            <a:srgbClr val="000000"/>
                          </a:solidFill>
                          <a:effectLst/>
                          <a:latin typeface="Calibri"/>
                        </a:rPr>
                        <a:t>441</a:t>
                      </a:r>
                    </a:p>
                  </a:txBody>
                  <a:tcPr marL="12700" marR="12700" marT="12700" marB="0" anchor="b"/>
                </a:tc>
              </a:tr>
              <a:tr h="370840">
                <a:tc>
                  <a:txBody>
                    <a:bodyPr/>
                    <a:lstStyle/>
                    <a:p>
                      <a:pPr algn="l" fontAlgn="b"/>
                      <a:r>
                        <a:rPr lang="en-US" sz="1800" b="0" i="0" u="none" strike="noStrike">
                          <a:solidFill>
                            <a:srgbClr val="000000"/>
                          </a:solidFill>
                          <a:effectLst/>
                          <a:latin typeface="Calibri"/>
                        </a:rPr>
                        <a:t>Brown</a:t>
                      </a:r>
                    </a:p>
                  </a:txBody>
                  <a:tcPr marL="12700" marR="12700" marT="12700" marB="0" anchor="b"/>
                </a:tc>
                <a:tc>
                  <a:txBody>
                    <a:bodyPr/>
                    <a:lstStyle/>
                    <a:p>
                      <a:pPr algn="r" fontAlgn="b"/>
                      <a:r>
                        <a:rPr lang="en-US" sz="1800" b="0" i="0" u="none" strike="noStrike">
                          <a:solidFill>
                            <a:srgbClr val="000000"/>
                          </a:solidFill>
                          <a:effectLst/>
                          <a:latin typeface="Calibri"/>
                        </a:rPr>
                        <a:t>90</a:t>
                      </a:r>
                    </a:p>
                  </a:txBody>
                  <a:tcPr marL="12700" marR="12700" marT="12700" marB="0" anchor="b"/>
                </a:tc>
                <a:tc>
                  <a:txBody>
                    <a:bodyPr/>
                    <a:lstStyle/>
                    <a:p>
                      <a:pPr algn="r" fontAlgn="b"/>
                      <a:r>
                        <a:rPr lang="en-US" sz="1800" b="0" i="0" u="none" strike="noStrike">
                          <a:solidFill>
                            <a:srgbClr val="000000"/>
                          </a:solidFill>
                          <a:effectLst/>
                          <a:latin typeface="Calibri"/>
                        </a:rPr>
                        <a:t>38</a:t>
                      </a:r>
                    </a:p>
                  </a:txBody>
                  <a:tcPr marL="12700" marR="12700" marT="12700" marB="0" anchor="b"/>
                </a:tc>
                <a:tc>
                  <a:txBody>
                    <a:bodyPr/>
                    <a:lstStyle/>
                    <a:p>
                      <a:pPr algn="r" fontAlgn="b"/>
                      <a:r>
                        <a:rPr lang="en-US" sz="1800" b="0" i="0" u="none" strike="noStrike">
                          <a:solidFill>
                            <a:srgbClr val="000000"/>
                          </a:solidFill>
                          <a:effectLst/>
                          <a:latin typeface="Calibri"/>
                        </a:rPr>
                        <a:t>43</a:t>
                      </a:r>
                    </a:p>
                  </a:txBody>
                  <a:tcPr marL="12700" marR="12700" marT="12700" marB="0" anchor="b"/>
                </a:tc>
                <a:tc>
                  <a:txBody>
                    <a:bodyPr/>
                    <a:lstStyle/>
                    <a:p>
                      <a:pPr algn="r" fontAlgn="b"/>
                      <a:r>
                        <a:rPr lang="en-US" sz="1800" b="0" i="0" u="none" strike="noStrike">
                          <a:solidFill>
                            <a:srgbClr val="000000"/>
                          </a:solidFill>
                          <a:effectLst/>
                          <a:latin typeface="Calibri"/>
                        </a:rPr>
                        <a:t>60</a:t>
                      </a:r>
                    </a:p>
                  </a:txBody>
                  <a:tcPr marL="12700" marR="12700" marT="12700" marB="0" anchor="b"/>
                </a:tc>
                <a:tc>
                  <a:txBody>
                    <a:bodyPr/>
                    <a:lstStyle/>
                    <a:p>
                      <a:pPr algn="r" fontAlgn="b"/>
                      <a:r>
                        <a:rPr lang="is-IS" sz="1800" b="0" i="0" u="none" strike="noStrike">
                          <a:solidFill>
                            <a:srgbClr val="000000"/>
                          </a:solidFill>
                          <a:effectLst/>
                          <a:latin typeface="Calibri"/>
                        </a:rPr>
                        <a:t>20</a:t>
                      </a:r>
                    </a:p>
                  </a:txBody>
                  <a:tcPr marL="12700" marR="12700" marT="12700" marB="0" anchor="b"/>
                </a:tc>
                <a:tc>
                  <a:txBody>
                    <a:bodyPr/>
                    <a:lstStyle/>
                    <a:p>
                      <a:pPr algn="r" fontAlgn="b"/>
                      <a:r>
                        <a:rPr lang="en-US" sz="1800" b="0" i="0" u="none" strike="noStrike">
                          <a:solidFill>
                            <a:srgbClr val="000000"/>
                          </a:solidFill>
                          <a:effectLst/>
                          <a:latin typeface="Calibri"/>
                        </a:rPr>
                        <a:t>65</a:t>
                      </a:r>
                    </a:p>
                  </a:txBody>
                  <a:tcPr marL="12700" marR="12700" marT="12700" marB="0" anchor="b"/>
                </a:tc>
                <a:tc>
                  <a:txBody>
                    <a:bodyPr/>
                    <a:lstStyle/>
                    <a:p>
                      <a:pPr algn="r" fontAlgn="b"/>
                      <a:r>
                        <a:rPr lang="is-IS" sz="1800" b="0" i="0" u="none" strike="noStrike">
                          <a:solidFill>
                            <a:srgbClr val="000000"/>
                          </a:solidFill>
                          <a:effectLst/>
                          <a:latin typeface="Calibri"/>
                        </a:rPr>
                        <a:t>48</a:t>
                      </a:r>
                    </a:p>
                  </a:txBody>
                  <a:tcPr marL="12700" marR="12700" marT="12700" marB="0" anchor="b"/>
                </a:tc>
                <a:tc>
                  <a:txBody>
                    <a:bodyPr/>
                    <a:lstStyle/>
                    <a:p>
                      <a:pPr algn="r" fontAlgn="b"/>
                      <a:r>
                        <a:rPr lang="en-US" sz="1800" b="0" i="0" u="none" strike="noStrike">
                          <a:solidFill>
                            <a:srgbClr val="000000"/>
                          </a:solidFill>
                          <a:effectLst/>
                          <a:latin typeface="Calibri"/>
                        </a:rPr>
                        <a:t>70</a:t>
                      </a:r>
                    </a:p>
                  </a:txBody>
                  <a:tcPr marL="12700" marR="12700" marT="12700" marB="0" anchor="b"/>
                </a:tc>
                <a:tc>
                  <a:txBody>
                    <a:bodyPr/>
                    <a:lstStyle/>
                    <a:p>
                      <a:pPr algn="r" fontAlgn="b"/>
                      <a:r>
                        <a:rPr lang="ru-RU" sz="1800" b="0" i="0" u="none" strike="noStrike">
                          <a:solidFill>
                            <a:srgbClr val="000000"/>
                          </a:solidFill>
                          <a:effectLst/>
                          <a:latin typeface="Calibri"/>
                        </a:rPr>
                        <a:t>434</a:t>
                      </a:r>
                    </a:p>
                  </a:txBody>
                  <a:tcPr marL="12700" marR="12700" marT="12700" marB="0" anchor="b"/>
                </a:tc>
              </a:tr>
              <a:tr h="370840">
                <a:tc>
                  <a:txBody>
                    <a:bodyPr/>
                    <a:lstStyle/>
                    <a:p>
                      <a:pPr algn="l" fontAlgn="b"/>
                      <a:r>
                        <a:rPr lang="en-US" sz="1800" b="0" i="0" u="none" strike="noStrike" dirty="0">
                          <a:solidFill>
                            <a:srgbClr val="000000"/>
                          </a:solidFill>
                          <a:effectLst/>
                          <a:latin typeface="Calibri"/>
                        </a:rPr>
                        <a:t>Collins</a:t>
                      </a:r>
                    </a:p>
                  </a:txBody>
                  <a:tcPr marL="12700" marR="12700" marT="12700" marB="0" anchor="b"/>
                </a:tc>
                <a:tc>
                  <a:txBody>
                    <a:bodyPr/>
                    <a:lstStyle/>
                    <a:p>
                      <a:pPr algn="r" fontAlgn="b"/>
                      <a:r>
                        <a:rPr lang="en-US" sz="1800" b="0" i="0" u="none" strike="noStrike">
                          <a:solidFill>
                            <a:srgbClr val="000000"/>
                          </a:solidFill>
                          <a:effectLst/>
                          <a:latin typeface="Calibri"/>
                        </a:rPr>
                        <a:t>61</a:t>
                      </a:r>
                    </a:p>
                  </a:txBody>
                  <a:tcPr marL="12700" marR="12700" marT="12700" marB="0" anchor="b"/>
                </a:tc>
                <a:tc>
                  <a:txBody>
                    <a:bodyPr/>
                    <a:lstStyle/>
                    <a:p>
                      <a:pPr algn="r" fontAlgn="b"/>
                      <a:r>
                        <a:rPr lang="cs-CZ" sz="1800" b="0" i="0" u="none" strike="noStrike">
                          <a:solidFill>
                            <a:srgbClr val="000000"/>
                          </a:solidFill>
                          <a:effectLst/>
                          <a:latin typeface="Calibri"/>
                        </a:rPr>
                        <a:t>36</a:t>
                      </a:r>
                    </a:p>
                  </a:txBody>
                  <a:tcPr marL="12700" marR="12700" marT="12700" marB="0" anchor="b"/>
                </a:tc>
                <a:tc>
                  <a:txBody>
                    <a:bodyPr/>
                    <a:lstStyle/>
                    <a:p>
                      <a:pPr algn="r" fontAlgn="b"/>
                      <a:r>
                        <a:rPr lang="en-US" sz="1800" b="0" i="0" u="none" strike="noStrike">
                          <a:solidFill>
                            <a:srgbClr val="000000"/>
                          </a:solidFill>
                          <a:effectLst/>
                          <a:latin typeface="Calibri"/>
                        </a:rPr>
                        <a:t>40</a:t>
                      </a:r>
                    </a:p>
                  </a:txBody>
                  <a:tcPr marL="12700" marR="12700" marT="12700" marB="0" anchor="b"/>
                </a:tc>
                <a:tc>
                  <a:txBody>
                    <a:bodyPr/>
                    <a:lstStyle/>
                    <a:p>
                      <a:pPr algn="r" fontAlgn="b"/>
                      <a:r>
                        <a:rPr lang="en-US" sz="1800" b="0" i="0" u="none" strike="noStrike">
                          <a:solidFill>
                            <a:srgbClr val="000000"/>
                          </a:solidFill>
                          <a:effectLst/>
                          <a:latin typeface="Calibri"/>
                        </a:rPr>
                        <a:t>45</a:t>
                      </a:r>
                    </a:p>
                  </a:txBody>
                  <a:tcPr marL="12700" marR="12700" marT="12700" marB="0" anchor="b"/>
                </a:tc>
                <a:tc>
                  <a:txBody>
                    <a:bodyPr/>
                    <a:lstStyle/>
                    <a:p>
                      <a:pPr algn="r" fontAlgn="b"/>
                      <a:r>
                        <a:rPr lang="en-US" sz="1800" b="0" i="0" u="none" strike="noStrike">
                          <a:solidFill>
                            <a:srgbClr val="000000"/>
                          </a:solidFill>
                          <a:effectLst/>
                          <a:latin typeface="Calibri"/>
                        </a:rPr>
                        <a:t>41</a:t>
                      </a:r>
                    </a:p>
                  </a:txBody>
                  <a:tcPr marL="12700" marR="12700" marT="12700" marB="0" anchor="b"/>
                </a:tc>
                <a:tc>
                  <a:txBody>
                    <a:bodyPr/>
                    <a:lstStyle/>
                    <a:p>
                      <a:pPr algn="r" fontAlgn="b"/>
                      <a:r>
                        <a:rPr lang="en-US" sz="1800" b="0" i="0" u="none" strike="noStrike">
                          <a:solidFill>
                            <a:srgbClr val="000000"/>
                          </a:solidFill>
                          <a:effectLst/>
                          <a:latin typeface="Calibri"/>
                        </a:rPr>
                        <a:t>55</a:t>
                      </a:r>
                    </a:p>
                  </a:txBody>
                  <a:tcPr marL="12700" marR="12700" marT="12700" marB="0" anchor="b"/>
                </a:tc>
                <a:tc>
                  <a:txBody>
                    <a:bodyPr/>
                    <a:lstStyle/>
                    <a:p>
                      <a:pPr algn="r" fontAlgn="b"/>
                      <a:r>
                        <a:rPr lang="is-IS" sz="1800" b="0" i="0" u="none" strike="noStrike">
                          <a:solidFill>
                            <a:srgbClr val="000000"/>
                          </a:solidFill>
                          <a:effectLst/>
                          <a:latin typeface="Calibri"/>
                        </a:rPr>
                        <a:t>62</a:t>
                      </a:r>
                    </a:p>
                  </a:txBody>
                  <a:tcPr marL="12700" marR="12700" marT="12700" marB="0" anchor="b"/>
                </a:tc>
                <a:tc>
                  <a:txBody>
                    <a:bodyPr/>
                    <a:lstStyle/>
                    <a:p>
                      <a:pPr algn="r" fontAlgn="b"/>
                      <a:r>
                        <a:rPr lang="en-US" sz="1800" b="0" i="0" u="none" strike="noStrike">
                          <a:solidFill>
                            <a:srgbClr val="000000"/>
                          </a:solidFill>
                          <a:effectLst/>
                          <a:latin typeface="Calibri"/>
                        </a:rPr>
                        <a:t>80</a:t>
                      </a:r>
                    </a:p>
                  </a:txBody>
                  <a:tcPr marL="12700" marR="12700" marT="12700" marB="0" anchor="b"/>
                </a:tc>
                <a:tc>
                  <a:txBody>
                    <a:bodyPr/>
                    <a:lstStyle/>
                    <a:p>
                      <a:pPr algn="r" fontAlgn="b"/>
                      <a:r>
                        <a:rPr lang="is-IS" sz="1800" b="0" i="0" u="none" strike="noStrike">
                          <a:solidFill>
                            <a:srgbClr val="000000"/>
                          </a:solidFill>
                          <a:effectLst/>
                          <a:latin typeface="Calibri"/>
                        </a:rPr>
                        <a:t>420</a:t>
                      </a:r>
                    </a:p>
                  </a:txBody>
                  <a:tcPr marL="12700" marR="12700" marT="12700" marB="0" anchor="b"/>
                </a:tc>
              </a:tr>
              <a:tr h="370840">
                <a:tc>
                  <a:txBody>
                    <a:bodyPr/>
                    <a:lstStyle/>
                    <a:p>
                      <a:pPr algn="l" fontAlgn="b"/>
                      <a:r>
                        <a:rPr lang="en-US" sz="1800" b="0" i="0" u="none" strike="noStrike">
                          <a:solidFill>
                            <a:srgbClr val="000000"/>
                          </a:solidFill>
                          <a:effectLst/>
                          <a:latin typeface="Calibri"/>
                        </a:rPr>
                        <a:t>Dorkin</a:t>
                      </a:r>
                    </a:p>
                  </a:txBody>
                  <a:tcPr marL="12700" marR="12700" marT="12700" marB="0" anchor="b"/>
                </a:tc>
                <a:tc>
                  <a:txBody>
                    <a:bodyPr/>
                    <a:lstStyle/>
                    <a:p>
                      <a:pPr algn="r" fontAlgn="b"/>
                      <a:r>
                        <a:rPr lang="is-IS" sz="1800" b="0" i="0" u="none" strike="noStrike">
                          <a:solidFill>
                            <a:srgbClr val="000000"/>
                          </a:solidFill>
                          <a:effectLst/>
                          <a:latin typeface="Calibri"/>
                        </a:rPr>
                        <a:t>63</a:t>
                      </a:r>
                    </a:p>
                  </a:txBody>
                  <a:tcPr marL="12700" marR="12700" marT="12700" marB="0" anchor="b"/>
                </a:tc>
                <a:tc>
                  <a:txBody>
                    <a:bodyPr/>
                    <a:lstStyle/>
                    <a:p>
                      <a:pPr algn="r" fontAlgn="b"/>
                      <a:r>
                        <a:rPr lang="is-IS" sz="1800" b="0" i="0" u="none" strike="noStrike">
                          <a:solidFill>
                            <a:srgbClr val="000000"/>
                          </a:solidFill>
                          <a:effectLst/>
                          <a:latin typeface="Calibri"/>
                        </a:rPr>
                        <a:t>32</a:t>
                      </a:r>
                    </a:p>
                  </a:txBody>
                  <a:tcPr marL="12700" marR="12700" marT="12700" marB="0" anchor="b"/>
                </a:tc>
                <a:tc>
                  <a:txBody>
                    <a:bodyPr/>
                    <a:lstStyle/>
                    <a:p>
                      <a:pPr algn="r" fontAlgn="b"/>
                      <a:r>
                        <a:rPr lang="uk-UA" sz="1800" b="0" i="0" u="none" strike="noStrike">
                          <a:solidFill>
                            <a:srgbClr val="000000"/>
                          </a:solidFill>
                          <a:effectLst/>
                          <a:latin typeface="Calibri"/>
                        </a:rPr>
                        <a:t>51</a:t>
                      </a:r>
                    </a:p>
                  </a:txBody>
                  <a:tcPr marL="12700" marR="12700" marT="12700" marB="0" anchor="b"/>
                </a:tc>
                <a:tc>
                  <a:txBody>
                    <a:bodyPr/>
                    <a:lstStyle/>
                    <a:p>
                      <a:pPr algn="r" fontAlgn="b"/>
                      <a:r>
                        <a:rPr lang="en-US" sz="1800" b="0" i="0" u="none" strike="noStrike">
                          <a:solidFill>
                            <a:srgbClr val="000000"/>
                          </a:solidFill>
                          <a:effectLst/>
                          <a:latin typeface="Calibri"/>
                        </a:rPr>
                        <a:t>90</a:t>
                      </a:r>
                    </a:p>
                  </a:txBody>
                  <a:tcPr marL="12700" marR="12700" marT="12700" marB="0" anchor="b"/>
                </a:tc>
                <a:tc>
                  <a:txBody>
                    <a:bodyPr/>
                    <a:lstStyle/>
                    <a:p>
                      <a:pPr algn="r" fontAlgn="b"/>
                      <a:r>
                        <a:rPr lang="en-US" sz="1800" b="0" i="0" u="none" strike="noStrike">
                          <a:solidFill>
                            <a:srgbClr val="000000"/>
                          </a:solidFill>
                          <a:effectLst/>
                          <a:latin typeface="Calibri"/>
                        </a:rPr>
                        <a:t>30</a:t>
                      </a:r>
                    </a:p>
                  </a:txBody>
                  <a:tcPr marL="12700" marR="12700" marT="12700" marB="0" anchor="b"/>
                </a:tc>
                <a:tc>
                  <a:txBody>
                    <a:bodyPr/>
                    <a:lstStyle/>
                    <a:p>
                      <a:pPr algn="r" fontAlgn="b"/>
                      <a:r>
                        <a:rPr lang="en-US" sz="1800" b="0" i="0" u="none" strike="noStrike">
                          <a:solidFill>
                            <a:srgbClr val="000000"/>
                          </a:solidFill>
                          <a:effectLst/>
                          <a:latin typeface="Calibri"/>
                        </a:rPr>
                        <a:t>70</a:t>
                      </a:r>
                    </a:p>
                  </a:txBody>
                  <a:tcPr marL="12700" marR="12700" marT="12700" marB="0" anchor="b"/>
                </a:tc>
                <a:tc>
                  <a:txBody>
                    <a:bodyPr/>
                    <a:lstStyle/>
                    <a:p>
                      <a:pPr algn="r" fontAlgn="b"/>
                      <a:r>
                        <a:rPr lang="en-US" sz="1800" b="0" i="0" u="none" strike="noStrike">
                          <a:solidFill>
                            <a:srgbClr val="000000"/>
                          </a:solidFill>
                          <a:effectLst/>
                          <a:latin typeface="Calibri"/>
                        </a:rPr>
                        <a:t>47</a:t>
                      </a:r>
                    </a:p>
                  </a:txBody>
                  <a:tcPr marL="12700" marR="12700" marT="12700" marB="0" anchor="b"/>
                </a:tc>
                <a:tc>
                  <a:txBody>
                    <a:bodyPr/>
                    <a:lstStyle/>
                    <a:p>
                      <a:pPr algn="r" fontAlgn="b"/>
                      <a:r>
                        <a:rPr lang="en-US" sz="1800" b="0" i="0" u="none" strike="noStrike">
                          <a:solidFill>
                            <a:srgbClr val="000000"/>
                          </a:solidFill>
                          <a:effectLst/>
                          <a:latin typeface="Calibri"/>
                        </a:rPr>
                        <a:t>35</a:t>
                      </a:r>
                    </a:p>
                  </a:txBody>
                  <a:tcPr marL="12700" marR="12700" marT="12700" marB="0" anchor="b"/>
                </a:tc>
                <a:tc>
                  <a:txBody>
                    <a:bodyPr/>
                    <a:lstStyle/>
                    <a:p>
                      <a:pPr algn="r" fontAlgn="b"/>
                      <a:r>
                        <a:rPr lang="fi-FI" sz="1800" b="0" i="0" u="none" strike="noStrike">
                          <a:solidFill>
                            <a:srgbClr val="000000"/>
                          </a:solidFill>
                          <a:effectLst/>
                          <a:latin typeface="Calibri"/>
                        </a:rPr>
                        <a:t>418</a:t>
                      </a:r>
                    </a:p>
                  </a:txBody>
                  <a:tcPr marL="12700" marR="12700" marT="12700" marB="0" anchor="b"/>
                </a:tc>
              </a:tr>
              <a:tr h="370840">
                <a:tc>
                  <a:txBody>
                    <a:bodyPr/>
                    <a:lstStyle/>
                    <a:p>
                      <a:pPr algn="l" fontAlgn="b"/>
                      <a:r>
                        <a:rPr lang="en-US" sz="1800" b="0" i="0" u="none" strike="noStrike">
                          <a:solidFill>
                            <a:srgbClr val="000000"/>
                          </a:solidFill>
                          <a:effectLst/>
                          <a:latin typeface="Calibri"/>
                        </a:rPr>
                        <a:t>Evans</a:t>
                      </a:r>
                    </a:p>
                  </a:txBody>
                  <a:tcPr marL="12700" marR="12700" marT="12700" marB="0" anchor="b"/>
                </a:tc>
                <a:tc>
                  <a:txBody>
                    <a:bodyPr/>
                    <a:lstStyle/>
                    <a:p>
                      <a:pPr algn="r" fontAlgn="b"/>
                      <a:r>
                        <a:rPr lang="en-US" sz="1800" b="0" i="0" u="none" strike="noStrike">
                          <a:solidFill>
                            <a:srgbClr val="000000"/>
                          </a:solidFill>
                          <a:effectLst/>
                          <a:latin typeface="Calibri"/>
                        </a:rPr>
                        <a:t>56</a:t>
                      </a:r>
                    </a:p>
                  </a:txBody>
                  <a:tcPr marL="12700" marR="12700" marT="12700" marB="0" anchor="b"/>
                </a:tc>
                <a:tc>
                  <a:txBody>
                    <a:bodyPr/>
                    <a:lstStyle/>
                    <a:p>
                      <a:pPr algn="r" fontAlgn="b"/>
                      <a:r>
                        <a:rPr lang="en-US" sz="1800" b="0" i="0" u="none" strike="noStrike">
                          <a:solidFill>
                            <a:srgbClr val="000000"/>
                          </a:solidFill>
                          <a:effectLst/>
                          <a:latin typeface="Calibri"/>
                        </a:rPr>
                        <a:t>55</a:t>
                      </a:r>
                    </a:p>
                  </a:txBody>
                  <a:tcPr marL="12700" marR="12700" marT="12700" marB="0" anchor="b"/>
                </a:tc>
                <a:tc>
                  <a:txBody>
                    <a:bodyPr/>
                    <a:lstStyle/>
                    <a:p>
                      <a:pPr algn="r" fontAlgn="b"/>
                      <a:r>
                        <a:rPr lang="en-US" sz="1800" b="0" i="0" u="none" strike="noStrike">
                          <a:solidFill>
                            <a:srgbClr val="000000"/>
                          </a:solidFill>
                          <a:effectLst/>
                          <a:latin typeface="Calibri"/>
                        </a:rPr>
                        <a:t>41</a:t>
                      </a:r>
                    </a:p>
                  </a:txBody>
                  <a:tcPr marL="12700" marR="12700" marT="12700" marB="0" anchor="b"/>
                </a:tc>
                <a:tc>
                  <a:txBody>
                    <a:bodyPr/>
                    <a:lstStyle/>
                    <a:p>
                      <a:pPr algn="r" fontAlgn="b"/>
                      <a:r>
                        <a:rPr lang="is-IS" sz="1800" b="0" i="0" u="none" strike="noStrike">
                          <a:solidFill>
                            <a:srgbClr val="000000"/>
                          </a:solidFill>
                          <a:effectLst/>
                          <a:latin typeface="Calibri"/>
                        </a:rPr>
                        <a:t>82</a:t>
                      </a:r>
                    </a:p>
                  </a:txBody>
                  <a:tcPr marL="12700" marR="12700" marT="12700" marB="0" anchor="b"/>
                </a:tc>
                <a:tc>
                  <a:txBody>
                    <a:bodyPr/>
                    <a:lstStyle/>
                    <a:p>
                      <a:pPr algn="r" fontAlgn="b"/>
                      <a:r>
                        <a:rPr lang="en-US" sz="1800" b="0" i="0" u="none" strike="noStrike">
                          <a:solidFill>
                            <a:srgbClr val="000000"/>
                          </a:solidFill>
                          <a:effectLst/>
                          <a:latin typeface="Calibri"/>
                        </a:rPr>
                        <a:t>45</a:t>
                      </a:r>
                    </a:p>
                  </a:txBody>
                  <a:tcPr marL="12700" marR="12700" marT="12700" marB="0" anchor="b"/>
                </a:tc>
                <a:tc>
                  <a:txBody>
                    <a:bodyPr/>
                    <a:lstStyle/>
                    <a:p>
                      <a:pPr algn="r" fontAlgn="b"/>
                      <a:r>
                        <a:rPr lang="en-US" sz="1800" b="0" i="0" u="none" strike="noStrike">
                          <a:solidFill>
                            <a:srgbClr val="000000"/>
                          </a:solidFill>
                          <a:effectLst/>
                          <a:latin typeface="Calibri"/>
                        </a:rPr>
                        <a:t>40</a:t>
                      </a:r>
                    </a:p>
                  </a:txBody>
                  <a:tcPr marL="12700" marR="12700" marT="12700" marB="0" anchor="b"/>
                </a:tc>
                <a:tc>
                  <a:txBody>
                    <a:bodyPr/>
                    <a:lstStyle/>
                    <a:p>
                      <a:pPr algn="r" fontAlgn="b"/>
                      <a:r>
                        <a:rPr lang="cs-CZ" sz="1800" b="0" i="0" u="none" strike="noStrike">
                          <a:solidFill>
                            <a:srgbClr val="000000"/>
                          </a:solidFill>
                          <a:effectLst/>
                          <a:latin typeface="Calibri"/>
                        </a:rPr>
                        <a:t>49</a:t>
                      </a:r>
                    </a:p>
                  </a:txBody>
                  <a:tcPr marL="12700" marR="12700" marT="12700" marB="0" anchor="b"/>
                </a:tc>
                <a:tc>
                  <a:txBody>
                    <a:bodyPr/>
                    <a:lstStyle/>
                    <a:p>
                      <a:pPr algn="r" fontAlgn="b"/>
                      <a:r>
                        <a:rPr lang="en-US" sz="1800" b="0" i="0" u="none" strike="noStrike">
                          <a:solidFill>
                            <a:srgbClr val="000000"/>
                          </a:solidFill>
                          <a:effectLst/>
                          <a:latin typeface="Calibri"/>
                        </a:rPr>
                        <a:t>41</a:t>
                      </a:r>
                    </a:p>
                  </a:txBody>
                  <a:tcPr marL="12700" marR="12700" marT="12700" marB="0" anchor="b"/>
                </a:tc>
                <a:tc>
                  <a:txBody>
                    <a:bodyPr/>
                    <a:lstStyle/>
                    <a:p>
                      <a:pPr algn="r" fontAlgn="b"/>
                      <a:r>
                        <a:rPr lang="is-IS" sz="1800" b="0" i="0" u="none" strike="noStrike">
                          <a:solidFill>
                            <a:srgbClr val="000000"/>
                          </a:solidFill>
                          <a:effectLst/>
                          <a:latin typeface="Calibri"/>
                        </a:rPr>
                        <a:t>409</a:t>
                      </a:r>
                    </a:p>
                  </a:txBody>
                  <a:tcPr marL="12700" marR="12700" marT="12700" marB="0" anchor="b"/>
                </a:tc>
              </a:tr>
              <a:tr h="370840">
                <a:tc>
                  <a:txBody>
                    <a:bodyPr/>
                    <a:lstStyle/>
                    <a:p>
                      <a:pPr algn="l" fontAlgn="b"/>
                      <a:r>
                        <a:rPr lang="en-US" sz="1800" b="0" i="0" u="none" strike="noStrike">
                          <a:solidFill>
                            <a:srgbClr val="000000"/>
                          </a:solidFill>
                          <a:effectLst/>
                          <a:latin typeface="Calibri"/>
                        </a:rPr>
                        <a:t>Fuller</a:t>
                      </a:r>
                    </a:p>
                  </a:txBody>
                  <a:tcPr marL="12700" marR="12700" marT="12700" marB="0" anchor="b"/>
                </a:tc>
                <a:tc>
                  <a:txBody>
                    <a:bodyPr/>
                    <a:lstStyle/>
                    <a:p>
                      <a:pPr algn="r" fontAlgn="b"/>
                      <a:r>
                        <a:rPr lang="en-US" sz="1800" b="0" i="0" u="none" strike="noStrike">
                          <a:solidFill>
                            <a:srgbClr val="000000"/>
                          </a:solidFill>
                          <a:effectLst/>
                          <a:latin typeface="Calibri"/>
                        </a:rPr>
                        <a:t>80</a:t>
                      </a:r>
                    </a:p>
                  </a:txBody>
                  <a:tcPr marL="12700" marR="12700" marT="12700" marB="0" anchor="b"/>
                </a:tc>
                <a:tc>
                  <a:txBody>
                    <a:bodyPr/>
                    <a:lstStyle/>
                    <a:p>
                      <a:pPr algn="r" fontAlgn="b"/>
                      <a:r>
                        <a:rPr lang="en-US" sz="1800" b="0" i="0" u="none" strike="noStrike">
                          <a:solidFill>
                            <a:srgbClr val="000000"/>
                          </a:solidFill>
                          <a:effectLst/>
                          <a:latin typeface="Calibri"/>
                        </a:rPr>
                        <a:t>45</a:t>
                      </a:r>
                    </a:p>
                  </a:txBody>
                  <a:tcPr marL="12700" marR="12700" marT="12700" marB="0" anchor="b"/>
                </a:tc>
                <a:tc>
                  <a:txBody>
                    <a:bodyPr/>
                    <a:lstStyle/>
                    <a:p>
                      <a:pPr algn="r" fontAlgn="b"/>
                      <a:r>
                        <a:rPr lang="cs-CZ" sz="1800" b="0" i="0" u="none" strike="noStrike">
                          <a:solidFill>
                            <a:srgbClr val="000000"/>
                          </a:solidFill>
                          <a:effectLst/>
                          <a:latin typeface="Calibri"/>
                        </a:rPr>
                        <a:t>49</a:t>
                      </a:r>
                    </a:p>
                  </a:txBody>
                  <a:tcPr marL="12700" marR="12700" marT="12700" marB="0" anchor="b"/>
                </a:tc>
                <a:tc>
                  <a:txBody>
                    <a:bodyPr/>
                    <a:lstStyle/>
                    <a:p>
                      <a:pPr algn="r" fontAlgn="b"/>
                      <a:r>
                        <a:rPr lang="en-US" sz="1800" b="0" i="0" u="none" strike="noStrike">
                          <a:solidFill>
                            <a:srgbClr val="000000"/>
                          </a:solidFill>
                          <a:effectLst/>
                          <a:latin typeface="Calibri"/>
                        </a:rPr>
                        <a:t>64</a:t>
                      </a:r>
                    </a:p>
                  </a:txBody>
                  <a:tcPr marL="12700" marR="12700" marT="12700" marB="0" anchor="b"/>
                </a:tc>
                <a:tc>
                  <a:txBody>
                    <a:bodyPr/>
                    <a:lstStyle/>
                    <a:p>
                      <a:pPr algn="r" fontAlgn="b"/>
                      <a:r>
                        <a:rPr lang="en-US" sz="1800" b="0" i="0" u="none" strike="noStrike">
                          <a:solidFill>
                            <a:srgbClr val="000000"/>
                          </a:solidFill>
                          <a:effectLst/>
                          <a:latin typeface="Calibri"/>
                        </a:rPr>
                        <a:t>65</a:t>
                      </a:r>
                    </a:p>
                  </a:txBody>
                  <a:tcPr marL="12700" marR="12700" marT="12700" marB="0" anchor="b"/>
                </a:tc>
                <a:tc>
                  <a:txBody>
                    <a:bodyPr/>
                    <a:lstStyle/>
                    <a:p>
                      <a:pPr algn="r" fontAlgn="b"/>
                      <a:r>
                        <a:rPr lang="en-US" sz="1800" b="0" i="0" u="none" strike="noStrike">
                          <a:solidFill>
                            <a:srgbClr val="000000"/>
                          </a:solidFill>
                          <a:effectLst/>
                          <a:latin typeface="Calibri"/>
                        </a:rPr>
                        <a:t>45</a:t>
                      </a:r>
                    </a:p>
                  </a:txBody>
                  <a:tcPr marL="12700" marR="12700" marT="12700" marB="0" anchor="b"/>
                </a:tc>
                <a:tc>
                  <a:txBody>
                    <a:bodyPr/>
                    <a:lstStyle/>
                    <a:p>
                      <a:pPr algn="r" fontAlgn="b"/>
                      <a:r>
                        <a:rPr lang="en-US" sz="1800" b="0" i="0" u="none" strike="noStrike">
                          <a:solidFill>
                            <a:srgbClr val="000000"/>
                          </a:solidFill>
                          <a:effectLst/>
                          <a:latin typeface="Calibri"/>
                        </a:rPr>
                        <a:t>38</a:t>
                      </a:r>
                    </a:p>
                  </a:txBody>
                  <a:tcPr marL="12700" marR="12700" marT="12700" marB="0" anchor="b"/>
                </a:tc>
                <a:tc>
                  <a:txBody>
                    <a:bodyPr/>
                    <a:lstStyle/>
                    <a:p>
                      <a:pPr algn="r" fontAlgn="b"/>
                      <a:r>
                        <a:rPr lang="is-IS" sz="1800" b="0" i="0" u="none" strike="noStrike">
                          <a:solidFill>
                            <a:srgbClr val="000000"/>
                          </a:solidFill>
                          <a:effectLst/>
                          <a:latin typeface="Calibri"/>
                        </a:rPr>
                        <a:t>20</a:t>
                      </a:r>
                    </a:p>
                  </a:txBody>
                  <a:tcPr marL="12700" marR="12700" marT="12700" marB="0" anchor="b"/>
                </a:tc>
                <a:tc>
                  <a:txBody>
                    <a:bodyPr/>
                    <a:lstStyle/>
                    <a:p>
                      <a:pPr algn="r" fontAlgn="b"/>
                      <a:r>
                        <a:rPr lang="is-IS" sz="1800" b="0" i="0" u="none" strike="noStrike">
                          <a:solidFill>
                            <a:srgbClr val="000000"/>
                          </a:solidFill>
                          <a:effectLst/>
                          <a:latin typeface="Calibri"/>
                        </a:rPr>
                        <a:t>406</a:t>
                      </a:r>
                    </a:p>
                  </a:txBody>
                  <a:tcPr marL="12700" marR="12700" marT="12700" marB="0" anchor="b"/>
                </a:tc>
              </a:tr>
              <a:tr h="370840">
                <a:tc>
                  <a:txBody>
                    <a:bodyPr/>
                    <a:lstStyle/>
                    <a:p>
                      <a:pPr algn="l" fontAlgn="b"/>
                      <a:r>
                        <a:rPr lang="en-US" sz="1800" b="0" i="0" u="none" strike="noStrike">
                          <a:solidFill>
                            <a:srgbClr val="000000"/>
                          </a:solidFill>
                          <a:effectLst/>
                          <a:latin typeface="Calibri"/>
                        </a:rPr>
                        <a:t>Grant</a:t>
                      </a:r>
                    </a:p>
                  </a:txBody>
                  <a:tcPr marL="12700" marR="12700" marT="12700" marB="0" anchor="b"/>
                </a:tc>
                <a:tc>
                  <a:txBody>
                    <a:bodyPr/>
                    <a:lstStyle/>
                    <a:p>
                      <a:pPr algn="r" fontAlgn="b"/>
                      <a:r>
                        <a:rPr lang="is-IS" sz="1800" b="0" i="0" u="none" strike="noStrike">
                          <a:solidFill>
                            <a:srgbClr val="000000"/>
                          </a:solidFill>
                          <a:effectLst/>
                          <a:latin typeface="Calibri"/>
                        </a:rPr>
                        <a:t>23</a:t>
                      </a:r>
                    </a:p>
                  </a:txBody>
                  <a:tcPr marL="12700" marR="12700" marT="12700" marB="0" anchor="b"/>
                </a:tc>
                <a:tc>
                  <a:txBody>
                    <a:bodyPr/>
                    <a:lstStyle/>
                    <a:p>
                      <a:pPr algn="r" fontAlgn="b"/>
                      <a:r>
                        <a:rPr lang="en-US" sz="1800" b="0" i="0" u="none" strike="noStrike">
                          <a:solidFill>
                            <a:srgbClr val="000000"/>
                          </a:solidFill>
                          <a:effectLst/>
                          <a:latin typeface="Calibri"/>
                        </a:rPr>
                        <a:t>47</a:t>
                      </a:r>
                    </a:p>
                  </a:txBody>
                  <a:tcPr marL="12700" marR="12700" marT="12700" marB="0" anchor="b"/>
                </a:tc>
                <a:tc>
                  <a:txBody>
                    <a:bodyPr/>
                    <a:lstStyle/>
                    <a:p>
                      <a:pPr algn="r" fontAlgn="b"/>
                      <a:r>
                        <a:rPr lang="en-US" sz="1800" b="0" i="0" u="none" strike="noStrike">
                          <a:solidFill>
                            <a:srgbClr val="000000"/>
                          </a:solidFill>
                          <a:effectLst/>
                          <a:latin typeface="Calibri"/>
                        </a:rPr>
                        <a:t>45</a:t>
                      </a:r>
                    </a:p>
                  </a:txBody>
                  <a:tcPr marL="12700" marR="12700" marT="12700" marB="0" anchor="b"/>
                </a:tc>
                <a:tc>
                  <a:txBody>
                    <a:bodyPr/>
                    <a:lstStyle/>
                    <a:p>
                      <a:pPr algn="r" fontAlgn="b"/>
                      <a:r>
                        <a:rPr lang="en-US" sz="1800" b="0" i="0" u="none" strike="noStrike">
                          <a:solidFill>
                            <a:srgbClr val="000000"/>
                          </a:solidFill>
                          <a:effectLst/>
                          <a:latin typeface="Calibri"/>
                        </a:rPr>
                        <a:t>55</a:t>
                      </a:r>
                    </a:p>
                  </a:txBody>
                  <a:tcPr marL="12700" marR="12700" marT="12700" marB="0" anchor="b"/>
                </a:tc>
                <a:tc>
                  <a:txBody>
                    <a:bodyPr/>
                    <a:lstStyle/>
                    <a:p>
                      <a:pPr algn="r" fontAlgn="b"/>
                      <a:r>
                        <a:rPr lang="en-US" sz="1800" b="0" i="0" u="none" strike="noStrike">
                          <a:solidFill>
                            <a:srgbClr val="000000"/>
                          </a:solidFill>
                          <a:effectLst/>
                          <a:latin typeface="Calibri"/>
                        </a:rPr>
                        <a:t>60</a:t>
                      </a:r>
                    </a:p>
                  </a:txBody>
                  <a:tcPr marL="12700" marR="12700" marT="12700" marB="0" anchor="b"/>
                </a:tc>
                <a:tc>
                  <a:txBody>
                    <a:bodyPr/>
                    <a:lstStyle/>
                    <a:p>
                      <a:pPr algn="r" fontAlgn="b"/>
                      <a:r>
                        <a:rPr lang="en-US" sz="1800" b="0" i="0" u="none" strike="noStrike">
                          <a:solidFill>
                            <a:srgbClr val="000000"/>
                          </a:solidFill>
                          <a:effectLst/>
                          <a:latin typeface="Calibri"/>
                        </a:rPr>
                        <a:t>80</a:t>
                      </a:r>
                    </a:p>
                  </a:txBody>
                  <a:tcPr marL="12700" marR="12700" marT="12700" marB="0" anchor="b"/>
                </a:tc>
                <a:tc>
                  <a:txBody>
                    <a:bodyPr/>
                    <a:lstStyle/>
                    <a:p>
                      <a:pPr algn="r" fontAlgn="b"/>
                      <a:r>
                        <a:rPr lang="is-IS" sz="1800" b="0" i="0" u="none" strike="noStrike">
                          <a:solidFill>
                            <a:srgbClr val="000000"/>
                          </a:solidFill>
                          <a:effectLst/>
                          <a:latin typeface="Calibri"/>
                        </a:rPr>
                        <a:t>32</a:t>
                      </a:r>
                    </a:p>
                  </a:txBody>
                  <a:tcPr marL="12700" marR="12700" marT="12700" marB="0" anchor="b"/>
                </a:tc>
                <a:tc>
                  <a:txBody>
                    <a:bodyPr/>
                    <a:lstStyle/>
                    <a:p>
                      <a:pPr algn="r" fontAlgn="b"/>
                      <a:r>
                        <a:rPr lang="en-US" sz="1800" b="0" i="0" u="none" strike="noStrike">
                          <a:solidFill>
                            <a:srgbClr val="000000"/>
                          </a:solidFill>
                          <a:effectLst/>
                          <a:latin typeface="Calibri"/>
                        </a:rPr>
                        <a:t>60</a:t>
                      </a:r>
                    </a:p>
                  </a:txBody>
                  <a:tcPr marL="12700" marR="12700" marT="12700" marB="0" anchor="b"/>
                </a:tc>
                <a:tc>
                  <a:txBody>
                    <a:bodyPr/>
                    <a:lstStyle/>
                    <a:p>
                      <a:pPr algn="r" fontAlgn="b"/>
                      <a:r>
                        <a:rPr lang="fi-FI" sz="1800" b="0" i="0" u="none" strike="noStrike">
                          <a:solidFill>
                            <a:srgbClr val="000000"/>
                          </a:solidFill>
                          <a:effectLst/>
                          <a:latin typeface="Calibri"/>
                        </a:rPr>
                        <a:t>402</a:t>
                      </a:r>
                    </a:p>
                  </a:txBody>
                  <a:tcPr marL="12700" marR="12700" marT="12700" marB="0" anchor="b"/>
                </a:tc>
              </a:tr>
              <a:tr h="370840">
                <a:tc>
                  <a:txBody>
                    <a:bodyPr/>
                    <a:lstStyle/>
                    <a:p>
                      <a:pPr algn="l" fontAlgn="b"/>
                      <a:r>
                        <a:rPr lang="en-US" sz="1800" b="0" i="0" u="none" strike="noStrike">
                          <a:solidFill>
                            <a:srgbClr val="000000"/>
                          </a:solidFill>
                          <a:effectLst/>
                          <a:latin typeface="Calibri"/>
                        </a:rPr>
                        <a:t>Howell</a:t>
                      </a:r>
                    </a:p>
                  </a:txBody>
                  <a:tcPr marL="12700" marR="12700" marT="12700" marB="0" anchor="b"/>
                </a:tc>
                <a:tc>
                  <a:txBody>
                    <a:bodyPr/>
                    <a:lstStyle/>
                    <a:p>
                      <a:pPr algn="r" fontAlgn="b"/>
                      <a:r>
                        <a:rPr lang="en-US" sz="1800" b="0" i="0" u="none" strike="noStrike">
                          <a:solidFill>
                            <a:srgbClr val="000000"/>
                          </a:solidFill>
                          <a:effectLst/>
                          <a:latin typeface="Calibri"/>
                        </a:rPr>
                        <a:t>40</a:t>
                      </a:r>
                    </a:p>
                  </a:txBody>
                  <a:tcPr marL="12700" marR="12700" marT="12700" marB="0" anchor="b"/>
                </a:tc>
                <a:tc>
                  <a:txBody>
                    <a:bodyPr/>
                    <a:lstStyle/>
                    <a:p>
                      <a:pPr algn="r" fontAlgn="b"/>
                      <a:r>
                        <a:rPr lang="en-US" sz="1800" b="0" i="0" u="none" strike="noStrike">
                          <a:solidFill>
                            <a:srgbClr val="000000"/>
                          </a:solidFill>
                          <a:effectLst/>
                          <a:latin typeface="Calibri"/>
                        </a:rPr>
                        <a:t>35</a:t>
                      </a:r>
                    </a:p>
                  </a:txBody>
                  <a:tcPr marL="12700" marR="12700" marT="12700" marB="0" anchor="b"/>
                </a:tc>
                <a:tc>
                  <a:txBody>
                    <a:bodyPr/>
                    <a:lstStyle/>
                    <a:p>
                      <a:pPr algn="r" fontAlgn="b"/>
                      <a:r>
                        <a:rPr lang="is-IS" sz="1800" b="0" i="0" u="none" strike="noStrike">
                          <a:solidFill>
                            <a:srgbClr val="000000"/>
                          </a:solidFill>
                          <a:effectLst/>
                          <a:latin typeface="Calibri"/>
                        </a:rPr>
                        <a:t>52</a:t>
                      </a:r>
                    </a:p>
                  </a:txBody>
                  <a:tcPr marL="12700" marR="12700" marT="12700" marB="0" anchor="b"/>
                </a:tc>
                <a:tc>
                  <a:txBody>
                    <a:bodyPr/>
                    <a:lstStyle/>
                    <a:p>
                      <a:pPr algn="r" fontAlgn="b"/>
                      <a:r>
                        <a:rPr lang="en-US" sz="1800" b="0" i="0" u="none" strike="noStrike">
                          <a:solidFill>
                            <a:srgbClr val="000000"/>
                          </a:solidFill>
                          <a:effectLst/>
                          <a:latin typeface="Calibri"/>
                        </a:rPr>
                        <a:t>70</a:t>
                      </a:r>
                    </a:p>
                  </a:txBody>
                  <a:tcPr marL="12700" marR="12700" marT="12700" marB="0" anchor="b"/>
                </a:tc>
                <a:tc>
                  <a:txBody>
                    <a:bodyPr/>
                    <a:lstStyle/>
                    <a:p>
                      <a:pPr algn="r" fontAlgn="b"/>
                      <a:r>
                        <a:rPr lang="en-US" sz="1800" b="0" i="0" u="none" strike="noStrike">
                          <a:solidFill>
                            <a:srgbClr val="000000"/>
                          </a:solidFill>
                          <a:effectLst/>
                          <a:latin typeface="Calibri"/>
                        </a:rPr>
                        <a:t>56</a:t>
                      </a:r>
                    </a:p>
                  </a:txBody>
                  <a:tcPr marL="12700" marR="12700" marT="12700" marB="0" anchor="b"/>
                </a:tc>
                <a:tc>
                  <a:txBody>
                    <a:bodyPr/>
                    <a:lstStyle/>
                    <a:p>
                      <a:pPr algn="r" fontAlgn="b"/>
                      <a:r>
                        <a:rPr lang="is-IS" sz="1800" b="0" i="0" u="none" strike="noStrike">
                          <a:solidFill>
                            <a:srgbClr val="000000"/>
                          </a:solidFill>
                          <a:effectLst/>
                          <a:latin typeface="Calibri"/>
                        </a:rPr>
                        <a:t>20</a:t>
                      </a:r>
                    </a:p>
                  </a:txBody>
                  <a:tcPr marL="12700" marR="12700" marT="12700" marB="0" anchor="b"/>
                </a:tc>
                <a:tc>
                  <a:txBody>
                    <a:bodyPr/>
                    <a:lstStyle/>
                    <a:p>
                      <a:pPr algn="r" fontAlgn="b"/>
                      <a:r>
                        <a:rPr lang="en-US" sz="1800" b="0" i="0" u="none" strike="noStrike">
                          <a:solidFill>
                            <a:srgbClr val="000000"/>
                          </a:solidFill>
                          <a:effectLst/>
                          <a:latin typeface="Calibri"/>
                        </a:rPr>
                        <a:t>60</a:t>
                      </a:r>
                    </a:p>
                  </a:txBody>
                  <a:tcPr marL="12700" marR="12700" marT="12700" marB="0" anchor="b"/>
                </a:tc>
                <a:tc>
                  <a:txBody>
                    <a:bodyPr/>
                    <a:lstStyle/>
                    <a:p>
                      <a:pPr algn="r" fontAlgn="b"/>
                      <a:r>
                        <a:rPr lang="en-US" sz="1800" b="0" i="0" u="none" strike="noStrike">
                          <a:solidFill>
                            <a:srgbClr val="000000"/>
                          </a:solidFill>
                          <a:effectLst/>
                          <a:latin typeface="Calibri"/>
                        </a:rPr>
                        <a:t>65</a:t>
                      </a:r>
                    </a:p>
                  </a:txBody>
                  <a:tcPr marL="12700" marR="12700" marT="12700" marB="0" anchor="b"/>
                </a:tc>
                <a:tc>
                  <a:txBody>
                    <a:bodyPr/>
                    <a:lstStyle/>
                    <a:p>
                      <a:pPr algn="r" fontAlgn="b"/>
                      <a:r>
                        <a:rPr lang="uk-UA" sz="1800" b="0" i="0" u="none" strike="noStrike">
                          <a:solidFill>
                            <a:srgbClr val="000000"/>
                          </a:solidFill>
                          <a:effectLst/>
                          <a:latin typeface="Calibri"/>
                        </a:rPr>
                        <a:t>398</a:t>
                      </a:r>
                    </a:p>
                  </a:txBody>
                  <a:tcPr marL="12700" marR="12700" marT="12700" marB="0" anchor="b"/>
                </a:tc>
              </a:tr>
              <a:tr h="370840">
                <a:tc>
                  <a:txBody>
                    <a:bodyPr/>
                    <a:lstStyle/>
                    <a:p>
                      <a:pPr algn="l" fontAlgn="b"/>
                      <a:r>
                        <a:rPr lang="en-US" sz="1800" b="0" i="0" u="none" strike="noStrike">
                          <a:solidFill>
                            <a:srgbClr val="000000"/>
                          </a:solidFill>
                          <a:effectLst/>
                          <a:latin typeface="Calibri"/>
                        </a:rPr>
                        <a:t>Iman</a:t>
                      </a:r>
                    </a:p>
                  </a:txBody>
                  <a:tcPr marL="12700" marR="12700" marT="12700" marB="0" anchor="b"/>
                </a:tc>
                <a:tc>
                  <a:txBody>
                    <a:bodyPr/>
                    <a:lstStyle/>
                    <a:p>
                      <a:pPr algn="r" fontAlgn="b"/>
                      <a:r>
                        <a:rPr lang="en-US" sz="1800" b="0" i="0" u="none" strike="noStrike">
                          <a:solidFill>
                            <a:srgbClr val="000000"/>
                          </a:solidFill>
                          <a:effectLst/>
                          <a:latin typeface="Calibri"/>
                        </a:rPr>
                        <a:t>85</a:t>
                      </a:r>
                    </a:p>
                  </a:txBody>
                  <a:tcPr marL="12700" marR="12700" marT="12700" marB="0" anchor="b"/>
                </a:tc>
                <a:tc>
                  <a:txBody>
                    <a:bodyPr/>
                    <a:lstStyle/>
                    <a:p>
                      <a:pPr algn="r" fontAlgn="b"/>
                      <a:r>
                        <a:rPr lang="en-US" sz="1800" b="0" i="0" u="none" strike="noStrike">
                          <a:solidFill>
                            <a:srgbClr val="000000"/>
                          </a:solidFill>
                          <a:effectLst/>
                          <a:latin typeface="Calibri"/>
                        </a:rPr>
                        <a:t>40</a:t>
                      </a:r>
                    </a:p>
                  </a:txBody>
                  <a:tcPr marL="12700" marR="12700" marT="12700" marB="0" anchor="b"/>
                </a:tc>
                <a:tc>
                  <a:txBody>
                    <a:bodyPr/>
                    <a:lstStyle/>
                    <a:p>
                      <a:pPr algn="r" fontAlgn="b"/>
                      <a:r>
                        <a:rPr lang="en-US" sz="1800" b="0" i="0" u="none" strike="noStrike">
                          <a:solidFill>
                            <a:srgbClr val="000000"/>
                          </a:solidFill>
                          <a:effectLst/>
                          <a:latin typeface="Calibri"/>
                        </a:rPr>
                        <a:t>60</a:t>
                      </a:r>
                    </a:p>
                  </a:txBody>
                  <a:tcPr marL="12700" marR="12700" marT="12700" marB="0" anchor="b"/>
                </a:tc>
                <a:tc>
                  <a:txBody>
                    <a:bodyPr/>
                    <a:lstStyle/>
                    <a:p>
                      <a:pPr algn="r" fontAlgn="b"/>
                      <a:r>
                        <a:rPr lang="en-US" sz="1800" b="0" i="0" u="none" strike="noStrike">
                          <a:solidFill>
                            <a:srgbClr val="000000"/>
                          </a:solidFill>
                          <a:effectLst/>
                          <a:latin typeface="Calibri"/>
                        </a:rPr>
                        <a:t>40</a:t>
                      </a:r>
                    </a:p>
                  </a:txBody>
                  <a:tcPr marL="12700" marR="12700" marT="12700" marB="0" anchor="b"/>
                </a:tc>
                <a:tc>
                  <a:txBody>
                    <a:bodyPr/>
                    <a:lstStyle/>
                    <a:p>
                      <a:pPr algn="r" fontAlgn="b"/>
                      <a:r>
                        <a:rPr lang="is-IS" sz="1800" b="0" i="0" u="none" strike="noStrike">
                          <a:solidFill>
                            <a:srgbClr val="000000"/>
                          </a:solidFill>
                          <a:effectLst/>
                          <a:latin typeface="Calibri"/>
                        </a:rPr>
                        <a:t>28</a:t>
                      </a:r>
                    </a:p>
                  </a:txBody>
                  <a:tcPr marL="12700" marR="12700" marT="12700" marB="0" anchor="b"/>
                </a:tc>
                <a:tc>
                  <a:txBody>
                    <a:bodyPr/>
                    <a:lstStyle/>
                    <a:p>
                      <a:pPr algn="r" fontAlgn="b"/>
                      <a:r>
                        <a:rPr lang="uk-UA" sz="1800" b="0" i="0" u="none" strike="noStrike">
                          <a:solidFill>
                            <a:srgbClr val="000000"/>
                          </a:solidFill>
                          <a:effectLst/>
                          <a:latin typeface="Calibri"/>
                        </a:rPr>
                        <a:t>51</a:t>
                      </a:r>
                    </a:p>
                  </a:txBody>
                  <a:tcPr marL="12700" marR="12700" marT="12700" marB="0" anchor="b"/>
                </a:tc>
                <a:tc>
                  <a:txBody>
                    <a:bodyPr/>
                    <a:lstStyle/>
                    <a:p>
                      <a:pPr algn="r" fontAlgn="b"/>
                      <a:r>
                        <a:rPr lang="en-US" sz="1800" b="0" i="0" u="none" strike="noStrike">
                          <a:solidFill>
                            <a:srgbClr val="000000"/>
                          </a:solidFill>
                          <a:effectLst/>
                          <a:latin typeface="Calibri"/>
                        </a:rPr>
                        <a:t>55</a:t>
                      </a:r>
                    </a:p>
                  </a:txBody>
                  <a:tcPr marL="12700" marR="12700" marT="12700" marB="0" anchor="b"/>
                </a:tc>
                <a:tc>
                  <a:txBody>
                    <a:bodyPr/>
                    <a:lstStyle/>
                    <a:p>
                      <a:pPr algn="r" fontAlgn="b"/>
                      <a:r>
                        <a:rPr lang="en-US" sz="1800" b="0" i="0" u="none" strike="noStrike">
                          <a:solidFill>
                            <a:srgbClr val="000000"/>
                          </a:solidFill>
                          <a:effectLst/>
                          <a:latin typeface="Calibri"/>
                        </a:rPr>
                        <a:t>30</a:t>
                      </a:r>
                    </a:p>
                  </a:txBody>
                  <a:tcPr marL="12700" marR="12700" marT="12700" marB="0" anchor="b"/>
                </a:tc>
                <a:tc>
                  <a:txBody>
                    <a:bodyPr/>
                    <a:lstStyle/>
                    <a:p>
                      <a:pPr algn="r" fontAlgn="b"/>
                      <a:r>
                        <a:rPr lang="cs-CZ" sz="1800" b="0" i="0" u="none" strike="noStrike">
                          <a:solidFill>
                            <a:srgbClr val="000000"/>
                          </a:solidFill>
                          <a:effectLst/>
                          <a:latin typeface="Calibri"/>
                        </a:rPr>
                        <a:t>389</a:t>
                      </a:r>
                    </a:p>
                  </a:txBody>
                  <a:tcPr marL="12700" marR="12700" marT="12700" marB="0" anchor="b"/>
                </a:tc>
              </a:tr>
              <a:tr h="370840">
                <a:tc>
                  <a:txBody>
                    <a:bodyPr/>
                    <a:lstStyle/>
                    <a:p>
                      <a:pPr algn="l" fontAlgn="b"/>
                      <a:r>
                        <a:rPr lang="en-US" sz="1800" b="0" i="0" u="none" strike="noStrike">
                          <a:solidFill>
                            <a:srgbClr val="000000"/>
                          </a:solidFill>
                          <a:effectLst/>
                          <a:latin typeface="Calibri"/>
                        </a:rPr>
                        <a:t>Jones</a:t>
                      </a:r>
                    </a:p>
                  </a:txBody>
                  <a:tcPr marL="12700" marR="12700" marT="12700" marB="0" anchor="b"/>
                </a:tc>
                <a:tc>
                  <a:txBody>
                    <a:bodyPr/>
                    <a:lstStyle/>
                    <a:p>
                      <a:pPr algn="r" fontAlgn="b"/>
                      <a:r>
                        <a:rPr lang="is-IS" sz="1800" b="0" i="0" u="none" strike="noStrike">
                          <a:solidFill>
                            <a:srgbClr val="000000"/>
                          </a:solidFill>
                          <a:effectLst/>
                          <a:latin typeface="Calibri"/>
                        </a:rPr>
                        <a:t>72</a:t>
                      </a:r>
                    </a:p>
                  </a:txBody>
                  <a:tcPr marL="12700" marR="12700" marT="12700" marB="0" anchor="b"/>
                </a:tc>
                <a:tc>
                  <a:txBody>
                    <a:bodyPr/>
                    <a:lstStyle/>
                    <a:p>
                      <a:pPr algn="r" fontAlgn="b"/>
                      <a:r>
                        <a:rPr lang="en-US" sz="1800" b="0" i="0" u="none" strike="noStrike">
                          <a:solidFill>
                            <a:srgbClr val="000000"/>
                          </a:solidFill>
                          <a:effectLst/>
                          <a:latin typeface="Calibri"/>
                        </a:rPr>
                        <a:t>54</a:t>
                      </a:r>
                    </a:p>
                  </a:txBody>
                  <a:tcPr marL="12700" marR="12700" marT="12700" marB="0" anchor="b"/>
                </a:tc>
                <a:tc>
                  <a:txBody>
                    <a:bodyPr/>
                    <a:lstStyle/>
                    <a:p>
                      <a:pPr algn="r" fontAlgn="b"/>
                      <a:r>
                        <a:rPr lang="en-US" sz="1800" b="0" i="0" u="none" strike="noStrike">
                          <a:solidFill>
                            <a:srgbClr val="000000"/>
                          </a:solidFill>
                          <a:effectLst/>
                          <a:latin typeface="Calibri"/>
                        </a:rPr>
                        <a:t>50</a:t>
                      </a:r>
                    </a:p>
                  </a:txBody>
                  <a:tcPr marL="12700" marR="12700" marT="12700" marB="0" anchor="b"/>
                </a:tc>
                <a:tc>
                  <a:txBody>
                    <a:bodyPr/>
                    <a:lstStyle/>
                    <a:p>
                      <a:pPr algn="r" fontAlgn="b"/>
                      <a:r>
                        <a:rPr lang="en-US" sz="1800" b="0" i="0" u="none" strike="noStrike">
                          <a:solidFill>
                            <a:srgbClr val="000000"/>
                          </a:solidFill>
                          <a:effectLst/>
                          <a:latin typeface="Calibri"/>
                        </a:rPr>
                        <a:t>10</a:t>
                      </a:r>
                    </a:p>
                  </a:txBody>
                  <a:tcPr marL="12700" marR="12700" marT="12700" marB="0" anchor="b"/>
                </a:tc>
                <a:tc>
                  <a:txBody>
                    <a:bodyPr/>
                    <a:lstStyle/>
                    <a:p>
                      <a:pPr algn="r" fontAlgn="b"/>
                      <a:r>
                        <a:rPr lang="is-IS" sz="1800" b="0" i="0" u="none" strike="noStrike">
                          <a:solidFill>
                            <a:srgbClr val="000000"/>
                          </a:solidFill>
                          <a:effectLst/>
                          <a:latin typeface="Calibri"/>
                        </a:rPr>
                        <a:t>25</a:t>
                      </a:r>
                    </a:p>
                  </a:txBody>
                  <a:tcPr marL="12700" marR="12700" marT="12700" marB="0" anchor="b"/>
                </a:tc>
                <a:tc>
                  <a:txBody>
                    <a:bodyPr/>
                    <a:lstStyle/>
                    <a:p>
                      <a:pPr algn="r" fontAlgn="b"/>
                      <a:r>
                        <a:rPr lang="en-US" sz="1800" b="0" i="0" u="none" strike="noStrike">
                          <a:solidFill>
                            <a:srgbClr val="000000"/>
                          </a:solidFill>
                          <a:effectLst/>
                          <a:latin typeface="Calibri"/>
                        </a:rPr>
                        <a:t>35</a:t>
                      </a:r>
                    </a:p>
                  </a:txBody>
                  <a:tcPr marL="12700" marR="12700" marT="12700" marB="0" anchor="b"/>
                </a:tc>
                <a:tc>
                  <a:txBody>
                    <a:bodyPr/>
                    <a:lstStyle/>
                    <a:p>
                      <a:pPr algn="r" fontAlgn="b"/>
                      <a:r>
                        <a:rPr lang="is-IS" sz="1800" b="0" i="0" u="none" strike="noStrike">
                          <a:solidFill>
                            <a:srgbClr val="000000"/>
                          </a:solidFill>
                          <a:effectLst/>
                          <a:latin typeface="Calibri"/>
                        </a:rPr>
                        <a:t>66</a:t>
                      </a:r>
                    </a:p>
                  </a:txBody>
                  <a:tcPr marL="12700" marR="12700" marT="12700" marB="0" anchor="b"/>
                </a:tc>
                <a:tc>
                  <a:txBody>
                    <a:bodyPr/>
                    <a:lstStyle/>
                    <a:p>
                      <a:pPr algn="r" fontAlgn="b"/>
                      <a:r>
                        <a:rPr lang="en-US" sz="1800" b="0" i="0" u="none" strike="noStrike">
                          <a:solidFill>
                            <a:srgbClr val="000000"/>
                          </a:solidFill>
                          <a:effectLst/>
                          <a:latin typeface="Calibri"/>
                        </a:rPr>
                        <a:t>75</a:t>
                      </a:r>
                    </a:p>
                  </a:txBody>
                  <a:tcPr marL="12700" marR="12700" marT="12700" marB="0" anchor="b"/>
                </a:tc>
                <a:tc>
                  <a:txBody>
                    <a:bodyPr/>
                    <a:lstStyle/>
                    <a:p>
                      <a:pPr algn="r" fontAlgn="b"/>
                      <a:r>
                        <a:rPr lang="fi-FI" sz="1800" b="0" i="0" u="none" strike="noStrike">
                          <a:solidFill>
                            <a:srgbClr val="000000"/>
                          </a:solidFill>
                          <a:effectLst/>
                          <a:latin typeface="Calibri"/>
                        </a:rPr>
                        <a:t>387</a:t>
                      </a:r>
                    </a:p>
                  </a:txBody>
                  <a:tcPr marL="12700" marR="12700" marT="12700" marB="0" anchor="b"/>
                </a:tc>
              </a:tr>
              <a:tr h="370840">
                <a:tc>
                  <a:txBody>
                    <a:bodyPr/>
                    <a:lstStyle/>
                    <a:p>
                      <a:pPr algn="l" fontAlgn="b"/>
                      <a:r>
                        <a:rPr lang="en-US" sz="1800" b="0" i="0" u="none" strike="noStrike">
                          <a:solidFill>
                            <a:srgbClr val="000000"/>
                          </a:solidFill>
                          <a:effectLst/>
                          <a:latin typeface="Calibri"/>
                        </a:rPr>
                        <a:t>Keller</a:t>
                      </a:r>
                    </a:p>
                  </a:txBody>
                  <a:tcPr marL="12700" marR="12700" marT="12700" marB="0" anchor="b"/>
                </a:tc>
                <a:tc>
                  <a:txBody>
                    <a:bodyPr/>
                    <a:lstStyle/>
                    <a:p>
                      <a:pPr algn="r" fontAlgn="b"/>
                      <a:r>
                        <a:rPr lang="is-IS" sz="1800" b="0" i="0" u="none" strike="noStrike">
                          <a:solidFill>
                            <a:srgbClr val="000000"/>
                          </a:solidFill>
                          <a:effectLst/>
                          <a:latin typeface="Calibri"/>
                        </a:rPr>
                        <a:t>48</a:t>
                      </a:r>
                    </a:p>
                  </a:txBody>
                  <a:tcPr marL="12700" marR="12700" marT="12700" marB="0" anchor="b"/>
                </a:tc>
                <a:tc>
                  <a:txBody>
                    <a:bodyPr/>
                    <a:lstStyle/>
                    <a:p>
                      <a:pPr algn="r" fontAlgn="b"/>
                      <a:r>
                        <a:rPr lang="ru-RU" sz="1800" b="0" i="0" u="none" strike="noStrike">
                          <a:solidFill>
                            <a:srgbClr val="000000"/>
                          </a:solidFill>
                          <a:effectLst/>
                          <a:latin typeface="Calibri"/>
                        </a:rPr>
                        <a:t>57</a:t>
                      </a:r>
                    </a:p>
                  </a:txBody>
                  <a:tcPr marL="12700" marR="12700" marT="12700" marB="0" anchor="b"/>
                </a:tc>
                <a:tc>
                  <a:txBody>
                    <a:bodyPr/>
                    <a:lstStyle/>
                    <a:p>
                      <a:pPr algn="r" fontAlgn="b"/>
                      <a:r>
                        <a:rPr lang="en-US" sz="1800" b="0" i="0" u="none" strike="noStrike">
                          <a:solidFill>
                            <a:srgbClr val="000000"/>
                          </a:solidFill>
                          <a:effectLst/>
                          <a:latin typeface="Calibri"/>
                        </a:rPr>
                        <a:t>55</a:t>
                      </a:r>
                    </a:p>
                  </a:txBody>
                  <a:tcPr marL="12700" marR="12700" marT="12700" marB="0" anchor="b"/>
                </a:tc>
                <a:tc>
                  <a:txBody>
                    <a:bodyPr/>
                    <a:lstStyle/>
                    <a:p>
                      <a:pPr algn="r" fontAlgn="b"/>
                      <a:r>
                        <a:rPr lang="ru-RU" sz="1800" b="0" i="0" u="none" strike="noStrike">
                          <a:solidFill>
                            <a:srgbClr val="000000"/>
                          </a:solidFill>
                          <a:effectLst/>
                          <a:latin typeface="Calibri"/>
                        </a:rPr>
                        <a:t>34</a:t>
                      </a:r>
                    </a:p>
                  </a:txBody>
                  <a:tcPr marL="12700" marR="12700" marT="12700" marB="0" anchor="b"/>
                </a:tc>
                <a:tc>
                  <a:txBody>
                    <a:bodyPr/>
                    <a:lstStyle/>
                    <a:p>
                      <a:pPr algn="r" fontAlgn="b"/>
                      <a:r>
                        <a:rPr lang="en-US" sz="1800" b="0" i="0" u="none" strike="noStrike">
                          <a:solidFill>
                            <a:srgbClr val="000000"/>
                          </a:solidFill>
                          <a:effectLst/>
                          <a:latin typeface="Calibri"/>
                        </a:rPr>
                        <a:t>70</a:t>
                      </a:r>
                    </a:p>
                  </a:txBody>
                  <a:tcPr marL="12700" marR="12700" marT="12700" marB="0" anchor="b"/>
                </a:tc>
                <a:tc>
                  <a:txBody>
                    <a:bodyPr/>
                    <a:lstStyle/>
                    <a:p>
                      <a:pPr algn="r" fontAlgn="b"/>
                      <a:r>
                        <a:rPr lang="en-US" sz="1800" b="0" i="0" u="none" strike="noStrike">
                          <a:solidFill>
                            <a:srgbClr val="000000"/>
                          </a:solidFill>
                          <a:effectLst/>
                          <a:latin typeface="Calibri"/>
                        </a:rPr>
                        <a:t>60</a:t>
                      </a:r>
                    </a:p>
                  </a:txBody>
                  <a:tcPr marL="12700" marR="12700" marT="12700" marB="0" anchor="b"/>
                </a:tc>
                <a:tc>
                  <a:txBody>
                    <a:bodyPr/>
                    <a:lstStyle/>
                    <a:p>
                      <a:pPr algn="r" fontAlgn="b"/>
                      <a:r>
                        <a:rPr lang="cs-CZ" sz="1800" b="0" i="0" u="none" strike="noStrike">
                          <a:solidFill>
                            <a:srgbClr val="000000"/>
                          </a:solidFill>
                          <a:effectLst/>
                          <a:latin typeface="Calibri"/>
                        </a:rPr>
                        <a:t>36</a:t>
                      </a:r>
                    </a:p>
                  </a:txBody>
                  <a:tcPr marL="12700" marR="12700" marT="12700" marB="0" anchor="b"/>
                </a:tc>
                <a:tc>
                  <a:txBody>
                    <a:bodyPr/>
                    <a:lstStyle/>
                    <a:p>
                      <a:pPr algn="r" fontAlgn="b"/>
                      <a:r>
                        <a:rPr lang="en-US" sz="1800" b="0" i="0" u="none" strike="noStrike">
                          <a:solidFill>
                            <a:srgbClr val="000000"/>
                          </a:solidFill>
                          <a:effectLst/>
                          <a:latin typeface="Calibri"/>
                        </a:rPr>
                        <a:t>10</a:t>
                      </a:r>
                    </a:p>
                  </a:txBody>
                  <a:tcPr marL="12700" marR="12700" marT="12700" marB="0" anchor="b"/>
                </a:tc>
                <a:tc>
                  <a:txBody>
                    <a:bodyPr/>
                    <a:lstStyle/>
                    <a:p>
                      <a:pPr algn="r" fontAlgn="b"/>
                      <a:r>
                        <a:rPr lang="is-IS" sz="1800" b="0" i="0" u="none" strike="noStrike" dirty="0">
                          <a:solidFill>
                            <a:srgbClr val="000000"/>
                          </a:solidFill>
                          <a:effectLst/>
                          <a:latin typeface="Calibri"/>
                        </a:rPr>
                        <a:t>370</a:t>
                      </a:r>
                    </a:p>
                  </a:txBody>
                  <a:tcPr marL="12700" marR="12700" marT="12700" marB="0" anchor="b"/>
                </a:tc>
              </a:tr>
              <a:tr h="370840">
                <a:tc>
                  <a:txBody>
                    <a:bodyPr/>
                    <a:lstStyle/>
                    <a:p>
                      <a:pPr algn="l" fontAlgn="b"/>
                      <a:r>
                        <a:rPr lang="en-US" sz="1800" b="0" i="0" u="none" strike="noStrike">
                          <a:solidFill>
                            <a:srgbClr val="000000"/>
                          </a:solidFill>
                          <a:effectLst/>
                          <a:latin typeface="Calibri"/>
                        </a:rPr>
                        <a:t>Lant</a:t>
                      </a:r>
                    </a:p>
                  </a:txBody>
                  <a:tcPr marL="12700" marR="12700" marT="12700" marB="0" anchor="b"/>
                </a:tc>
                <a:tc>
                  <a:txBody>
                    <a:bodyPr/>
                    <a:lstStyle/>
                    <a:p>
                      <a:pPr algn="r" fontAlgn="b"/>
                      <a:r>
                        <a:rPr lang="en-US" sz="1800" b="0" i="0" u="none" strike="noStrike">
                          <a:solidFill>
                            <a:srgbClr val="000000"/>
                          </a:solidFill>
                          <a:effectLst/>
                          <a:latin typeface="Calibri"/>
                        </a:rPr>
                        <a:t>10</a:t>
                      </a:r>
                    </a:p>
                  </a:txBody>
                  <a:tcPr marL="12700" marR="12700" marT="12700" marB="0" anchor="b"/>
                </a:tc>
                <a:tc>
                  <a:txBody>
                    <a:bodyPr/>
                    <a:lstStyle/>
                    <a:p>
                      <a:pPr algn="r" fontAlgn="b"/>
                      <a:r>
                        <a:rPr lang="en-US" sz="1800" b="0" i="0" u="none" strike="noStrike">
                          <a:solidFill>
                            <a:srgbClr val="000000"/>
                          </a:solidFill>
                          <a:effectLst/>
                          <a:latin typeface="Calibri"/>
                        </a:rPr>
                        <a:t>60</a:t>
                      </a:r>
                    </a:p>
                  </a:txBody>
                  <a:tcPr marL="12700" marR="12700" marT="12700" marB="0" anchor="b"/>
                </a:tc>
                <a:tc>
                  <a:txBody>
                    <a:bodyPr/>
                    <a:lstStyle/>
                    <a:p>
                      <a:pPr algn="r" fontAlgn="b"/>
                      <a:r>
                        <a:rPr lang="en-US" sz="1800" b="0" i="0" u="none" strike="noStrike">
                          <a:solidFill>
                            <a:srgbClr val="000000"/>
                          </a:solidFill>
                          <a:effectLst/>
                          <a:latin typeface="Calibri"/>
                        </a:rPr>
                        <a:t>59</a:t>
                      </a:r>
                    </a:p>
                  </a:txBody>
                  <a:tcPr marL="12700" marR="12700" marT="12700" marB="0" anchor="b"/>
                </a:tc>
                <a:tc>
                  <a:txBody>
                    <a:bodyPr/>
                    <a:lstStyle/>
                    <a:p>
                      <a:pPr algn="r" fontAlgn="b"/>
                      <a:r>
                        <a:rPr lang="is-IS" sz="1800" b="0" i="0" u="none" strike="noStrike">
                          <a:solidFill>
                            <a:srgbClr val="000000"/>
                          </a:solidFill>
                          <a:effectLst/>
                          <a:latin typeface="Calibri"/>
                        </a:rPr>
                        <a:t>20</a:t>
                      </a:r>
                    </a:p>
                  </a:txBody>
                  <a:tcPr marL="12700" marR="12700" marT="12700" marB="0" anchor="b"/>
                </a:tc>
                <a:tc>
                  <a:txBody>
                    <a:bodyPr/>
                    <a:lstStyle/>
                    <a:p>
                      <a:pPr algn="r" fontAlgn="b"/>
                      <a:r>
                        <a:rPr lang="en-US" sz="1800" b="0" i="0" u="none" strike="noStrike">
                          <a:solidFill>
                            <a:srgbClr val="000000"/>
                          </a:solidFill>
                          <a:effectLst/>
                          <a:latin typeface="Calibri"/>
                        </a:rPr>
                        <a:t>35</a:t>
                      </a:r>
                    </a:p>
                  </a:txBody>
                  <a:tcPr marL="12700" marR="12700" marT="12700" marB="0" anchor="b"/>
                </a:tc>
                <a:tc>
                  <a:txBody>
                    <a:bodyPr/>
                    <a:lstStyle/>
                    <a:p>
                      <a:pPr algn="r" fontAlgn="b"/>
                      <a:r>
                        <a:rPr lang="en-US" sz="1800" b="0" i="0" u="none" strike="noStrike">
                          <a:solidFill>
                            <a:srgbClr val="000000"/>
                          </a:solidFill>
                          <a:effectLst/>
                          <a:latin typeface="Calibri"/>
                        </a:rPr>
                        <a:t>30</a:t>
                      </a:r>
                    </a:p>
                  </a:txBody>
                  <a:tcPr marL="12700" marR="12700" marT="12700" marB="0" anchor="b"/>
                </a:tc>
                <a:tc>
                  <a:txBody>
                    <a:bodyPr/>
                    <a:lstStyle/>
                    <a:p>
                      <a:pPr algn="r" fontAlgn="b"/>
                      <a:r>
                        <a:rPr lang="en-US" sz="1800" b="0" i="0" u="none" strike="noStrike">
                          <a:solidFill>
                            <a:srgbClr val="000000"/>
                          </a:solidFill>
                          <a:effectLst/>
                          <a:latin typeface="Calibri"/>
                        </a:rPr>
                        <a:t>70</a:t>
                      </a:r>
                    </a:p>
                  </a:txBody>
                  <a:tcPr marL="12700" marR="12700" marT="12700" marB="0" anchor="b"/>
                </a:tc>
                <a:tc>
                  <a:txBody>
                    <a:bodyPr/>
                    <a:lstStyle/>
                    <a:p>
                      <a:pPr algn="r" fontAlgn="b"/>
                      <a:r>
                        <a:rPr lang="ru-RU" sz="1800" b="0" i="0" u="none" strike="noStrike">
                          <a:solidFill>
                            <a:srgbClr val="000000"/>
                          </a:solidFill>
                          <a:effectLst/>
                          <a:latin typeface="Calibri"/>
                        </a:rPr>
                        <a:t>58</a:t>
                      </a:r>
                    </a:p>
                  </a:txBody>
                  <a:tcPr marL="12700" marR="12700" marT="12700" marB="0" anchor="b"/>
                </a:tc>
                <a:tc>
                  <a:txBody>
                    <a:bodyPr/>
                    <a:lstStyle/>
                    <a:p>
                      <a:pPr algn="r" fontAlgn="b"/>
                      <a:r>
                        <a:rPr lang="is-IS" sz="1800" b="0" i="0" u="none" strike="noStrike" dirty="0">
                          <a:solidFill>
                            <a:srgbClr val="000000"/>
                          </a:solidFill>
                          <a:effectLst/>
                          <a:latin typeface="Calibri"/>
                        </a:rPr>
                        <a:t>342</a:t>
                      </a:r>
                    </a:p>
                  </a:txBody>
                  <a:tcPr marL="12700" marR="12700" marT="12700" marB="0" anchor="b"/>
                </a:tc>
              </a:tr>
              <a:tr h="370840">
                <a:tc>
                  <a:txBody>
                    <a:bodyPr/>
                    <a:lstStyle/>
                    <a:p>
                      <a:r>
                        <a:rPr lang="en-US" dirty="0" smtClean="0"/>
                        <a:t>Mean</a:t>
                      </a:r>
                      <a:endParaRPr lang="en-US" dirty="0"/>
                    </a:p>
                  </a:txBody>
                  <a:tcPr/>
                </a:tc>
                <a:tc>
                  <a:txBody>
                    <a:bodyPr/>
                    <a:lstStyle/>
                    <a:p>
                      <a:pPr algn="r" fontAlgn="b"/>
                      <a:r>
                        <a:rPr lang="en-US" sz="1800" b="0" i="0" u="none" strike="noStrike" dirty="0">
                          <a:solidFill>
                            <a:srgbClr val="000000"/>
                          </a:solidFill>
                          <a:effectLst/>
                          <a:latin typeface="Calibri"/>
                        </a:rPr>
                        <a:t>61</a:t>
                      </a:r>
                    </a:p>
                  </a:txBody>
                  <a:tcPr marL="12700" marR="12700" marT="12700" marB="0" anchor="b"/>
                </a:tc>
                <a:tc>
                  <a:txBody>
                    <a:bodyPr/>
                    <a:lstStyle/>
                    <a:p>
                      <a:pPr algn="r" fontAlgn="b"/>
                      <a:r>
                        <a:rPr lang="en-US" sz="1800" b="0" i="0" u="none" strike="noStrike">
                          <a:solidFill>
                            <a:srgbClr val="000000"/>
                          </a:solidFill>
                          <a:effectLst/>
                          <a:latin typeface="Calibri"/>
                        </a:rPr>
                        <a:t>44</a:t>
                      </a:r>
                    </a:p>
                  </a:txBody>
                  <a:tcPr marL="12700" marR="12700" marT="12700" marB="0" anchor="b"/>
                </a:tc>
                <a:tc>
                  <a:txBody>
                    <a:bodyPr/>
                    <a:lstStyle/>
                    <a:p>
                      <a:pPr algn="r" fontAlgn="b"/>
                      <a:r>
                        <a:rPr lang="cs-CZ" sz="1800" b="0" i="0" u="none" strike="noStrike">
                          <a:solidFill>
                            <a:srgbClr val="000000"/>
                          </a:solidFill>
                          <a:effectLst/>
                          <a:latin typeface="Calibri"/>
                        </a:rPr>
                        <a:t>49</a:t>
                      </a:r>
                    </a:p>
                  </a:txBody>
                  <a:tcPr marL="12700" marR="12700" marT="12700" marB="0" anchor="b"/>
                </a:tc>
                <a:tc>
                  <a:txBody>
                    <a:bodyPr/>
                    <a:lstStyle/>
                    <a:p>
                      <a:pPr algn="r" fontAlgn="b"/>
                      <a:r>
                        <a:rPr lang="en-US" sz="1800" b="0" i="0" u="none" strike="noStrike">
                          <a:solidFill>
                            <a:srgbClr val="000000"/>
                          </a:solidFill>
                          <a:effectLst/>
                          <a:latin typeface="Calibri"/>
                        </a:rPr>
                        <a:t>54</a:t>
                      </a:r>
                    </a:p>
                  </a:txBody>
                  <a:tcPr marL="12700" marR="12700" marT="12700" marB="0" anchor="b"/>
                </a:tc>
                <a:tc>
                  <a:txBody>
                    <a:bodyPr/>
                    <a:lstStyle/>
                    <a:p>
                      <a:pPr algn="r" fontAlgn="b"/>
                      <a:r>
                        <a:rPr lang="en-US" sz="1800" b="0" i="0" u="none" strike="noStrike">
                          <a:solidFill>
                            <a:srgbClr val="000000"/>
                          </a:solidFill>
                          <a:effectLst/>
                          <a:latin typeface="Calibri"/>
                        </a:rPr>
                        <a:t>43</a:t>
                      </a:r>
                    </a:p>
                  </a:txBody>
                  <a:tcPr marL="12700" marR="12700" marT="12700" marB="0" anchor="b"/>
                </a:tc>
                <a:tc>
                  <a:txBody>
                    <a:bodyPr/>
                    <a:lstStyle/>
                    <a:p>
                      <a:pPr algn="r" fontAlgn="b"/>
                      <a:r>
                        <a:rPr lang="is-IS" sz="1800" b="0" i="0" u="none" strike="noStrike">
                          <a:solidFill>
                            <a:srgbClr val="000000"/>
                          </a:solidFill>
                          <a:effectLst/>
                          <a:latin typeface="Calibri"/>
                        </a:rPr>
                        <a:t>52</a:t>
                      </a:r>
                    </a:p>
                  </a:txBody>
                  <a:tcPr marL="12700" marR="12700" marT="12700" marB="0" anchor="b"/>
                </a:tc>
                <a:tc>
                  <a:txBody>
                    <a:bodyPr/>
                    <a:lstStyle/>
                    <a:p>
                      <a:pPr algn="r" fontAlgn="b"/>
                      <a:r>
                        <a:rPr lang="cs-CZ" sz="1800" b="0" i="0" u="none" strike="noStrike">
                          <a:solidFill>
                            <a:srgbClr val="000000"/>
                          </a:solidFill>
                          <a:effectLst/>
                          <a:latin typeface="Calibri"/>
                        </a:rPr>
                        <a:t>49</a:t>
                      </a:r>
                    </a:p>
                  </a:txBody>
                  <a:tcPr marL="12700" marR="12700" marT="12700" marB="0" anchor="b"/>
                </a:tc>
                <a:tc>
                  <a:txBody>
                    <a:bodyPr/>
                    <a:lstStyle/>
                    <a:p>
                      <a:pPr algn="r" fontAlgn="b"/>
                      <a:r>
                        <a:rPr lang="cs-CZ" sz="1800" b="0" i="0" u="none" strike="noStrike" dirty="0">
                          <a:solidFill>
                            <a:srgbClr val="000000"/>
                          </a:solidFill>
                          <a:effectLst/>
                          <a:latin typeface="Calibri"/>
                        </a:rPr>
                        <a:t>49</a:t>
                      </a:r>
                    </a:p>
                  </a:txBody>
                  <a:tcPr marL="12700" marR="12700" marT="12700" marB="0" anchor="b"/>
                </a:tc>
                <a:tc>
                  <a:txBody>
                    <a:bodyPr/>
                    <a:lstStyle/>
                    <a:p>
                      <a:endParaRPr lang="en-US" dirty="0"/>
                    </a:p>
                  </a:txBody>
                  <a:tcPr/>
                </a:tc>
              </a:tr>
            </a:tbl>
          </a:graphicData>
        </a:graphic>
      </p:graphicFrame>
    </p:spTree>
    <p:extLst>
      <p:ext uri="{BB962C8B-B14F-4D97-AF65-F5344CB8AC3E}">
        <p14:creationId xmlns:p14="http://schemas.microsoft.com/office/powerpoint/2010/main" val="161199423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assessment?</a:t>
            </a:r>
            <a:endParaRPr lang="en-US" dirty="0"/>
          </a:p>
        </p:txBody>
      </p:sp>
      <p:sp>
        <p:nvSpPr>
          <p:cNvPr id="4" name="Content Placeholder 3"/>
          <p:cNvSpPr>
            <a:spLocks noGrp="1"/>
          </p:cNvSpPr>
          <p:nvPr>
            <p:ph idx="1"/>
          </p:nvPr>
        </p:nvSpPr>
        <p:spPr/>
        <p:txBody>
          <a:bodyPr>
            <a:normAutofit/>
          </a:bodyPr>
          <a:lstStyle/>
          <a:p>
            <a:r>
              <a:rPr lang="en-US" dirty="0" smtClean="0"/>
              <a:t>An assessment is a procedure for making inferences</a:t>
            </a:r>
          </a:p>
          <a:p>
            <a:pPr lvl="1"/>
            <a:r>
              <a:rPr lang="en-US" dirty="0" smtClean="0"/>
              <a:t>We give students things to do</a:t>
            </a:r>
          </a:p>
          <a:p>
            <a:pPr lvl="1"/>
            <a:r>
              <a:rPr lang="en-US" dirty="0" smtClean="0"/>
              <a:t>We collect the evidence</a:t>
            </a:r>
          </a:p>
          <a:p>
            <a:pPr lvl="1"/>
            <a:r>
              <a:rPr lang="en-US" dirty="0" smtClean="0"/>
              <a:t>We draw conclusions</a:t>
            </a:r>
          </a:p>
          <a:p>
            <a:r>
              <a:rPr lang="en-US" sz="2800" dirty="0" smtClean="0">
                <a:latin typeface="Calibri" charset="0"/>
              </a:rPr>
              <a:t>Key question: “Once you know the assessment outcome, what do you know?”</a:t>
            </a:r>
          </a:p>
          <a:p>
            <a:r>
              <a:rPr lang="en-US" dirty="0"/>
              <a:t>For any test:</a:t>
            </a:r>
          </a:p>
          <a:p>
            <a:pPr lvl="1"/>
            <a:r>
              <a:rPr lang="en-US" dirty="0"/>
              <a:t>some inferences are </a:t>
            </a:r>
            <a:r>
              <a:rPr lang="en-US" dirty="0" smtClean="0"/>
              <a:t>warranted (valid)</a:t>
            </a:r>
            <a:endParaRPr lang="en-US" dirty="0"/>
          </a:p>
          <a:p>
            <a:pPr lvl="1"/>
            <a:r>
              <a:rPr lang="en-US" dirty="0"/>
              <a:t>some are </a:t>
            </a:r>
            <a:r>
              <a:rPr lang="en-US" dirty="0" smtClean="0"/>
              <a:t>not</a:t>
            </a:r>
            <a:endParaRPr lang="en-US" sz="2800" dirty="0" smtClean="0">
              <a:latin typeface="Calibri" charset="0"/>
            </a:endParaRPr>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30</a:t>
            </a:fld>
            <a:endParaRPr lang="en-GB" dirty="0"/>
          </a:p>
        </p:txBody>
      </p:sp>
    </p:spTree>
    <p:extLst>
      <p:ext uri="{BB962C8B-B14F-4D97-AF65-F5344CB8AC3E}">
        <p14:creationId xmlns:p14="http://schemas.microsoft.com/office/powerpoint/2010/main" val="392688637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Validity</a:t>
            </a:r>
            <a:endParaRPr lang="en-US" dirty="0"/>
          </a:p>
        </p:txBody>
      </p:sp>
      <p:sp>
        <p:nvSpPr>
          <p:cNvPr id="4" name="Content Placeholder 3"/>
          <p:cNvSpPr>
            <a:spLocks noGrp="1"/>
          </p:cNvSpPr>
          <p:nvPr>
            <p:ph idx="1"/>
          </p:nvPr>
        </p:nvSpPr>
        <p:spPr>
          <a:xfrm>
            <a:off x="717550" y="1384300"/>
            <a:ext cx="7969250" cy="4940300"/>
          </a:xfrm>
        </p:spPr>
        <p:txBody>
          <a:bodyPr>
            <a:normAutofit lnSpcReduction="10000"/>
          </a:bodyPr>
          <a:lstStyle/>
          <a:p>
            <a:r>
              <a:rPr lang="en-US" dirty="0" smtClean="0"/>
              <a:t>Evolution of the idea of validity</a:t>
            </a:r>
          </a:p>
          <a:p>
            <a:pPr lvl="1"/>
            <a:r>
              <a:rPr lang="en-US" dirty="0" smtClean="0"/>
              <a:t>A property of a test</a:t>
            </a:r>
          </a:p>
          <a:p>
            <a:pPr lvl="1"/>
            <a:r>
              <a:rPr lang="en-US" dirty="0" smtClean="0"/>
              <a:t>A property of students’ scores on a test</a:t>
            </a:r>
          </a:p>
          <a:p>
            <a:pPr lvl="1"/>
            <a:r>
              <a:rPr lang="en-US" dirty="0" smtClean="0"/>
              <a:t>A property of inferences drawn on the basis of test results</a:t>
            </a:r>
          </a:p>
          <a:p>
            <a:r>
              <a:rPr lang="en-US" dirty="0" smtClean="0"/>
              <a:t>“One validates not a test but an interpretation of data arising from a specified procedure”(</a:t>
            </a:r>
            <a:r>
              <a:rPr lang="en-US" dirty="0" err="1" smtClean="0"/>
              <a:t>Cronbach</a:t>
            </a:r>
            <a:r>
              <a:rPr lang="en-US" dirty="0" smtClean="0"/>
              <a:t>, 1971)</a:t>
            </a:r>
          </a:p>
          <a:p>
            <a:r>
              <a:rPr lang="en-US" dirty="0" smtClean="0"/>
              <a:t>Consequences</a:t>
            </a:r>
          </a:p>
          <a:p>
            <a:pPr lvl="1"/>
            <a:r>
              <a:rPr lang="en-US" dirty="0" smtClean="0"/>
              <a:t>No such thing as a valid (or indeed invalid) assessment</a:t>
            </a:r>
          </a:p>
          <a:p>
            <a:pPr lvl="1"/>
            <a:r>
              <a:rPr lang="en-US" dirty="0" smtClean="0"/>
              <a:t>No such thing as a biased assessment</a:t>
            </a:r>
          </a:p>
          <a:p>
            <a:pPr lvl="1"/>
            <a:r>
              <a:rPr lang="en-US" dirty="0" smtClean="0"/>
              <a:t>Formative and summative are descriptions of </a:t>
            </a:r>
            <a:r>
              <a:rPr lang="en-US" i="1" dirty="0" smtClean="0"/>
              <a:t>inferences</a:t>
            </a:r>
            <a:endParaRPr lang="en-US" i="1" dirty="0"/>
          </a:p>
        </p:txBody>
      </p:sp>
      <p:sp>
        <p:nvSpPr>
          <p:cNvPr id="3" name="Slide Number Placeholder 2"/>
          <p:cNvSpPr>
            <a:spLocks noGrp="1"/>
          </p:cNvSpPr>
          <p:nvPr>
            <p:ph type="sldNum" sz="quarter" idx="12"/>
          </p:nvPr>
        </p:nvSpPr>
        <p:spPr/>
        <p:txBody>
          <a:bodyPr/>
          <a:lstStyle/>
          <a:p>
            <a:fld id="{2D6238C2-C284-AD4D-8FB8-9663937FCA09}" type="slidenum">
              <a:rPr lang="en-GB" smtClean="0"/>
              <a:pPr/>
              <a:t>31</a:t>
            </a:fld>
            <a:endParaRPr lang="en-GB" dirty="0"/>
          </a:p>
        </p:txBody>
      </p:sp>
    </p:spTree>
    <p:extLst>
      <p:ext uri="{BB962C8B-B14F-4D97-AF65-F5344CB8AC3E}">
        <p14:creationId xmlns:p14="http://schemas.microsoft.com/office/powerpoint/2010/main" val="215944380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Meanings and consequences of assessment</a:t>
            </a:r>
            <a:endParaRPr lang="en-US" dirty="0"/>
          </a:p>
        </p:txBody>
      </p:sp>
      <p:sp>
        <p:nvSpPr>
          <p:cNvPr id="3" name="Content Placeholder 2"/>
          <p:cNvSpPr>
            <a:spLocks noGrp="1"/>
          </p:cNvSpPr>
          <p:nvPr>
            <p:ph idx="1"/>
          </p:nvPr>
        </p:nvSpPr>
        <p:spPr/>
        <p:txBody>
          <a:bodyPr/>
          <a:lstStyle/>
          <a:p>
            <a:r>
              <a:rPr lang="en-US" dirty="0" smtClean="0"/>
              <a:t>Evidential basis</a:t>
            </a:r>
          </a:p>
          <a:p>
            <a:pPr lvl="1"/>
            <a:r>
              <a:rPr lang="en-US" dirty="0" smtClean="0"/>
              <a:t>What does the assessment result mean?</a:t>
            </a:r>
          </a:p>
          <a:p>
            <a:r>
              <a:rPr lang="en-US" dirty="0" smtClean="0"/>
              <a:t>Consequential basis</a:t>
            </a:r>
          </a:p>
          <a:p>
            <a:pPr lvl="1"/>
            <a:r>
              <a:rPr lang="en-US" dirty="0" smtClean="0"/>
              <a:t>What does the assessment result do?</a:t>
            </a:r>
          </a:p>
          <a:p>
            <a:r>
              <a:rPr lang="en-US" dirty="0" smtClean="0"/>
              <a:t>Assessment literacy (</a:t>
            </a:r>
            <a:r>
              <a:rPr lang="en-US" dirty="0"/>
              <a:t>Stiggins, </a:t>
            </a:r>
            <a:r>
              <a:rPr lang="en-US" dirty="0" smtClean="0"/>
              <a:t>1991)</a:t>
            </a:r>
          </a:p>
          <a:p>
            <a:pPr lvl="1"/>
            <a:r>
              <a:rPr lang="en-US" dirty="0" smtClean="0"/>
              <a:t>Do you know what this assessment result means?</a:t>
            </a:r>
          </a:p>
          <a:p>
            <a:pPr lvl="1"/>
            <a:r>
              <a:rPr lang="en-US" dirty="0" smtClean="0"/>
              <a:t>Does it have utility for its intended use?</a:t>
            </a:r>
          </a:p>
          <a:p>
            <a:pPr lvl="1"/>
            <a:r>
              <a:rPr lang="en-US" dirty="0"/>
              <a:t>What </a:t>
            </a:r>
            <a:r>
              <a:rPr lang="en-US" dirty="0" smtClean="0"/>
              <a:t>message does this </a:t>
            </a:r>
            <a:r>
              <a:rPr lang="en-US" dirty="0"/>
              <a:t>assessment </a:t>
            </a:r>
            <a:r>
              <a:rPr lang="en-US" dirty="0" smtClean="0"/>
              <a:t>send to students (and other stakeholders) about </a:t>
            </a:r>
            <a:r>
              <a:rPr lang="en-US" dirty="0"/>
              <a:t>the achievement outcomes we value</a:t>
            </a:r>
            <a:r>
              <a:rPr lang="en-US" dirty="0" smtClean="0"/>
              <a:t>?</a:t>
            </a:r>
          </a:p>
          <a:p>
            <a:pPr lvl="1"/>
            <a:r>
              <a:rPr lang="en-US" dirty="0" smtClean="0"/>
              <a:t>What </a:t>
            </a:r>
            <a:r>
              <a:rPr lang="en-US" dirty="0"/>
              <a:t>is likely to be the effect of this assessment on students</a:t>
            </a:r>
            <a:r>
              <a:rPr lang="en-US" dirty="0" smtClean="0"/>
              <a:t>?</a:t>
            </a:r>
            <a:endParaRPr lang="en-US" dirty="0"/>
          </a:p>
          <a:p>
            <a:endParaRPr lang="en-US" dirty="0"/>
          </a:p>
        </p:txBody>
      </p:sp>
    </p:spTree>
    <p:extLst>
      <p:ext uri="{BB962C8B-B14F-4D97-AF65-F5344CB8AC3E}">
        <p14:creationId xmlns:p14="http://schemas.microsoft.com/office/powerpoint/2010/main" val="1973044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Validity revisited</a:t>
            </a:r>
            <a:endParaRPr lang="en-US" dirty="0"/>
          </a:p>
        </p:txBody>
      </p:sp>
      <p:sp>
        <p:nvSpPr>
          <p:cNvPr id="3" name="Content Placeholder 2"/>
          <p:cNvSpPr>
            <a:spLocks noGrp="1"/>
          </p:cNvSpPr>
          <p:nvPr>
            <p:ph idx="1"/>
          </p:nvPr>
        </p:nvSpPr>
        <p:spPr>
          <a:xfrm>
            <a:off x="717550" y="1384300"/>
            <a:ext cx="8058150" cy="4840890"/>
          </a:xfrm>
        </p:spPr>
        <p:txBody>
          <a:bodyPr/>
          <a:lstStyle/>
          <a:p>
            <a:pPr marL="0" indent="0">
              <a:buNone/>
            </a:pPr>
            <a:r>
              <a:rPr lang="en-US" dirty="0"/>
              <a:t>“Validity is an integrative evaluative judgment of the degree to which empirical evidence and theoretical rationales support the adequacy and </a:t>
            </a:r>
            <a:r>
              <a:rPr lang="en-US" dirty="0" smtClean="0"/>
              <a:t>appropriateness </a:t>
            </a:r>
            <a:r>
              <a:rPr lang="en-US" dirty="0"/>
              <a:t>of inferences and actions based on test scores or other modes </a:t>
            </a:r>
            <a:r>
              <a:rPr lang="en-US" dirty="0" smtClean="0"/>
              <a:t>of assessment.” (</a:t>
            </a:r>
            <a:r>
              <a:rPr lang="en-US" dirty="0" err="1" smtClean="0"/>
              <a:t>Messick</a:t>
            </a:r>
            <a:r>
              <a:rPr lang="en-US" dirty="0" smtClean="0"/>
              <a:t>, 1989 p. 13)</a:t>
            </a:r>
          </a:p>
          <a:p>
            <a:r>
              <a:rPr lang="en-US" dirty="0" smtClean="0"/>
              <a:t>Social consequences:</a:t>
            </a:r>
          </a:p>
          <a:p>
            <a:pPr lvl="1"/>
            <a:r>
              <a:rPr lang="en-US" dirty="0" smtClean="0"/>
              <a:t>“Right concern, wrong concept” (</a:t>
            </a:r>
            <a:r>
              <a:rPr lang="en-US" dirty="0" err="1" smtClean="0"/>
              <a:t>Popham</a:t>
            </a:r>
            <a:r>
              <a:rPr lang="en-US" dirty="0" smtClean="0"/>
              <a:t>, 1997) </a:t>
            </a:r>
          </a:p>
        </p:txBody>
      </p:sp>
    </p:spTree>
    <p:extLst>
      <p:ext uri="{BB962C8B-B14F-4D97-AF65-F5344CB8AC3E}">
        <p14:creationId xmlns:p14="http://schemas.microsoft.com/office/powerpoint/2010/main" val="260570669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a:lstStyle/>
          <a:p>
            <a:r>
              <a:rPr lang="en-US" dirty="0" smtClean="0">
                <a:latin typeface="Calibri" charset="0"/>
              </a:rPr>
              <a:t>Quality in assessment</a:t>
            </a:r>
            <a:endParaRPr lang="en-US" dirty="0">
              <a:latin typeface="Calibri" charset="0"/>
            </a:endParaRPr>
          </a:p>
        </p:txBody>
      </p:sp>
      <p:sp>
        <p:nvSpPr>
          <p:cNvPr id="114691" name="Content Placeholder 3"/>
          <p:cNvSpPr>
            <a:spLocks noGrp="1"/>
          </p:cNvSpPr>
          <p:nvPr>
            <p:ph idx="1"/>
          </p:nvPr>
        </p:nvSpPr>
        <p:spPr>
          <a:xfrm>
            <a:off x="717550" y="1384300"/>
            <a:ext cx="7969250" cy="5473700"/>
          </a:xfrm>
        </p:spPr>
        <p:txBody>
          <a:bodyPr/>
          <a:lstStyle/>
          <a:p>
            <a:r>
              <a:rPr lang="en-US" dirty="0" smtClean="0">
                <a:latin typeface="Calibri" charset="0"/>
              </a:rPr>
              <a:t>Threats to validity</a:t>
            </a:r>
          </a:p>
          <a:p>
            <a:pPr lvl="1"/>
            <a:r>
              <a:rPr lang="en-US" dirty="0" smtClean="0">
                <a:latin typeface="Calibri" charset="0"/>
              </a:rPr>
              <a:t>Construct</a:t>
            </a:r>
            <a:r>
              <a:rPr lang="en-US" dirty="0">
                <a:latin typeface="Calibri" charset="0"/>
              </a:rPr>
              <a:t>-irrelevant variance</a:t>
            </a:r>
          </a:p>
          <a:p>
            <a:pPr lvl="2"/>
            <a:r>
              <a:rPr lang="en-US" dirty="0">
                <a:latin typeface="Calibri" charset="0"/>
              </a:rPr>
              <a:t>Systematic: good performance on the assessment requires abilities not related to the construct of interest</a:t>
            </a:r>
          </a:p>
          <a:p>
            <a:pPr lvl="2"/>
            <a:r>
              <a:rPr lang="en-US" dirty="0">
                <a:latin typeface="Calibri" charset="0"/>
              </a:rPr>
              <a:t>Random: good performance is related to chance factors, such as luck (effectively poor reliability)</a:t>
            </a:r>
          </a:p>
          <a:p>
            <a:pPr lvl="1"/>
            <a:r>
              <a:rPr lang="en-US" dirty="0">
                <a:latin typeface="Calibri" charset="0"/>
              </a:rPr>
              <a:t>Construct under-representation</a:t>
            </a:r>
          </a:p>
          <a:p>
            <a:pPr lvl="2"/>
            <a:r>
              <a:rPr lang="en-US" dirty="0">
                <a:latin typeface="Calibri" charset="0"/>
              </a:rPr>
              <a:t>Good performance on the assessment can be achieved without demonstrating all aspects of the construct of interest</a:t>
            </a:r>
          </a:p>
        </p:txBody>
      </p:sp>
    </p:spTree>
    <p:extLst>
      <p:ext uri="{BB962C8B-B14F-4D97-AF65-F5344CB8AC3E}">
        <p14:creationId xmlns:p14="http://schemas.microsoft.com/office/powerpoint/2010/main" val="171577081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0"/>
            <a:ext cx="7950200" cy="977926"/>
          </a:xfrm>
        </p:spPr>
        <p:txBody>
          <a:bodyPr/>
          <a:lstStyle/>
          <a:p>
            <a:endParaRPr lang="en-US" dirty="0"/>
          </a:p>
        </p:txBody>
      </p:sp>
      <p:sp>
        <p:nvSpPr>
          <p:cNvPr id="3" name="Slide Number Placeholder 2"/>
          <p:cNvSpPr>
            <a:spLocks noGrp="1"/>
          </p:cNvSpPr>
          <p:nvPr>
            <p:ph type="sldNum" sz="quarter" idx="12"/>
          </p:nvPr>
        </p:nvSpPr>
        <p:spPr/>
        <p:txBody>
          <a:bodyPr/>
          <a:lstStyle/>
          <a:p>
            <a:pPr>
              <a:defRPr/>
            </a:pPr>
            <a:fld id="{50E85CD4-01C3-DE45-A238-CA0781C7043D}" type="slidenum">
              <a:rPr lang="en-GB" smtClean="0"/>
              <a:pPr>
                <a:defRPr/>
              </a:pPr>
              <a:t>35</a:t>
            </a:fld>
            <a:endParaRPr lang="en-GB" dirty="0"/>
          </a:p>
        </p:txBody>
      </p:sp>
      <p:sp>
        <p:nvSpPr>
          <p:cNvPr id="4" name="Text Placeholder 3"/>
          <p:cNvSpPr>
            <a:spLocks noGrp="1"/>
          </p:cNvSpPr>
          <p:nvPr>
            <p:ph type="body" idx="2"/>
          </p:nvPr>
        </p:nvSpPr>
        <p:spPr/>
        <p:txBody>
          <a:bodyPr/>
          <a:lstStyle/>
          <a:p>
            <a:r>
              <a:rPr lang="en-US" dirty="0" smtClean="0">
                <a:solidFill>
                  <a:srgbClr val="1691D0"/>
                </a:solidFill>
              </a:rPr>
              <a:t>Discussion</a:t>
            </a:r>
            <a:endParaRPr lang="en-US" dirty="0">
              <a:solidFill>
                <a:srgbClr val="1691D0"/>
              </a:solidFill>
            </a:endParaRPr>
          </a:p>
        </p:txBody>
      </p:sp>
      <p:sp>
        <p:nvSpPr>
          <p:cNvPr id="5" name="Content Placeholder 4"/>
          <p:cNvSpPr>
            <a:spLocks noGrp="1"/>
          </p:cNvSpPr>
          <p:nvPr>
            <p:ph sz="quarter" idx="1"/>
          </p:nvPr>
        </p:nvSpPr>
        <p:spPr/>
        <p:txBody>
          <a:bodyPr/>
          <a:lstStyle/>
          <a:p>
            <a:r>
              <a:rPr lang="en-US" dirty="0" smtClean="0"/>
              <a:t>Working as a group, try to frame one validity issue as an issue of construct-irrelevant variance or of construct under-representation.</a:t>
            </a:r>
            <a:endParaRPr lang="en-US" dirty="0"/>
          </a:p>
        </p:txBody>
      </p:sp>
    </p:spTree>
    <p:extLst>
      <p:ext uri="{BB962C8B-B14F-4D97-AF65-F5344CB8AC3E}">
        <p14:creationId xmlns:p14="http://schemas.microsoft.com/office/powerpoint/2010/main" val="144723746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Understanding reliability</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BCA7252-6283-0043-95DE-9CBA704BC554}" type="slidenum">
              <a:rPr lang="en-GB" smtClean="0"/>
              <a:pPr>
                <a:defRPr/>
              </a:pPr>
              <a:t>36</a:t>
            </a:fld>
            <a:endParaRPr lang="en-GB" dirty="0"/>
          </a:p>
        </p:txBody>
      </p:sp>
    </p:spTree>
    <p:extLst>
      <p:ext uri="{BB962C8B-B14F-4D97-AF65-F5344CB8AC3E}">
        <p14:creationId xmlns:p14="http://schemas.microsoft.com/office/powerpoint/2010/main" val="317385884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Understanding test scores</a:t>
            </a:r>
            <a:endParaRPr lang="en-US" dirty="0"/>
          </a:p>
        </p:txBody>
      </p:sp>
      <p:sp>
        <p:nvSpPr>
          <p:cNvPr id="7" name="Content Placeholder 6"/>
          <p:cNvSpPr>
            <a:spLocks noGrp="1"/>
          </p:cNvSpPr>
          <p:nvPr>
            <p:ph idx="1"/>
          </p:nvPr>
        </p:nvSpPr>
        <p:spPr/>
        <p:txBody>
          <a:bodyPr/>
          <a:lstStyle/>
          <a:p>
            <a:r>
              <a:rPr lang="en-US" dirty="0" smtClean="0"/>
              <a:t>Consider a test of students’ ability to spell words drawn from a bank of 1000 words.</a:t>
            </a:r>
          </a:p>
          <a:p>
            <a:r>
              <a:rPr lang="en-US" dirty="0" smtClean="0"/>
              <a:t>What we can conclude depends on:</a:t>
            </a:r>
          </a:p>
          <a:p>
            <a:pPr lvl="1"/>
            <a:r>
              <a:rPr lang="en-US" dirty="0" smtClean="0"/>
              <a:t>The size of the sample</a:t>
            </a:r>
          </a:p>
          <a:p>
            <a:pPr lvl="1"/>
            <a:r>
              <a:rPr lang="en-US" dirty="0" smtClean="0"/>
              <a:t>The way the sample was drawn</a:t>
            </a:r>
          </a:p>
          <a:p>
            <a:pPr lvl="1"/>
            <a:r>
              <a:rPr lang="en-US" dirty="0" smtClean="0"/>
              <a:t>Students’ knowledge of the sample</a:t>
            </a:r>
          </a:p>
          <a:p>
            <a:pPr lvl="1"/>
            <a:r>
              <a:rPr lang="en-US" dirty="0" smtClean="0"/>
              <a:t>The amount of notice given</a:t>
            </a:r>
            <a:endParaRPr lang="en-US" dirty="0"/>
          </a:p>
        </p:txBody>
      </p:sp>
    </p:spTree>
    <p:extLst>
      <p:ext uri="{BB962C8B-B14F-4D97-AF65-F5344CB8AC3E}">
        <p14:creationId xmlns:p14="http://schemas.microsoft.com/office/powerpoint/2010/main" val="159825232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Samples and reliability</a:t>
            </a:r>
            <a:endParaRPr lang="en-US" dirty="0"/>
          </a:p>
        </p:txBody>
      </p:sp>
      <p:sp>
        <p:nvSpPr>
          <p:cNvPr id="3" name="Content Placeholder 2"/>
          <p:cNvSpPr>
            <a:spLocks noGrp="1"/>
          </p:cNvSpPr>
          <p:nvPr>
            <p:ph idx="1"/>
          </p:nvPr>
        </p:nvSpPr>
        <p:spPr>
          <a:xfrm>
            <a:off x="717550" y="1384300"/>
            <a:ext cx="8426450" cy="4840890"/>
          </a:xfrm>
        </p:spPr>
        <p:txBody>
          <a:bodyPr/>
          <a:lstStyle/>
          <a:p>
            <a:r>
              <a:rPr lang="en-US" dirty="0" smtClean="0"/>
              <a:t>Suppose we ask a student to spell 20 of the words drawn at random, at five different times of the day, with the following results</a:t>
            </a:r>
          </a:p>
          <a:p>
            <a:pPr lvl="1">
              <a:tabLst>
                <a:tab pos="1435100" algn="l"/>
                <a:tab pos="2159000" algn="l"/>
                <a:tab pos="2870200" algn="l"/>
                <a:tab pos="3683000" algn="l"/>
              </a:tabLst>
            </a:pPr>
            <a:r>
              <a:rPr lang="en-US" dirty="0" smtClean="0"/>
              <a:t>15	17	14	15	14</a:t>
            </a:r>
          </a:p>
          <a:p>
            <a:pPr lvl="1">
              <a:tabLst>
                <a:tab pos="1435100" algn="l"/>
                <a:tab pos="2159000" algn="l"/>
                <a:tab pos="2870200" algn="l"/>
                <a:tab pos="3683000" algn="l"/>
              </a:tabLst>
            </a:pPr>
            <a:r>
              <a:rPr lang="en-US" dirty="0" smtClean="0"/>
              <a:t>On average, the student scores 15 out of 20</a:t>
            </a:r>
          </a:p>
          <a:p>
            <a:pPr lvl="1">
              <a:tabLst>
                <a:tab pos="1435100" algn="l"/>
                <a:tab pos="2159000" algn="l"/>
                <a:tab pos="2870200" algn="l"/>
                <a:tab pos="3683000" algn="l"/>
              </a:tabLst>
            </a:pPr>
            <a:r>
              <a:rPr lang="en-US" dirty="0" smtClean="0"/>
              <a:t>Our best guess is the student can spell 750 of the 1000 words</a:t>
            </a:r>
          </a:p>
          <a:p>
            <a:pPr>
              <a:tabLst>
                <a:tab pos="1435100" algn="l"/>
                <a:tab pos="2159000" algn="l"/>
                <a:tab pos="2870200" algn="l"/>
                <a:tab pos="3683000" algn="l"/>
              </a:tabLst>
            </a:pPr>
            <a:r>
              <a:rPr lang="en-US" dirty="0" smtClean="0"/>
              <a:t>If the results were:</a:t>
            </a:r>
          </a:p>
          <a:p>
            <a:pPr lvl="1">
              <a:tabLst>
                <a:tab pos="1435100" algn="l"/>
                <a:tab pos="2159000" algn="l"/>
                <a:tab pos="2870200" algn="l"/>
                <a:tab pos="3683000" algn="l"/>
              </a:tabLst>
            </a:pPr>
            <a:r>
              <a:rPr lang="en-US" dirty="0" smtClean="0"/>
              <a:t>20</a:t>
            </a:r>
            <a:r>
              <a:rPr lang="en-US" dirty="0"/>
              <a:t>	</a:t>
            </a:r>
            <a:r>
              <a:rPr lang="en-US" dirty="0" smtClean="0"/>
              <a:t>12</a:t>
            </a:r>
            <a:r>
              <a:rPr lang="en-US" dirty="0"/>
              <a:t>	</a:t>
            </a:r>
            <a:r>
              <a:rPr lang="en-US" dirty="0" smtClean="0"/>
              <a:t>17</a:t>
            </a:r>
            <a:r>
              <a:rPr lang="en-US" dirty="0"/>
              <a:t>	</a:t>
            </a:r>
            <a:r>
              <a:rPr lang="en-US" dirty="0" smtClean="0"/>
              <a:t>10</a:t>
            </a:r>
            <a:r>
              <a:rPr lang="en-US" dirty="0"/>
              <a:t>	</a:t>
            </a:r>
            <a:r>
              <a:rPr lang="en-US" dirty="0" smtClean="0"/>
              <a:t>16</a:t>
            </a:r>
          </a:p>
          <a:p>
            <a:pPr lvl="1">
              <a:tabLst>
                <a:tab pos="1435100" algn="l"/>
                <a:tab pos="2159000" algn="l"/>
                <a:tab pos="2870200" algn="l"/>
                <a:tab pos="3683000" algn="l"/>
              </a:tabLst>
            </a:pPr>
            <a:r>
              <a:rPr lang="en-US" dirty="0"/>
              <a:t>O</a:t>
            </a:r>
            <a:r>
              <a:rPr lang="en-US" dirty="0" smtClean="0"/>
              <a:t>ur </a:t>
            </a:r>
            <a:r>
              <a:rPr lang="en-US" dirty="0"/>
              <a:t>best guess is </a:t>
            </a:r>
            <a:r>
              <a:rPr lang="en-US" dirty="0" smtClean="0"/>
              <a:t>still that </a:t>
            </a:r>
            <a:r>
              <a:rPr lang="en-US" dirty="0"/>
              <a:t>the student knows 750 of the 1000 </a:t>
            </a:r>
            <a:r>
              <a:rPr lang="en-US" dirty="0" smtClean="0"/>
              <a:t>spellings</a:t>
            </a:r>
          </a:p>
          <a:p>
            <a:pPr lvl="1">
              <a:tabLst>
                <a:tab pos="1435100" algn="l"/>
                <a:tab pos="2159000" algn="l"/>
                <a:tab pos="2870200" algn="l"/>
                <a:tab pos="3683000" algn="l"/>
              </a:tabLst>
            </a:pPr>
            <a:r>
              <a:rPr lang="en-US" dirty="0" smtClean="0"/>
              <a:t>But now we are much less certain about this</a:t>
            </a:r>
            <a:endParaRPr lang="en-US" dirty="0"/>
          </a:p>
          <a:p>
            <a:pPr lvl="1">
              <a:tabLst>
                <a:tab pos="1435100" algn="l"/>
                <a:tab pos="2159000" algn="l"/>
                <a:tab pos="2870200" algn="l"/>
                <a:tab pos="3683000" algn="l"/>
              </a:tabLst>
            </a:pPr>
            <a:endParaRPr lang="en-US" dirty="0"/>
          </a:p>
          <a:p>
            <a:pPr lvl="1">
              <a:tabLst>
                <a:tab pos="1435100" algn="l"/>
                <a:tab pos="2159000" algn="l"/>
                <a:tab pos="2870200" algn="l"/>
                <a:tab pos="3683000" algn="l"/>
              </a:tabLst>
            </a:pPr>
            <a:endParaRPr lang="en-US" dirty="0"/>
          </a:p>
        </p:txBody>
      </p:sp>
    </p:spTree>
    <p:extLst>
      <p:ext uri="{BB962C8B-B14F-4D97-AF65-F5344CB8AC3E}">
        <p14:creationId xmlns:p14="http://schemas.microsoft.com/office/powerpoint/2010/main" val="2552177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examples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45206542"/>
              </p:ext>
            </p:extLst>
          </p:nvPr>
        </p:nvGraphicFramePr>
        <p:xfrm>
          <a:off x="717550" y="1384300"/>
          <a:ext cx="7969250" cy="2286000"/>
        </p:xfrm>
        <a:graphic>
          <a:graphicData uri="http://schemas.openxmlformats.org/drawingml/2006/table">
            <a:tbl>
              <a:tblPr firstRow="1" bandRow="1">
                <a:tableStyleId>{5C22544A-7EE6-4342-B048-85BDC9FD1C3A}</a:tableStyleId>
              </a:tblPr>
              <a:tblGrid>
                <a:gridCol w="3778250"/>
                <a:gridCol w="838200"/>
                <a:gridCol w="838200"/>
                <a:gridCol w="838200"/>
                <a:gridCol w="838200"/>
                <a:gridCol w="838200"/>
              </a:tblGrid>
              <a:tr h="370840">
                <a:tc>
                  <a:txBody>
                    <a:bodyPr/>
                    <a:lstStyle/>
                    <a:p>
                      <a:r>
                        <a:rPr lang="en-US" sz="2400" dirty="0" smtClean="0"/>
                        <a:t>Example</a:t>
                      </a:r>
                      <a:r>
                        <a:rPr lang="en-US" sz="2400" baseline="0" dirty="0" smtClean="0"/>
                        <a:t> 1</a:t>
                      </a:r>
                      <a:endParaRPr lang="en-US" sz="2400" dirty="0"/>
                    </a:p>
                  </a:txBody>
                  <a:tcPr>
                    <a:solidFill>
                      <a:srgbClr val="1691D0"/>
                    </a:solidFill>
                  </a:tcPr>
                </a:tc>
                <a:tc>
                  <a:txBody>
                    <a:bodyPr/>
                    <a:lstStyle/>
                    <a:p>
                      <a:endParaRPr lang="en-US" sz="2400" dirty="0"/>
                    </a:p>
                  </a:txBody>
                  <a:tcPr>
                    <a:solidFill>
                      <a:srgbClr val="1691D0"/>
                    </a:solidFill>
                  </a:tcPr>
                </a:tc>
                <a:tc>
                  <a:txBody>
                    <a:bodyPr/>
                    <a:lstStyle/>
                    <a:p>
                      <a:endParaRPr lang="en-US" sz="2400"/>
                    </a:p>
                  </a:txBody>
                  <a:tcPr>
                    <a:solidFill>
                      <a:srgbClr val="1691D0"/>
                    </a:solidFill>
                  </a:tcPr>
                </a:tc>
                <a:tc>
                  <a:txBody>
                    <a:bodyPr/>
                    <a:lstStyle/>
                    <a:p>
                      <a:endParaRPr lang="en-US" sz="2400"/>
                    </a:p>
                  </a:txBody>
                  <a:tcPr>
                    <a:solidFill>
                      <a:srgbClr val="1691D0"/>
                    </a:solidFill>
                  </a:tcPr>
                </a:tc>
                <a:tc>
                  <a:txBody>
                    <a:bodyPr/>
                    <a:lstStyle/>
                    <a:p>
                      <a:endParaRPr lang="en-US" sz="2400"/>
                    </a:p>
                  </a:txBody>
                  <a:tcPr>
                    <a:solidFill>
                      <a:srgbClr val="1691D0"/>
                    </a:solidFill>
                  </a:tcPr>
                </a:tc>
                <a:tc>
                  <a:txBody>
                    <a:bodyPr/>
                    <a:lstStyle/>
                    <a:p>
                      <a:endParaRPr lang="en-US" sz="2400" dirty="0"/>
                    </a:p>
                  </a:txBody>
                  <a:tcPr>
                    <a:solidFill>
                      <a:srgbClr val="1691D0"/>
                    </a:solidFill>
                  </a:tcPr>
                </a:tc>
              </a:tr>
              <a:tr h="370840">
                <a:tc>
                  <a:txBody>
                    <a:bodyPr/>
                    <a:lstStyle/>
                    <a:p>
                      <a:r>
                        <a:rPr lang="en-US" sz="2400" dirty="0" smtClean="0"/>
                        <a:t>Actual</a:t>
                      </a:r>
                      <a:r>
                        <a:rPr lang="en-US" sz="2400" baseline="0" dirty="0" smtClean="0"/>
                        <a:t> score</a:t>
                      </a:r>
                      <a:endParaRPr lang="en-US" sz="2400" dirty="0"/>
                    </a:p>
                  </a:txBody>
                  <a:tcPr/>
                </a:tc>
                <a:tc>
                  <a:txBody>
                    <a:bodyPr/>
                    <a:lstStyle/>
                    <a:p>
                      <a:pPr algn="ctr"/>
                      <a:r>
                        <a:rPr lang="en-US" sz="2400" dirty="0" smtClean="0"/>
                        <a:t>15</a:t>
                      </a:r>
                      <a:endParaRPr lang="en-US" sz="2400" dirty="0"/>
                    </a:p>
                  </a:txBody>
                  <a:tcPr/>
                </a:tc>
                <a:tc>
                  <a:txBody>
                    <a:bodyPr/>
                    <a:lstStyle/>
                    <a:p>
                      <a:pPr algn="ctr"/>
                      <a:r>
                        <a:rPr lang="en-US" sz="2400" dirty="0" smtClean="0"/>
                        <a:t>17</a:t>
                      </a:r>
                      <a:endParaRPr lang="en-US" sz="2400" dirty="0"/>
                    </a:p>
                  </a:txBody>
                  <a:tcPr/>
                </a:tc>
                <a:tc>
                  <a:txBody>
                    <a:bodyPr/>
                    <a:lstStyle/>
                    <a:p>
                      <a:pPr algn="ctr"/>
                      <a:r>
                        <a:rPr lang="en-US" sz="2400" dirty="0" smtClean="0"/>
                        <a:t>14</a:t>
                      </a:r>
                      <a:endParaRPr lang="en-US" sz="2400" dirty="0"/>
                    </a:p>
                  </a:txBody>
                  <a:tcPr/>
                </a:tc>
                <a:tc>
                  <a:txBody>
                    <a:bodyPr/>
                    <a:lstStyle/>
                    <a:p>
                      <a:pPr algn="ctr"/>
                      <a:r>
                        <a:rPr lang="en-US" sz="2400" dirty="0" smtClean="0"/>
                        <a:t>15</a:t>
                      </a:r>
                      <a:endParaRPr lang="en-US" sz="2400" dirty="0"/>
                    </a:p>
                  </a:txBody>
                  <a:tcPr/>
                </a:tc>
                <a:tc>
                  <a:txBody>
                    <a:bodyPr/>
                    <a:lstStyle/>
                    <a:p>
                      <a:pPr algn="ctr"/>
                      <a:r>
                        <a:rPr lang="en-US" sz="2400" dirty="0" smtClean="0"/>
                        <a:t>14</a:t>
                      </a:r>
                      <a:endParaRPr lang="en-US" sz="2400" dirty="0"/>
                    </a:p>
                  </a:txBody>
                  <a:tcPr/>
                </a:tc>
              </a:tr>
              <a:tr h="370840">
                <a:tc>
                  <a:txBody>
                    <a:bodyPr/>
                    <a:lstStyle/>
                    <a:p>
                      <a:r>
                        <a:rPr lang="en-US" sz="2400" dirty="0" smtClean="0"/>
                        <a:t>Difference from average</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r>
              <a:tr h="370840">
                <a:tc>
                  <a:txBody>
                    <a:bodyPr/>
                    <a:lstStyle/>
                    <a:p>
                      <a:r>
                        <a:rPr lang="en-US" sz="2400" dirty="0" smtClean="0"/>
                        <a:t>Average error</a:t>
                      </a:r>
                      <a:endParaRPr lang="en-US" sz="2400" dirty="0"/>
                    </a:p>
                  </a:txBody>
                  <a:tcPr/>
                </a:tc>
                <a:tc gridSpan="5">
                  <a:txBody>
                    <a:bodyPr/>
                    <a:lstStyle/>
                    <a:p>
                      <a:pPr algn="ctr"/>
                      <a:r>
                        <a:rPr lang="en-US" sz="2400" dirty="0" smtClean="0"/>
                        <a:t>0 (by definition!)</a:t>
                      </a:r>
                      <a:endParaRPr lang="en-US" sz="24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sz="2400" dirty="0" smtClean="0"/>
                        <a:t>Standard deviation of errors</a:t>
                      </a:r>
                      <a:endParaRPr lang="en-US" sz="2400" dirty="0"/>
                    </a:p>
                  </a:txBody>
                  <a:tcPr/>
                </a:tc>
                <a:tc gridSpan="5">
                  <a:txBody>
                    <a:bodyPr/>
                    <a:lstStyle/>
                    <a:p>
                      <a:pPr algn="ctr"/>
                      <a:r>
                        <a:rPr lang="en-US" sz="2400" dirty="0" smtClean="0"/>
                        <a:t>1.2</a:t>
                      </a:r>
                      <a:endParaRPr lang="en-US" sz="24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val="3427616420"/>
              </p:ext>
            </p:extLst>
          </p:nvPr>
        </p:nvGraphicFramePr>
        <p:xfrm>
          <a:off x="717550" y="4013200"/>
          <a:ext cx="7969250" cy="2286000"/>
        </p:xfrm>
        <a:graphic>
          <a:graphicData uri="http://schemas.openxmlformats.org/drawingml/2006/table">
            <a:tbl>
              <a:tblPr firstRow="1" bandRow="1">
                <a:tableStyleId>{5C22544A-7EE6-4342-B048-85BDC9FD1C3A}</a:tableStyleId>
              </a:tblPr>
              <a:tblGrid>
                <a:gridCol w="3778250"/>
                <a:gridCol w="838200"/>
                <a:gridCol w="838200"/>
                <a:gridCol w="838200"/>
                <a:gridCol w="838200"/>
                <a:gridCol w="838200"/>
              </a:tblGrid>
              <a:tr h="370840">
                <a:tc>
                  <a:txBody>
                    <a:bodyPr/>
                    <a:lstStyle/>
                    <a:p>
                      <a:r>
                        <a:rPr lang="en-US" sz="2400" dirty="0" smtClean="0"/>
                        <a:t>Example</a:t>
                      </a:r>
                      <a:r>
                        <a:rPr lang="en-US" sz="2400" baseline="0" dirty="0" smtClean="0"/>
                        <a:t> 2</a:t>
                      </a:r>
                      <a:endParaRPr lang="en-US" sz="2400" dirty="0"/>
                    </a:p>
                  </a:txBody>
                  <a:tcPr>
                    <a:solidFill>
                      <a:srgbClr val="1691D0"/>
                    </a:solidFill>
                  </a:tcPr>
                </a:tc>
                <a:tc>
                  <a:txBody>
                    <a:bodyPr/>
                    <a:lstStyle/>
                    <a:p>
                      <a:endParaRPr lang="en-US" sz="2400" dirty="0"/>
                    </a:p>
                  </a:txBody>
                  <a:tcPr>
                    <a:solidFill>
                      <a:srgbClr val="1691D0"/>
                    </a:solidFill>
                  </a:tcPr>
                </a:tc>
                <a:tc>
                  <a:txBody>
                    <a:bodyPr/>
                    <a:lstStyle/>
                    <a:p>
                      <a:endParaRPr lang="en-US" sz="2400"/>
                    </a:p>
                  </a:txBody>
                  <a:tcPr>
                    <a:solidFill>
                      <a:srgbClr val="1691D0"/>
                    </a:solidFill>
                  </a:tcPr>
                </a:tc>
                <a:tc>
                  <a:txBody>
                    <a:bodyPr/>
                    <a:lstStyle/>
                    <a:p>
                      <a:endParaRPr lang="en-US" sz="2400"/>
                    </a:p>
                  </a:txBody>
                  <a:tcPr>
                    <a:solidFill>
                      <a:srgbClr val="1691D0"/>
                    </a:solidFill>
                  </a:tcPr>
                </a:tc>
                <a:tc>
                  <a:txBody>
                    <a:bodyPr/>
                    <a:lstStyle/>
                    <a:p>
                      <a:endParaRPr lang="en-US" sz="2400"/>
                    </a:p>
                  </a:txBody>
                  <a:tcPr>
                    <a:solidFill>
                      <a:srgbClr val="1691D0"/>
                    </a:solidFill>
                  </a:tcPr>
                </a:tc>
                <a:tc>
                  <a:txBody>
                    <a:bodyPr/>
                    <a:lstStyle/>
                    <a:p>
                      <a:endParaRPr lang="en-US" sz="2400" dirty="0"/>
                    </a:p>
                  </a:txBody>
                  <a:tcPr>
                    <a:solidFill>
                      <a:srgbClr val="1691D0"/>
                    </a:solidFill>
                  </a:tcPr>
                </a:tc>
              </a:tr>
              <a:tr h="370840">
                <a:tc>
                  <a:txBody>
                    <a:bodyPr/>
                    <a:lstStyle/>
                    <a:p>
                      <a:r>
                        <a:rPr lang="en-US" sz="2400" dirty="0" smtClean="0"/>
                        <a:t>Actual</a:t>
                      </a:r>
                      <a:r>
                        <a:rPr lang="en-US" sz="2400" baseline="0" dirty="0" smtClean="0"/>
                        <a:t> score</a:t>
                      </a:r>
                      <a:endParaRPr lang="en-US" sz="2400" dirty="0"/>
                    </a:p>
                  </a:txBody>
                  <a:tcPr/>
                </a:tc>
                <a:tc>
                  <a:txBody>
                    <a:bodyPr/>
                    <a:lstStyle/>
                    <a:p>
                      <a:pPr algn="ctr"/>
                      <a:r>
                        <a:rPr lang="en-US" sz="2400" dirty="0" smtClean="0"/>
                        <a:t>20</a:t>
                      </a:r>
                      <a:endParaRPr lang="en-US" sz="2400" dirty="0"/>
                    </a:p>
                  </a:txBody>
                  <a:tcPr/>
                </a:tc>
                <a:tc>
                  <a:txBody>
                    <a:bodyPr/>
                    <a:lstStyle/>
                    <a:p>
                      <a:pPr algn="ctr"/>
                      <a:r>
                        <a:rPr lang="en-US" sz="2400" dirty="0" smtClean="0"/>
                        <a:t>12</a:t>
                      </a:r>
                      <a:endParaRPr lang="en-US" sz="2400" dirty="0"/>
                    </a:p>
                  </a:txBody>
                  <a:tcPr/>
                </a:tc>
                <a:tc>
                  <a:txBody>
                    <a:bodyPr/>
                    <a:lstStyle/>
                    <a:p>
                      <a:pPr algn="ctr"/>
                      <a:r>
                        <a:rPr lang="en-US" sz="2400" dirty="0" smtClean="0"/>
                        <a:t>17</a:t>
                      </a:r>
                      <a:endParaRPr lang="en-US" sz="2400" dirty="0"/>
                    </a:p>
                  </a:txBody>
                  <a:tcPr/>
                </a:tc>
                <a:tc>
                  <a:txBody>
                    <a:bodyPr/>
                    <a:lstStyle/>
                    <a:p>
                      <a:pPr algn="ctr"/>
                      <a:r>
                        <a:rPr lang="en-US" sz="2400" dirty="0" smtClean="0"/>
                        <a:t>10</a:t>
                      </a:r>
                      <a:endParaRPr lang="en-US" sz="2400" dirty="0"/>
                    </a:p>
                  </a:txBody>
                  <a:tcPr/>
                </a:tc>
                <a:tc>
                  <a:txBody>
                    <a:bodyPr/>
                    <a:lstStyle/>
                    <a:p>
                      <a:pPr algn="ctr"/>
                      <a:r>
                        <a:rPr lang="en-US" sz="2400" dirty="0" smtClean="0"/>
                        <a:t>16</a:t>
                      </a:r>
                      <a:endParaRPr lang="en-US" sz="2400" dirty="0"/>
                    </a:p>
                  </a:txBody>
                  <a:tcPr/>
                </a:tc>
              </a:tr>
              <a:tr h="370840">
                <a:tc>
                  <a:txBody>
                    <a:bodyPr/>
                    <a:lstStyle/>
                    <a:p>
                      <a:r>
                        <a:rPr lang="en-US" sz="2400" dirty="0" smtClean="0"/>
                        <a:t>Difference from average</a:t>
                      </a:r>
                      <a:endParaRPr lang="en-US" sz="2400" dirty="0"/>
                    </a:p>
                  </a:txBody>
                  <a:tcPr/>
                </a:tc>
                <a:tc>
                  <a:txBody>
                    <a:bodyPr/>
                    <a:lstStyle/>
                    <a:p>
                      <a:pPr algn="ctr"/>
                      <a:r>
                        <a:rPr lang="en-US" sz="2400" dirty="0" smtClean="0"/>
                        <a:t>5</a:t>
                      </a:r>
                      <a:endParaRPr lang="en-US" sz="2400" dirty="0"/>
                    </a:p>
                  </a:txBody>
                  <a:tcPr/>
                </a:tc>
                <a:tc>
                  <a:txBody>
                    <a:bodyPr/>
                    <a:lstStyle/>
                    <a:p>
                      <a:pPr algn="ctr"/>
                      <a:r>
                        <a:rPr lang="en-US" sz="2400" dirty="0" smtClean="0"/>
                        <a:t>-3</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-5</a:t>
                      </a:r>
                      <a:endParaRPr lang="en-US" sz="2400" dirty="0"/>
                    </a:p>
                  </a:txBody>
                  <a:tcPr/>
                </a:tc>
                <a:tc>
                  <a:txBody>
                    <a:bodyPr/>
                    <a:lstStyle/>
                    <a:p>
                      <a:pPr algn="ctr"/>
                      <a:r>
                        <a:rPr lang="en-US" sz="2400" dirty="0" smtClean="0"/>
                        <a:t>+1</a:t>
                      </a:r>
                      <a:endParaRPr lang="en-US" sz="2400" dirty="0"/>
                    </a:p>
                  </a:txBody>
                  <a:tcPr/>
                </a:tc>
              </a:tr>
              <a:tr h="370840">
                <a:tc>
                  <a:txBody>
                    <a:bodyPr/>
                    <a:lstStyle/>
                    <a:p>
                      <a:r>
                        <a:rPr lang="en-US" sz="2400" dirty="0" smtClean="0"/>
                        <a:t>Average error</a:t>
                      </a:r>
                      <a:endParaRPr lang="en-US" sz="2400" dirty="0"/>
                    </a:p>
                  </a:txBody>
                  <a:tcPr/>
                </a:tc>
                <a:tc gridSpan="5">
                  <a:txBody>
                    <a:bodyPr/>
                    <a:lstStyle/>
                    <a:p>
                      <a:pPr algn="ctr"/>
                      <a:r>
                        <a:rPr lang="en-US" sz="2400" dirty="0" smtClean="0"/>
                        <a:t>0 (by definition!)</a:t>
                      </a:r>
                      <a:endParaRPr lang="en-US" sz="24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sz="2400" dirty="0" smtClean="0"/>
                        <a:t>Standard deviation of errors</a:t>
                      </a:r>
                      <a:endParaRPr lang="en-US" sz="2400" dirty="0"/>
                    </a:p>
                  </a:txBody>
                  <a:tcPr/>
                </a:tc>
                <a:tc gridSpan="5">
                  <a:txBody>
                    <a:bodyPr/>
                    <a:lstStyle/>
                    <a:p>
                      <a:pPr algn="ctr"/>
                      <a:r>
                        <a:rPr lang="en-US" sz="2400" dirty="0" smtClean="0"/>
                        <a:t>4.0</a:t>
                      </a:r>
                      <a:endParaRPr lang="en-US" sz="24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4340944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Equalizing the range for each subject</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116180496"/>
              </p:ext>
            </p:extLst>
          </p:nvPr>
        </p:nvGraphicFramePr>
        <p:xfrm>
          <a:off x="717550" y="1346200"/>
          <a:ext cx="8274053" cy="5359396"/>
        </p:xfrm>
        <a:graphic>
          <a:graphicData uri="http://schemas.openxmlformats.org/drawingml/2006/table">
            <a:tbl>
              <a:tblPr firstRow="1" bandRow="1">
                <a:tableStyleId>{5C22544A-7EE6-4342-B048-85BDC9FD1C3A}</a:tableStyleId>
              </a:tblPr>
              <a:tblGrid>
                <a:gridCol w="1230797"/>
                <a:gridCol w="782584"/>
                <a:gridCol w="782584"/>
                <a:gridCol w="782584"/>
                <a:gridCol w="782584"/>
                <a:gridCol w="782584"/>
                <a:gridCol w="782584"/>
                <a:gridCol w="782584"/>
                <a:gridCol w="782584"/>
                <a:gridCol w="782584"/>
              </a:tblGrid>
              <a:tr h="382814">
                <a:tc>
                  <a:txBody>
                    <a:bodyPr/>
                    <a:lstStyle/>
                    <a:p>
                      <a:endParaRPr lang="en-US" dirty="0"/>
                    </a:p>
                  </a:txBody>
                  <a:tcPr>
                    <a:solidFill>
                      <a:srgbClr val="1691D0"/>
                    </a:solidFill>
                  </a:tcPr>
                </a:tc>
                <a:tc>
                  <a:txBody>
                    <a:bodyPr/>
                    <a:lstStyle/>
                    <a:p>
                      <a:pPr algn="r"/>
                      <a:r>
                        <a:rPr lang="en-US" dirty="0" smtClean="0"/>
                        <a:t>A</a:t>
                      </a:r>
                      <a:endParaRPr lang="en-US" dirty="0"/>
                    </a:p>
                  </a:txBody>
                  <a:tcPr>
                    <a:solidFill>
                      <a:srgbClr val="1691D0"/>
                    </a:solidFill>
                  </a:tcPr>
                </a:tc>
                <a:tc>
                  <a:txBody>
                    <a:bodyPr/>
                    <a:lstStyle/>
                    <a:p>
                      <a:pPr algn="r"/>
                      <a:r>
                        <a:rPr lang="en-US" dirty="0" smtClean="0"/>
                        <a:t>B</a:t>
                      </a:r>
                      <a:endParaRPr lang="en-US" dirty="0"/>
                    </a:p>
                  </a:txBody>
                  <a:tcPr>
                    <a:solidFill>
                      <a:srgbClr val="1691D0"/>
                    </a:solidFill>
                  </a:tcPr>
                </a:tc>
                <a:tc>
                  <a:txBody>
                    <a:bodyPr/>
                    <a:lstStyle/>
                    <a:p>
                      <a:pPr algn="r"/>
                      <a:r>
                        <a:rPr lang="en-US" dirty="0" smtClean="0"/>
                        <a:t>C</a:t>
                      </a:r>
                      <a:endParaRPr lang="en-US" dirty="0"/>
                    </a:p>
                  </a:txBody>
                  <a:tcPr>
                    <a:solidFill>
                      <a:srgbClr val="1691D0"/>
                    </a:solidFill>
                  </a:tcPr>
                </a:tc>
                <a:tc>
                  <a:txBody>
                    <a:bodyPr/>
                    <a:lstStyle/>
                    <a:p>
                      <a:pPr algn="r"/>
                      <a:r>
                        <a:rPr lang="en-US" dirty="0" smtClean="0"/>
                        <a:t>D</a:t>
                      </a:r>
                      <a:endParaRPr lang="en-US" dirty="0"/>
                    </a:p>
                  </a:txBody>
                  <a:tcPr>
                    <a:solidFill>
                      <a:srgbClr val="1691D0"/>
                    </a:solidFill>
                  </a:tcPr>
                </a:tc>
                <a:tc>
                  <a:txBody>
                    <a:bodyPr/>
                    <a:lstStyle/>
                    <a:p>
                      <a:pPr algn="r"/>
                      <a:r>
                        <a:rPr lang="en-US" dirty="0" smtClean="0"/>
                        <a:t>E</a:t>
                      </a:r>
                      <a:endParaRPr lang="en-US" dirty="0"/>
                    </a:p>
                  </a:txBody>
                  <a:tcPr>
                    <a:solidFill>
                      <a:srgbClr val="1691D0"/>
                    </a:solidFill>
                  </a:tcPr>
                </a:tc>
                <a:tc>
                  <a:txBody>
                    <a:bodyPr/>
                    <a:lstStyle/>
                    <a:p>
                      <a:pPr algn="r"/>
                      <a:r>
                        <a:rPr lang="en-US" dirty="0" smtClean="0"/>
                        <a:t>F</a:t>
                      </a:r>
                      <a:endParaRPr lang="en-US" dirty="0"/>
                    </a:p>
                  </a:txBody>
                  <a:tcPr>
                    <a:solidFill>
                      <a:srgbClr val="1691D0"/>
                    </a:solidFill>
                  </a:tcPr>
                </a:tc>
                <a:tc>
                  <a:txBody>
                    <a:bodyPr/>
                    <a:lstStyle/>
                    <a:p>
                      <a:pPr algn="r"/>
                      <a:r>
                        <a:rPr lang="en-US" dirty="0" smtClean="0"/>
                        <a:t>G</a:t>
                      </a:r>
                      <a:endParaRPr lang="en-US" dirty="0"/>
                    </a:p>
                  </a:txBody>
                  <a:tcPr>
                    <a:solidFill>
                      <a:srgbClr val="1691D0"/>
                    </a:solidFill>
                  </a:tcPr>
                </a:tc>
                <a:tc>
                  <a:txBody>
                    <a:bodyPr/>
                    <a:lstStyle/>
                    <a:p>
                      <a:pPr algn="r"/>
                      <a:r>
                        <a:rPr lang="en-US" dirty="0" smtClean="0"/>
                        <a:t>H</a:t>
                      </a:r>
                      <a:endParaRPr lang="en-US" dirty="0"/>
                    </a:p>
                  </a:txBody>
                  <a:tcPr>
                    <a:solidFill>
                      <a:srgbClr val="1691D0"/>
                    </a:solidFill>
                  </a:tcPr>
                </a:tc>
                <a:tc>
                  <a:txBody>
                    <a:bodyPr/>
                    <a:lstStyle/>
                    <a:p>
                      <a:r>
                        <a:rPr lang="en-US" dirty="0" smtClean="0"/>
                        <a:t>Total</a:t>
                      </a:r>
                      <a:endParaRPr lang="en-US" dirty="0"/>
                    </a:p>
                  </a:txBody>
                  <a:tcPr>
                    <a:solidFill>
                      <a:srgbClr val="1691D0"/>
                    </a:solidFill>
                  </a:tcPr>
                </a:tc>
              </a:tr>
              <a:tr h="382814">
                <a:tc>
                  <a:txBody>
                    <a:bodyPr/>
                    <a:lstStyle/>
                    <a:p>
                      <a:pPr algn="l" fontAlgn="b"/>
                      <a:r>
                        <a:rPr lang="en-US" sz="1800" b="0" i="0" u="none" strike="noStrike" dirty="0">
                          <a:solidFill>
                            <a:srgbClr val="000000"/>
                          </a:solidFill>
                          <a:effectLst/>
                          <a:latin typeface="Calibri"/>
                        </a:rPr>
                        <a:t>Adams</a:t>
                      </a:r>
                    </a:p>
                  </a:txBody>
                  <a:tcPr marL="12700" marR="12700" marT="12700" marB="0" anchor="b"/>
                </a:tc>
                <a:tc>
                  <a:txBody>
                    <a:bodyPr/>
                    <a:lstStyle/>
                    <a:p>
                      <a:pPr algn="r" fontAlgn="b"/>
                      <a:r>
                        <a:rPr lang="is-IS" sz="1800" b="0" i="0" u="none" strike="noStrike">
                          <a:solidFill>
                            <a:srgbClr val="000000"/>
                          </a:solidFill>
                          <a:effectLst/>
                          <a:latin typeface="Calibri"/>
                        </a:rPr>
                        <a:t>100</a:t>
                      </a:r>
                    </a:p>
                  </a:txBody>
                  <a:tcPr marL="12700" marR="12700" marT="12700" marB="0" anchor="b"/>
                </a:tc>
                <a:tc>
                  <a:txBody>
                    <a:bodyPr/>
                    <a:lstStyle/>
                    <a:p>
                      <a:pPr algn="r" fontAlgn="b"/>
                      <a:r>
                        <a:rPr lang="en-US" sz="1800" b="0" i="0" u="none" strike="noStrike">
                          <a:solidFill>
                            <a:srgbClr val="000000"/>
                          </a:solidFill>
                          <a:effectLst/>
                          <a:latin typeface="Calibri"/>
                        </a:rPr>
                        <a:t>0</a:t>
                      </a:r>
                    </a:p>
                  </a:txBody>
                  <a:tcPr marL="12700" marR="12700" marT="12700" marB="0" anchor="b"/>
                </a:tc>
                <a:tc>
                  <a:txBody>
                    <a:bodyPr/>
                    <a:lstStyle/>
                    <a:p>
                      <a:pPr algn="r" fontAlgn="b"/>
                      <a:r>
                        <a:rPr lang="en-US" sz="1800" b="0" i="0" u="none" strike="noStrike">
                          <a:solidFill>
                            <a:srgbClr val="000000"/>
                          </a:solidFill>
                          <a:effectLst/>
                          <a:latin typeface="Calibri"/>
                        </a:rPr>
                        <a:t>35</a:t>
                      </a:r>
                    </a:p>
                  </a:txBody>
                  <a:tcPr marL="12700" marR="12700" marT="12700" marB="0" anchor="b"/>
                </a:tc>
                <a:tc>
                  <a:txBody>
                    <a:bodyPr/>
                    <a:lstStyle/>
                    <a:p>
                      <a:pPr algn="r" fontAlgn="b"/>
                      <a:r>
                        <a:rPr lang="uk-UA" sz="1800" b="0" i="0" u="none" strike="noStrike">
                          <a:solidFill>
                            <a:srgbClr val="000000"/>
                          </a:solidFill>
                          <a:effectLst/>
                          <a:latin typeface="Calibri"/>
                        </a:rPr>
                        <a:t>77</a:t>
                      </a:r>
                    </a:p>
                  </a:txBody>
                  <a:tcPr marL="12700" marR="12700" marT="12700" marB="0" anchor="b"/>
                </a:tc>
                <a:tc>
                  <a:txBody>
                    <a:bodyPr/>
                    <a:lstStyle/>
                    <a:p>
                      <a:pPr algn="r" fontAlgn="b"/>
                      <a:r>
                        <a:rPr lang="en-US" sz="1800" b="0" i="0" u="none" strike="noStrike">
                          <a:solidFill>
                            <a:srgbClr val="000000"/>
                          </a:solidFill>
                          <a:effectLst/>
                          <a:latin typeface="Calibri"/>
                        </a:rPr>
                        <a:t>40</a:t>
                      </a:r>
                    </a:p>
                  </a:txBody>
                  <a:tcPr marL="12700" marR="12700" marT="12700" marB="0" anchor="b"/>
                </a:tc>
                <a:tc>
                  <a:txBody>
                    <a:bodyPr/>
                    <a:lstStyle/>
                    <a:p>
                      <a:pPr algn="r" fontAlgn="b"/>
                      <a:r>
                        <a:rPr lang="is-IS" sz="1800" b="0" i="0" u="none" strike="noStrike">
                          <a:solidFill>
                            <a:srgbClr val="000000"/>
                          </a:solidFill>
                          <a:effectLst/>
                          <a:latin typeface="Calibri"/>
                        </a:rPr>
                        <a:t>92</a:t>
                      </a:r>
                    </a:p>
                  </a:txBody>
                  <a:tcPr marL="12700" marR="12700" marT="12700" marB="0" anchor="b"/>
                </a:tc>
                <a:tc>
                  <a:txBody>
                    <a:bodyPr/>
                    <a:lstStyle/>
                    <a:p>
                      <a:pPr algn="r" fontAlgn="b"/>
                      <a:r>
                        <a:rPr lang="en-US" sz="1800" b="0" i="0" u="none" strike="noStrike">
                          <a:solidFill>
                            <a:srgbClr val="000000"/>
                          </a:solidFill>
                          <a:effectLst/>
                          <a:latin typeface="Calibri"/>
                        </a:rPr>
                        <a:t>0</a:t>
                      </a:r>
                    </a:p>
                  </a:txBody>
                  <a:tcPr marL="12700" marR="12700" marT="12700" marB="0" anchor="b"/>
                </a:tc>
                <a:tc>
                  <a:txBody>
                    <a:bodyPr/>
                    <a:lstStyle/>
                    <a:p>
                      <a:pPr algn="r" fontAlgn="b"/>
                      <a:r>
                        <a:rPr lang="en-US" sz="1800" b="0" i="0" u="none" strike="noStrike">
                          <a:solidFill>
                            <a:srgbClr val="000000"/>
                          </a:solidFill>
                          <a:effectLst/>
                          <a:latin typeface="Calibri"/>
                        </a:rPr>
                        <a:t>53</a:t>
                      </a:r>
                    </a:p>
                  </a:txBody>
                  <a:tcPr marL="12700" marR="12700" marT="12700" marB="0" anchor="b"/>
                </a:tc>
                <a:tc>
                  <a:txBody>
                    <a:bodyPr/>
                    <a:lstStyle/>
                    <a:p>
                      <a:pPr algn="r" fontAlgn="b"/>
                      <a:r>
                        <a:rPr lang="uk-UA" sz="1800" b="0" i="0" u="none" strike="noStrike">
                          <a:solidFill>
                            <a:srgbClr val="000000"/>
                          </a:solidFill>
                          <a:effectLst/>
                          <a:latin typeface="Calibri"/>
                        </a:rPr>
                        <a:t>397</a:t>
                      </a:r>
                    </a:p>
                  </a:txBody>
                  <a:tcPr marL="12700" marR="12700" marT="12700" marB="0" anchor="b"/>
                </a:tc>
              </a:tr>
              <a:tr h="382814">
                <a:tc>
                  <a:txBody>
                    <a:bodyPr/>
                    <a:lstStyle/>
                    <a:p>
                      <a:pPr algn="l" fontAlgn="b"/>
                      <a:r>
                        <a:rPr lang="en-US" sz="1800" b="0" i="0" u="none" strike="noStrike">
                          <a:solidFill>
                            <a:srgbClr val="000000"/>
                          </a:solidFill>
                          <a:effectLst/>
                          <a:latin typeface="Calibri"/>
                        </a:rPr>
                        <a:t>Brown</a:t>
                      </a:r>
                    </a:p>
                  </a:txBody>
                  <a:tcPr marL="12700" marR="12700" marT="12700" marB="0" anchor="b"/>
                </a:tc>
                <a:tc>
                  <a:txBody>
                    <a:bodyPr/>
                    <a:lstStyle/>
                    <a:p>
                      <a:pPr algn="r" fontAlgn="b"/>
                      <a:r>
                        <a:rPr lang="cs-CZ" sz="1800" b="0" i="0" u="none" strike="noStrike">
                          <a:solidFill>
                            <a:srgbClr val="000000"/>
                          </a:solidFill>
                          <a:effectLst/>
                          <a:latin typeface="Calibri"/>
                        </a:rPr>
                        <a:t>89</a:t>
                      </a:r>
                    </a:p>
                  </a:txBody>
                  <a:tcPr marL="12700" marR="12700" marT="12700" marB="0" anchor="b"/>
                </a:tc>
                <a:tc>
                  <a:txBody>
                    <a:bodyPr/>
                    <a:lstStyle/>
                    <a:p>
                      <a:pPr algn="r" fontAlgn="b"/>
                      <a:r>
                        <a:rPr lang="is-IS" sz="1800" b="0" i="0" u="none" strike="noStrike">
                          <a:solidFill>
                            <a:srgbClr val="000000"/>
                          </a:solidFill>
                          <a:effectLst/>
                          <a:latin typeface="Calibri"/>
                        </a:rPr>
                        <a:t>27</a:t>
                      </a:r>
                    </a:p>
                  </a:txBody>
                  <a:tcPr marL="12700" marR="12700" marT="12700" marB="0" anchor="b"/>
                </a:tc>
                <a:tc>
                  <a:txBody>
                    <a:bodyPr/>
                    <a:lstStyle/>
                    <a:p>
                      <a:pPr algn="r" fontAlgn="b"/>
                      <a:r>
                        <a:rPr lang="en-US" sz="1800" b="0" i="0" u="none" strike="noStrike">
                          <a:solidFill>
                            <a:srgbClr val="000000"/>
                          </a:solidFill>
                          <a:effectLst/>
                          <a:latin typeface="Calibri"/>
                        </a:rPr>
                        <a:t>15</a:t>
                      </a:r>
                    </a:p>
                  </a:txBody>
                  <a:tcPr marL="12700" marR="12700" marT="12700" marB="0" anchor="b"/>
                </a:tc>
                <a:tc>
                  <a:txBody>
                    <a:bodyPr/>
                    <a:lstStyle/>
                    <a:p>
                      <a:pPr algn="r" fontAlgn="b"/>
                      <a:r>
                        <a:rPr lang="is-IS" sz="1800" b="0" i="0" u="none" strike="noStrike">
                          <a:solidFill>
                            <a:srgbClr val="000000"/>
                          </a:solidFill>
                          <a:effectLst/>
                          <a:latin typeface="Calibri"/>
                        </a:rPr>
                        <a:t>63</a:t>
                      </a:r>
                    </a:p>
                  </a:txBody>
                  <a:tcPr marL="12700" marR="12700" marT="12700" marB="0" anchor="b"/>
                </a:tc>
                <a:tc>
                  <a:txBody>
                    <a:bodyPr/>
                    <a:lstStyle/>
                    <a:p>
                      <a:pPr algn="r" fontAlgn="b"/>
                      <a:r>
                        <a:rPr lang="en-US" sz="1800" b="0" i="0" u="none" strike="noStrike">
                          <a:solidFill>
                            <a:srgbClr val="000000"/>
                          </a:solidFill>
                          <a:effectLst/>
                          <a:latin typeface="Calibri"/>
                        </a:rPr>
                        <a:t>0</a:t>
                      </a:r>
                    </a:p>
                  </a:txBody>
                  <a:tcPr marL="12700" marR="12700" marT="12700" marB="0" anchor="b"/>
                </a:tc>
                <a:tc>
                  <a:txBody>
                    <a:bodyPr/>
                    <a:lstStyle/>
                    <a:p>
                      <a:pPr algn="r" fontAlgn="b"/>
                      <a:r>
                        <a:rPr lang="en-US" sz="1800" b="0" i="0" u="none" strike="noStrike">
                          <a:solidFill>
                            <a:srgbClr val="000000"/>
                          </a:solidFill>
                          <a:effectLst/>
                          <a:latin typeface="Calibri"/>
                        </a:rPr>
                        <a:t>75</a:t>
                      </a:r>
                    </a:p>
                  </a:txBody>
                  <a:tcPr marL="12700" marR="12700" marT="12700" marB="0" anchor="b"/>
                </a:tc>
                <a:tc>
                  <a:txBody>
                    <a:bodyPr/>
                    <a:lstStyle/>
                    <a:p>
                      <a:pPr algn="r" fontAlgn="b"/>
                      <a:r>
                        <a:rPr lang="en-US" sz="1800" b="0" i="0" u="none" strike="noStrike">
                          <a:solidFill>
                            <a:srgbClr val="000000"/>
                          </a:solidFill>
                          <a:effectLst/>
                          <a:latin typeface="Calibri"/>
                        </a:rPr>
                        <a:t>45</a:t>
                      </a:r>
                    </a:p>
                  </a:txBody>
                  <a:tcPr marL="12700" marR="12700" marT="12700" marB="0" anchor="b"/>
                </a:tc>
                <a:tc>
                  <a:txBody>
                    <a:bodyPr/>
                    <a:lstStyle/>
                    <a:p>
                      <a:pPr algn="r" fontAlgn="b"/>
                      <a:r>
                        <a:rPr lang="en-US" sz="1800" b="0" i="0" u="none" strike="noStrike">
                          <a:solidFill>
                            <a:srgbClr val="000000"/>
                          </a:solidFill>
                          <a:effectLst/>
                          <a:latin typeface="Calibri"/>
                        </a:rPr>
                        <a:t>86</a:t>
                      </a:r>
                    </a:p>
                  </a:txBody>
                  <a:tcPr marL="12700" marR="12700" marT="12700" marB="0" anchor="b"/>
                </a:tc>
                <a:tc>
                  <a:txBody>
                    <a:bodyPr/>
                    <a:lstStyle/>
                    <a:p>
                      <a:pPr algn="r" fontAlgn="b"/>
                      <a:r>
                        <a:rPr lang="is-IS" sz="1800" b="0" i="0" u="none" strike="noStrike">
                          <a:solidFill>
                            <a:srgbClr val="000000"/>
                          </a:solidFill>
                          <a:effectLst/>
                          <a:latin typeface="Calibri"/>
                        </a:rPr>
                        <a:t>400</a:t>
                      </a:r>
                    </a:p>
                  </a:txBody>
                  <a:tcPr marL="12700" marR="12700" marT="12700" marB="0" anchor="b"/>
                </a:tc>
              </a:tr>
              <a:tr h="382814">
                <a:tc>
                  <a:txBody>
                    <a:bodyPr/>
                    <a:lstStyle/>
                    <a:p>
                      <a:pPr algn="l" fontAlgn="b"/>
                      <a:r>
                        <a:rPr lang="en-US" sz="1800" b="0" i="0" u="none" strike="noStrike">
                          <a:solidFill>
                            <a:srgbClr val="000000"/>
                          </a:solidFill>
                          <a:effectLst/>
                          <a:latin typeface="Calibri"/>
                        </a:rPr>
                        <a:t>Collins</a:t>
                      </a:r>
                    </a:p>
                  </a:txBody>
                  <a:tcPr marL="12700" marR="12700" marT="12700" marB="0" anchor="b"/>
                </a:tc>
                <a:tc>
                  <a:txBody>
                    <a:bodyPr/>
                    <a:lstStyle/>
                    <a:p>
                      <a:pPr algn="r" fontAlgn="b"/>
                      <a:r>
                        <a:rPr lang="ru-RU" sz="1800" b="0" i="0" u="none" strike="noStrike">
                          <a:solidFill>
                            <a:srgbClr val="000000"/>
                          </a:solidFill>
                          <a:effectLst/>
                          <a:latin typeface="Calibri"/>
                        </a:rPr>
                        <a:t>57</a:t>
                      </a:r>
                    </a:p>
                  </a:txBody>
                  <a:tcPr marL="12700" marR="12700" marT="12700" marB="0" anchor="b"/>
                </a:tc>
                <a:tc>
                  <a:txBody>
                    <a:bodyPr/>
                    <a:lstStyle/>
                    <a:p>
                      <a:pPr algn="r" fontAlgn="b"/>
                      <a:r>
                        <a:rPr lang="is-IS" sz="1800" b="0" i="0" u="none" strike="noStrike">
                          <a:solidFill>
                            <a:srgbClr val="000000"/>
                          </a:solidFill>
                          <a:effectLst/>
                          <a:latin typeface="Calibri"/>
                        </a:rPr>
                        <a:t>20</a:t>
                      </a:r>
                    </a:p>
                  </a:txBody>
                  <a:tcPr marL="12700" marR="12700" marT="12700" marB="0" anchor="b"/>
                </a:tc>
                <a:tc>
                  <a:txBody>
                    <a:bodyPr/>
                    <a:lstStyle/>
                    <a:p>
                      <a:pPr algn="r" fontAlgn="b"/>
                      <a:r>
                        <a:rPr lang="en-US" sz="1800" b="0" i="0" u="none" strike="noStrike">
                          <a:solidFill>
                            <a:srgbClr val="000000"/>
                          </a:solidFill>
                          <a:effectLst/>
                          <a:latin typeface="Calibri"/>
                        </a:rPr>
                        <a:t>0</a:t>
                      </a:r>
                    </a:p>
                  </a:txBody>
                  <a:tcPr marL="12700" marR="12700" marT="12700" marB="0" anchor="b"/>
                </a:tc>
                <a:tc>
                  <a:txBody>
                    <a:bodyPr/>
                    <a:lstStyle/>
                    <a:p>
                      <a:pPr algn="r" fontAlgn="b"/>
                      <a:r>
                        <a:rPr lang="en-US" sz="1800" b="0" i="0" u="none" strike="noStrike">
                          <a:solidFill>
                            <a:srgbClr val="000000"/>
                          </a:solidFill>
                          <a:effectLst/>
                          <a:latin typeface="Calibri"/>
                        </a:rPr>
                        <a:t>44</a:t>
                      </a:r>
                    </a:p>
                  </a:txBody>
                  <a:tcPr marL="12700" marR="12700" marT="12700" marB="0" anchor="b"/>
                </a:tc>
                <a:tc>
                  <a:txBody>
                    <a:bodyPr/>
                    <a:lstStyle/>
                    <a:p>
                      <a:pPr algn="r" fontAlgn="b"/>
                      <a:r>
                        <a:rPr lang="is-IS" sz="1800" b="0" i="0" u="none" strike="noStrike">
                          <a:solidFill>
                            <a:srgbClr val="000000"/>
                          </a:solidFill>
                          <a:effectLst/>
                          <a:latin typeface="Calibri"/>
                        </a:rPr>
                        <a:t>42</a:t>
                      </a:r>
                    </a:p>
                  </a:txBody>
                  <a:tcPr marL="12700" marR="12700" marT="12700" marB="0" anchor="b"/>
                </a:tc>
                <a:tc>
                  <a:txBody>
                    <a:bodyPr/>
                    <a:lstStyle/>
                    <a:p>
                      <a:pPr algn="r" fontAlgn="b"/>
                      <a:r>
                        <a:rPr lang="ru-RU" sz="1800" b="0" i="0" u="none" strike="noStrike">
                          <a:solidFill>
                            <a:srgbClr val="000000"/>
                          </a:solidFill>
                          <a:effectLst/>
                          <a:latin typeface="Calibri"/>
                        </a:rPr>
                        <a:t>58</a:t>
                      </a:r>
                    </a:p>
                  </a:txBody>
                  <a:tcPr marL="12700" marR="12700" marT="12700" marB="0" anchor="b"/>
                </a:tc>
                <a:tc>
                  <a:txBody>
                    <a:bodyPr/>
                    <a:lstStyle/>
                    <a:p>
                      <a:pPr algn="r" fontAlgn="b"/>
                      <a:r>
                        <a:rPr lang="en-US" sz="1800" b="0" i="0" u="none" strike="noStrike">
                          <a:solidFill>
                            <a:srgbClr val="000000"/>
                          </a:solidFill>
                          <a:effectLst/>
                          <a:latin typeface="Calibri"/>
                        </a:rPr>
                        <a:t>80</a:t>
                      </a:r>
                    </a:p>
                  </a:txBody>
                  <a:tcPr marL="12700" marR="12700" marT="12700" marB="0" anchor="b"/>
                </a:tc>
                <a:tc>
                  <a:txBody>
                    <a:bodyPr/>
                    <a:lstStyle/>
                    <a:p>
                      <a:pPr algn="r" fontAlgn="b"/>
                      <a:r>
                        <a:rPr lang="is-IS" sz="1800" b="0" i="0" u="none" strike="noStrike">
                          <a:solidFill>
                            <a:srgbClr val="000000"/>
                          </a:solidFill>
                          <a:effectLst/>
                          <a:latin typeface="Calibri"/>
                        </a:rPr>
                        <a:t>100</a:t>
                      </a:r>
                    </a:p>
                  </a:txBody>
                  <a:tcPr marL="12700" marR="12700" marT="12700" marB="0" anchor="b"/>
                </a:tc>
                <a:tc>
                  <a:txBody>
                    <a:bodyPr/>
                    <a:lstStyle/>
                    <a:p>
                      <a:pPr algn="r" fontAlgn="b"/>
                      <a:r>
                        <a:rPr lang="is-IS" sz="1800" b="0" i="0" u="none" strike="noStrike">
                          <a:solidFill>
                            <a:srgbClr val="000000"/>
                          </a:solidFill>
                          <a:effectLst/>
                          <a:latin typeface="Calibri"/>
                        </a:rPr>
                        <a:t>401</a:t>
                      </a:r>
                    </a:p>
                  </a:txBody>
                  <a:tcPr marL="12700" marR="12700" marT="12700" marB="0" anchor="b"/>
                </a:tc>
              </a:tr>
              <a:tr h="382814">
                <a:tc>
                  <a:txBody>
                    <a:bodyPr/>
                    <a:lstStyle/>
                    <a:p>
                      <a:pPr algn="l" fontAlgn="b"/>
                      <a:r>
                        <a:rPr lang="en-US" sz="1800" b="0" i="0" u="none" strike="noStrike">
                          <a:solidFill>
                            <a:srgbClr val="000000"/>
                          </a:solidFill>
                          <a:effectLst/>
                          <a:latin typeface="Calibri"/>
                        </a:rPr>
                        <a:t>Dorkin</a:t>
                      </a:r>
                    </a:p>
                  </a:txBody>
                  <a:tcPr marL="12700" marR="12700" marT="12700" marB="0" anchor="b"/>
                </a:tc>
                <a:tc>
                  <a:txBody>
                    <a:bodyPr/>
                    <a:lstStyle/>
                    <a:p>
                      <a:pPr algn="r" fontAlgn="b"/>
                      <a:r>
                        <a:rPr lang="en-US" sz="1800" b="0" i="0" u="none" strike="noStrike">
                          <a:solidFill>
                            <a:srgbClr val="000000"/>
                          </a:solidFill>
                          <a:effectLst/>
                          <a:latin typeface="Calibri"/>
                        </a:rPr>
                        <a:t>59</a:t>
                      </a:r>
                    </a:p>
                  </a:txBody>
                  <a:tcPr marL="12700" marR="12700" marT="12700" marB="0" anchor="b"/>
                </a:tc>
                <a:tc>
                  <a:txBody>
                    <a:bodyPr/>
                    <a:lstStyle/>
                    <a:p>
                      <a:pPr algn="r" fontAlgn="b"/>
                      <a:r>
                        <a:rPr lang="en-US" sz="1800" b="0" i="0" u="none" strike="noStrike">
                          <a:solidFill>
                            <a:srgbClr val="000000"/>
                          </a:solidFill>
                          <a:effectLst/>
                          <a:latin typeface="Calibri"/>
                        </a:rPr>
                        <a:t>7</a:t>
                      </a:r>
                    </a:p>
                  </a:txBody>
                  <a:tcPr marL="12700" marR="12700" marT="12700" marB="0" anchor="b"/>
                </a:tc>
                <a:tc>
                  <a:txBody>
                    <a:bodyPr/>
                    <a:lstStyle/>
                    <a:p>
                      <a:pPr algn="r" fontAlgn="b"/>
                      <a:r>
                        <a:rPr lang="en-US" sz="1800" b="0" i="0" u="none" strike="noStrike">
                          <a:solidFill>
                            <a:srgbClr val="000000"/>
                          </a:solidFill>
                          <a:effectLst/>
                          <a:latin typeface="Calibri"/>
                        </a:rPr>
                        <a:t>55</a:t>
                      </a:r>
                    </a:p>
                  </a:txBody>
                  <a:tcPr marL="12700" marR="12700" marT="12700" marB="0" anchor="b"/>
                </a:tc>
                <a:tc>
                  <a:txBody>
                    <a:bodyPr/>
                    <a:lstStyle/>
                    <a:p>
                      <a:pPr algn="r" fontAlgn="b"/>
                      <a:r>
                        <a:rPr lang="is-IS" sz="1800" b="0" i="0" u="none" strike="noStrike">
                          <a:solidFill>
                            <a:srgbClr val="000000"/>
                          </a:solidFill>
                          <a:effectLst/>
                          <a:latin typeface="Calibri"/>
                        </a:rPr>
                        <a:t>100</a:t>
                      </a:r>
                    </a:p>
                  </a:txBody>
                  <a:tcPr marL="12700" marR="12700" marT="12700" marB="0" anchor="b"/>
                </a:tc>
                <a:tc>
                  <a:txBody>
                    <a:bodyPr/>
                    <a:lstStyle/>
                    <a:p>
                      <a:pPr algn="r" fontAlgn="b"/>
                      <a:r>
                        <a:rPr lang="is-IS" sz="1800" b="0" i="0" u="none" strike="noStrike">
                          <a:solidFill>
                            <a:srgbClr val="000000"/>
                          </a:solidFill>
                          <a:effectLst/>
                          <a:latin typeface="Calibri"/>
                        </a:rPr>
                        <a:t>20</a:t>
                      </a:r>
                    </a:p>
                  </a:txBody>
                  <a:tcPr marL="12700" marR="12700" marT="12700" marB="0" anchor="b"/>
                </a:tc>
                <a:tc>
                  <a:txBody>
                    <a:bodyPr/>
                    <a:lstStyle/>
                    <a:p>
                      <a:pPr algn="r" fontAlgn="b"/>
                      <a:r>
                        <a:rPr lang="cs-CZ" sz="1800" b="0" i="0" u="none" strike="noStrike">
                          <a:solidFill>
                            <a:srgbClr val="000000"/>
                          </a:solidFill>
                          <a:effectLst/>
                          <a:latin typeface="Calibri"/>
                        </a:rPr>
                        <a:t>83</a:t>
                      </a:r>
                    </a:p>
                  </a:txBody>
                  <a:tcPr marL="12700" marR="12700" marT="12700" marB="0" anchor="b"/>
                </a:tc>
                <a:tc>
                  <a:txBody>
                    <a:bodyPr/>
                    <a:lstStyle/>
                    <a:p>
                      <a:pPr algn="r" fontAlgn="b"/>
                      <a:r>
                        <a:rPr lang="en-US" sz="1800" b="0" i="0" u="none" strike="noStrike">
                          <a:solidFill>
                            <a:srgbClr val="000000"/>
                          </a:solidFill>
                          <a:effectLst/>
                          <a:latin typeface="Calibri"/>
                        </a:rPr>
                        <a:t>43</a:t>
                      </a:r>
                    </a:p>
                  </a:txBody>
                  <a:tcPr marL="12700" marR="12700" marT="12700" marB="0" anchor="b"/>
                </a:tc>
                <a:tc>
                  <a:txBody>
                    <a:bodyPr/>
                    <a:lstStyle/>
                    <a:p>
                      <a:pPr algn="r" fontAlgn="b"/>
                      <a:r>
                        <a:rPr lang="cs-CZ" sz="1800" b="0" i="0" u="none" strike="noStrike">
                          <a:solidFill>
                            <a:srgbClr val="000000"/>
                          </a:solidFill>
                          <a:effectLst/>
                          <a:latin typeface="Calibri"/>
                        </a:rPr>
                        <a:t>36</a:t>
                      </a:r>
                    </a:p>
                  </a:txBody>
                  <a:tcPr marL="12700" marR="12700" marT="12700" marB="0" anchor="b"/>
                </a:tc>
                <a:tc>
                  <a:txBody>
                    <a:bodyPr/>
                    <a:lstStyle/>
                    <a:p>
                      <a:pPr algn="r" fontAlgn="b"/>
                      <a:r>
                        <a:rPr lang="en-US" sz="1800" b="0" i="0" u="none" strike="noStrike">
                          <a:solidFill>
                            <a:srgbClr val="000000"/>
                          </a:solidFill>
                          <a:effectLst/>
                          <a:latin typeface="Calibri"/>
                        </a:rPr>
                        <a:t>403</a:t>
                      </a:r>
                    </a:p>
                  </a:txBody>
                  <a:tcPr marL="12700" marR="12700" marT="12700" marB="0" anchor="b"/>
                </a:tc>
              </a:tr>
              <a:tr h="382814">
                <a:tc>
                  <a:txBody>
                    <a:bodyPr/>
                    <a:lstStyle/>
                    <a:p>
                      <a:pPr algn="l" fontAlgn="b"/>
                      <a:r>
                        <a:rPr lang="en-US" sz="1800" b="0" i="0" u="none" strike="noStrike">
                          <a:solidFill>
                            <a:srgbClr val="000000"/>
                          </a:solidFill>
                          <a:effectLst/>
                          <a:latin typeface="Calibri"/>
                        </a:rPr>
                        <a:t>Evans</a:t>
                      </a:r>
                    </a:p>
                  </a:txBody>
                  <a:tcPr marL="12700" marR="12700" marT="12700" marB="0" anchor="b"/>
                </a:tc>
                <a:tc>
                  <a:txBody>
                    <a:bodyPr/>
                    <a:lstStyle/>
                    <a:p>
                      <a:pPr algn="r" fontAlgn="b"/>
                      <a:r>
                        <a:rPr lang="uk-UA" sz="1800" b="0" i="0" u="none" strike="noStrike">
                          <a:solidFill>
                            <a:srgbClr val="000000"/>
                          </a:solidFill>
                          <a:effectLst/>
                          <a:latin typeface="Calibri"/>
                        </a:rPr>
                        <a:t>51</a:t>
                      </a:r>
                    </a:p>
                  </a:txBody>
                  <a:tcPr marL="12700" marR="12700" marT="12700" marB="0" anchor="b"/>
                </a:tc>
                <a:tc>
                  <a:txBody>
                    <a:bodyPr/>
                    <a:lstStyle/>
                    <a:p>
                      <a:pPr algn="r" fontAlgn="b"/>
                      <a:r>
                        <a:rPr lang="cs-CZ" sz="1800" b="0" i="0" u="none" strike="noStrike">
                          <a:solidFill>
                            <a:srgbClr val="000000"/>
                          </a:solidFill>
                          <a:effectLst/>
                          <a:latin typeface="Calibri"/>
                        </a:rPr>
                        <a:t>83</a:t>
                      </a:r>
                    </a:p>
                  </a:txBody>
                  <a:tcPr marL="12700" marR="12700" marT="12700" marB="0" anchor="b"/>
                </a:tc>
                <a:tc>
                  <a:txBody>
                    <a:bodyPr/>
                    <a:lstStyle/>
                    <a:p>
                      <a:pPr algn="r" fontAlgn="b"/>
                      <a:r>
                        <a:rPr lang="en-US" sz="1800" b="0" i="0" u="none" strike="noStrike">
                          <a:solidFill>
                            <a:srgbClr val="000000"/>
                          </a:solidFill>
                          <a:effectLst/>
                          <a:latin typeface="Calibri"/>
                        </a:rPr>
                        <a:t>5</a:t>
                      </a:r>
                    </a:p>
                  </a:txBody>
                  <a:tcPr marL="12700" marR="12700" marT="12700" marB="0" anchor="b"/>
                </a:tc>
                <a:tc>
                  <a:txBody>
                    <a:bodyPr/>
                    <a:lstStyle/>
                    <a:p>
                      <a:pPr algn="r" fontAlgn="b"/>
                      <a:r>
                        <a:rPr lang="en-US" sz="1800" b="0" i="0" u="none" strike="noStrike">
                          <a:solidFill>
                            <a:srgbClr val="000000"/>
                          </a:solidFill>
                          <a:effectLst/>
                          <a:latin typeface="Calibri"/>
                        </a:rPr>
                        <a:t>90</a:t>
                      </a:r>
                    </a:p>
                  </a:txBody>
                  <a:tcPr marL="12700" marR="12700" marT="12700" marB="0" anchor="b"/>
                </a:tc>
                <a:tc>
                  <a:txBody>
                    <a:bodyPr/>
                    <a:lstStyle/>
                    <a:p>
                      <a:pPr algn="r" fontAlgn="b"/>
                      <a:r>
                        <a:rPr lang="en-US" sz="1800" b="0" i="0" u="none" strike="noStrike">
                          <a:solidFill>
                            <a:srgbClr val="000000"/>
                          </a:solidFill>
                          <a:effectLst/>
                          <a:latin typeface="Calibri"/>
                        </a:rPr>
                        <a:t>50</a:t>
                      </a:r>
                    </a:p>
                  </a:txBody>
                  <a:tcPr marL="12700" marR="12700" marT="12700" marB="0" anchor="b"/>
                </a:tc>
                <a:tc>
                  <a:txBody>
                    <a:bodyPr/>
                    <a:lstStyle/>
                    <a:p>
                      <a:pPr algn="r" fontAlgn="b"/>
                      <a:r>
                        <a:rPr lang="en-US" sz="1800" b="0" i="0" u="none" strike="noStrike">
                          <a:solidFill>
                            <a:srgbClr val="000000"/>
                          </a:solidFill>
                          <a:effectLst/>
                          <a:latin typeface="Calibri"/>
                        </a:rPr>
                        <a:t>33</a:t>
                      </a:r>
                    </a:p>
                  </a:txBody>
                  <a:tcPr marL="12700" marR="12700" marT="12700" marB="0" anchor="b"/>
                </a:tc>
                <a:tc>
                  <a:txBody>
                    <a:bodyPr/>
                    <a:lstStyle/>
                    <a:p>
                      <a:pPr algn="r" fontAlgn="b"/>
                      <a:r>
                        <a:rPr lang="is-IS" sz="1800" b="0" i="0" u="none" strike="noStrike">
                          <a:solidFill>
                            <a:srgbClr val="000000"/>
                          </a:solidFill>
                          <a:effectLst/>
                          <a:latin typeface="Calibri"/>
                        </a:rPr>
                        <a:t>48</a:t>
                      </a:r>
                    </a:p>
                  </a:txBody>
                  <a:tcPr marL="12700" marR="12700" marT="12700" marB="0" anchor="b"/>
                </a:tc>
                <a:tc>
                  <a:txBody>
                    <a:bodyPr/>
                    <a:lstStyle/>
                    <a:p>
                      <a:pPr algn="r" fontAlgn="b"/>
                      <a:r>
                        <a:rPr lang="en-US" sz="1800" b="0" i="0" u="none" strike="noStrike">
                          <a:solidFill>
                            <a:srgbClr val="000000"/>
                          </a:solidFill>
                          <a:effectLst/>
                          <a:latin typeface="Calibri"/>
                        </a:rPr>
                        <a:t>44</a:t>
                      </a:r>
                    </a:p>
                  </a:txBody>
                  <a:tcPr marL="12700" marR="12700" marT="12700" marB="0" anchor="b"/>
                </a:tc>
                <a:tc>
                  <a:txBody>
                    <a:bodyPr/>
                    <a:lstStyle/>
                    <a:p>
                      <a:pPr algn="r" fontAlgn="b"/>
                      <a:r>
                        <a:rPr lang="is-IS" sz="1800" b="0" i="0" u="none" strike="noStrike">
                          <a:solidFill>
                            <a:srgbClr val="000000"/>
                          </a:solidFill>
                          <a:effectLst/>
                          <a:latin typeface="Calibri"/>
                        </a:rPr>
                        <a:t>404</a:t>
                      </a:r>
                    </a:p>
                  </a:txBody>
                  <a:tcPr marL="12700" marR="12700" marT="12700" marB="0" anchor="b"/>
                </a:tc>
              </a:tr>
              <a:tr h="382814">
                <a:tc>
                  <a:txBody>
                    <a:bodyPr/>
                    <a:lstStyle/>
                    <a:p>
                      <a:pPr algn="l" fontAlgn="b"/>
                      <a:r>
                        <a:rPr lang="en-US" sz="1800" b="0" i="0" u="none" strike="noStrike">
                          <a:solidFill>
                            <a:srgbClr val="000000"/>
                          </a:solidFill>
                          <a:effectLst/>
                          <a:latin typeface="Calibri"/>
                        </a:rPr>
                        <a:t>Fuller</a:t>
                      </a:r>
                    </a:p>
                  </a:txBody>
                  <a:tcPr marL="12700" marR="12700" marT="12700" marB="0" anchor="b"/>
                </a:tc>
                <a:tc>
                  <a:txBody>
                    <a:bodyPr/>
                    <a:lstStyle/>
                    <a:p>
                      <a:pPr algn="r" fontAlgn="b"/>
                      <a:r>
                        <a:rPr lang="is-IS" sz="1800" b="0" i="0" u="none" strike="noStrike">
                          <a:solidFill>
                            <a:srgbClr val="000000"/>
                          </a:solidFill>
                          <a:effectLst/>
                          <a:latin typeface="Calibri"/>
                        </a:rPr>
                        <a:t>78</a:t>
                      </a:r>
                    </a:p>
                  </a:txBody>
                  <a:tcPr marL="12700" marR="12700" marT="12700" marB="0" anchor="b"/>
                </a:tc>
                <a:tc>
                  <a:txBody>
                    <a:bodyPr/>
                    <a:lstStyle/>
                    <a:p>
                      <a:pPr algn="r" fontAlgn="b"/>
                      <a:r>
                        <a:rPr lang="en-US" sz="1800" b="0" i="0" u="none" strike="noStrike">
                          <a:solidFill>
                            <a:srgbClr val="000000"/>
                          </a:solidFill>
                          <a:effectLst/>
                          <a:latin typeface="Calibri"/>
                        </a:rPr>
                        <a:t>50</a:t>
                      </a:r>
                    </a:p>
                  </a:txBody>
                  <a:tcPr marL="12700" marR="12700" marT="12700" marB="0" anchor="b"/>
                </a:tc>
                <a:tc>
                  <a:txBody>
                    <a:bodyPr/>
                    <a:lstStyle/>
                    <a:p>
                      <a:pPr algn="r" fontAlgn="b"/>
                      <a:r>
                        <a:rPr lang="en-US" sz="1800" b="0" i="0" u="none" strike="noStrike">
                          <a:solidFill>
                            <a:srgbClr val="000000"/>
                          </a:solidFill>
                          <a:effectLst/>
                          <a:latin typeface="Calibri"/>
                        </a:rPr>
                        <a:t>45</a:t>
                      </a:r>
                    </a:p>
                  </a:txBody>
                  <a:tcPr marL="12700" marR="12700" marT="12700" marB="0" anchor="b"/>
                </a:tc>
                <a:tc>
                  <a:txBody>
                    <a:bodyPr/>
                    <a:lstStyle/>
                    <a:p>
                      <a:pPr algn="r" fontAlgn="b"/>
                      <a:r>
                        <a:rPr lang="is-IS" sz="1800" b="0" i="0" u="none" strike="noStrike">
                          <a:solidFill>
                            <a:srgbClr val="000000"/>
                          </a:solidFill>
                          <a:effectLst/>
                          <a:latin typeface="Calibri"/>
                        </a:rPr>
                        <a:t>68</a:t>
                      </a:r>
                    </a:p>
                  </a:txBody>
                  <a:tcPr marL="12700" marR="12700" marT="12700" marB="0" anchor="b"/>
                </a:tc>
                <a:tc>
                  <a:txBody>
                    <a:bodyPr/>
                    <a:lstStyle/>
                    <a:p>
                      <a:pPr algn="r" fontAlgn="b"/>
                      <a:r>
                        <a:rPr lang="en-US" sz="1800" b="0" i="0" u="none" strike="noStrike">
                          <a:solidFill>
                            <a:srgbClr val="000000"/>
                          </a:solidFill>
                          <a:effectLst/>
                          <a:latin typeface="Calibri"/>
                        </a:rPr>
                        <a:t>90</a:t>
                      </a:r>
                    </a:p>
                  </a:txBody>
                  <a:tcPr marL="12700" marR="12700" marT="12700" marB="0" anchor="b"/>
                </a:tc>
                <a:tc>
                  <a:txBody>
                    <a:bodyPr/>
                    <a:lstStyle/>
                    <a:p>
                      <a:pPr algn="r" fontAlgn="b"/>
                      <a:r>
                        <a:rPr lang="is-IS" sz="1800" b="0" i="0" u="none" strike="noStrike">
                          <a:solidFill>
                            <a:srgbClr val="000000"/>
                          </a:solidFill>
                          <a:effectLst/>
                          <a:latin typeface="Calibri"/>
                        </a:rPr>
                        <a:t>42</a:t>
                      </a:r>
                    </a:p>
                  </a:txBody>
                  <a:tcPr marL="12700" marR="12700" marT="12700" marB="0" anchor="b"/>
                </a:tc>
                <a:tc>
                  <a:txBody>
                    <a:bodyPr/>
                    <a:lstStyle/>
                    <a:p>
                      <a:pPr algn="r" fontAlgn="b"/>
                      <a:r>
                        <a:rPr lang="is-IS" sz="1800" b="0" i="0" u="none" strike="noStrike">
                          <a:solidFill>
                            <a:srgbClr val="000000"/>
                          </a:solidFill>
                          <a:effectLst/>
                          <a:latin typeface="Calibri"/>
                        </a:rPr>
                        <a:t>20</a:t>
                      </a:r>
                    </a:p>
                  </a:txBody>
                  <a:tcPr marL="12700" marR="12700" marT="12700" marB="0" anchor="b"/>
                </a:tc>
                <a:tc>
                  <a:txBody>
                    <a:bodyPr/>
                    <a:lstStyle/>
                    <a:p>
                      <a:pPr algn="r" fontAlgn="b"/>
                      <a:r>
                        <a:rPr lang="en-US" sz="1800" b="0" i="0" u="none" strike="noStrike">
                          <a:solidFill>
                            <a:srgbClr val="000000"/>
                          </a:solidFill>
                          <a:effectLst/>
                          <a:latin typeface="Calibri"/>
                        </a:rPr>
                        <a:t>14</a:t>
                      </a:r>
                    </a:p>
                  </a:txBody>
                  <a:tcPr marL="12700" marR="12700" marT="12700" marB="0" anchor="b"/>
                </a:tc>
                <a:tc>
                  <a:txBody>
                    <a:bodyPr/>
                    <a:lstStyle/>
                    <a:p>
                      <a:pPr algn="r" fontAlgn="b"/>
                      <a:r>
                        <a:rPr lang="is-IS" sz="1800" b="0" i="0" u="none" strike="noStrike">
                          <a:solidFill>
                            <a:srgbClr val="000000"/>
                          </a:solidFill>
                          <a:effectLst/>
                          <a:latin typeface="Calibri"/>
                        </a:rPr>
                        <a:t>407</a:t>
                      </a:r>
                    </a:p>
                  </a:txBody>
                  <a:tcPr marL="12700" marR="12700" marT="12700" marB="0" anchor="b"/>
                </a:tc>
              </a:tr>
              <a:tr h="382814">
                <a:tc>
                  <a:txBody>
                    <a:bodyPr/>
                    <a:lstStyle/>
                    <a:p>
                      <a:pPr algn="l" fontAlgn="b"/>
                      <a:r>
                        <a:rPr lang="en-US" sz="1800" b="0" i="0" u="none" strike="noStrike">
                          <a:solidFill>
                            <a:srgbClr val="000000"/>
                          </a:solidFill>
                          <a:effectLst/>
                          <a:latin typeface="Calibri"/>
                        </a:rPr>
                        <a:t>Grant</a:t>
                      </a:r>
                    </a:p>
                  </a:txBody>
                  <a:tcPr marL="12700" marR="12700" marT="12700" marB="0" anchor="b"/>
                </a:tc>
                <a:tc>
                  <a:txBody>
                    <a:bodyPr/>
                    <a:lstStyle/>
                    <a:p>
                      <a:pPr algn="r" fontAlgn="b"/>
                      <a:r>
                        <a:rPr lang="en-US" sz="1800" b="0" i="0" u="none" strike="noStrike">
                          <a:solidFill>
                            <a:srgbClr val="000000"/>
                          </a:solidFill>
                          <a:effectLst/>
                          <a:latin typeface="Calibri"/>
                        </a:rPr>
                        <a:t>14</a:t>
                      </a:r>
                    </a:p>
                  </a:txBody>
                  <a:tcPr marL="12700" marR="12700" marT="12700" marB="0" anchor="b"/>
                </a:tc>
                <a:tc>
                  <a:txBody>
                    <a:bodyPr/>
                    <a:lstStyle/>
                    <a:p>
                      <a:pPr algn="r" fontAlgn="b"/>
                      <a:r>
                        <a:rPr lang="ru-RU" sz="1800" b="0" i="0" u="none" strike="noStrike">
                          <a:solidFill>
                            <a:srgbClr val="000000"/>
                          </a:solidFill>
                          <a:effectLst/>
                          <a:latin typeface="Calibri"/>
                        </a:rPr>
                        <a:t>57</a:t>
                      </a:r>
                    </a:p>
                  </a:txBody>
                  <a:tcPr marL="12700" marR="12700" marT="12700" marB="0" anchor="b"/>
                </a:tc>
                <a:tc>
                  <a:txBody>
                    <a:bodyPr/>
                    <a:lstStyle/>
                    <a:p>
                      <a:pPr algn="r" fontAlgn="b"/>
                      <a:r>
                        <a:rPr lang="is-IS" sz="1800" b="0" i="0" u="none" strike="noStrike">
                          <a:solidFill>
                            <a:srgbClr val="000000"/>
                          </a:solidFill>
                          <a:effectLst/>
                          <a:latin typeface="Calibri"/>
                        </a:rPr>
                        <a:t>25</a:t>
                      </a:r>
                    </a:p>
                  </a:txBody>
                  <a:tcPr marL="12700" marR="12700" marT="12700" marB="0" anchor="b"/>
                </a:tc>
                <a:tc>
                  <a:txBody>
                    <a:bodyPr/>
                    <a:lstStyle/>
                    <a:p>
                      <a:pPr algn="r" fontAlgn="b"/>
                      <a:r>
                        <a:rPr lang="en-US" sz="1800" b="0" i="0" u="none" strike="noStrike">
                          <a:solidFill>
                            <a:srgbClr val="000000"/>
                          </a:solidFill>
                          <a:effectLst/>
                          <a:latin typeface="Calibri"/>
                        </a:rPr>
                        <a:t>56</a:t>
                      </a:r>
                    </a:p>
                  </a:txBody>
                  <a:tcPr marL="12700" marR="12700" marT="12700" marB="0" anchor="b"/>
                </a:tc>
                <a:tc>
                  <a:txBody>
                    <a:bodyPr/>
                    <a:lstStyle/>
                    <a:p>
                      <a:pPr algn="r" fontAlgn="b"/>
                      <a:r>
                        <a:rPr lang="en-US" sz="1800" b="0" i="0" u="none" strike="noStrike">
                          <a:solidFill>
                            <a:srgbClr val="000000"/>
                          </a:solidFill>
                          <a:effectLst/>
                          <a:latin typeface="Calibri"/>
                        </a:rPr>
                        <a:t>80</a:t>
                      </a:r>
                    </a:p>
                  </a:txBody>
                  <a:tcPr marL="12700" marR="12700" marT="12700" marB="0" anchor="b"/>
                </a:tc>
                <a:tc>
                  <a:txBody>
                    <a:bodyPr/>
                    <a:lstStyle/>
                    <a:p>
                      <a:pPr algn="r" fontAlgn="b"/>
                      <a:r>
                        <a:rPr lang="is-IS" sz="1800" b="0" i="0" u="none" strike="noStrike">
                          <a:solidFill>
                            <a:srgbClr val="000000"/>
                          </a:solidFill>
                          <a:effectLst/>
                          <a:latin typeface="Calibri"/>
                        </a:rPr>
                        <a:t>100</a:t>
                      </a:r>
                    </a:p>
                  </a:txBody>
                  <a:tcPr marL="12700" marR="12700" marT="12700" marB="0" anchor="b"/>
                </a:tc>
                <a:tc>
                  <a:txBody>
                    <a:bodyPr/>
                    <a:lstStyle/>
                    <a:p>
                      <a:pPr algn="r" fontAlgn="b"/>
                      <a:r>
                        <a:rPr lang="en-US" sz="1800" b="0" i="0" u="none" strike="noStrike">
                          <a:solidFill>
                            <a:srgbClr val="000000"/>
                          </a:solidFill>
                          <a:effectLst/>
                          <a:latin typeface="Calibri"/>
                        </a:rPr>
                        <a:t>5</a:t>
                      </a:r>
                    </a:p>
                  </a:txBody>
                  <a:tcPr marL="12700" marR="12700" marT="12700" marB="0" anchor="b"/>
                </a:tc>
                <a:tc>
                  <a:txBody>
                    <a:bodyPr/>
                    <a:lstStyle/>
                    <a:p>
                      <a:pPr algn="r" fontAlgn="b"/>
                      <a:r>
                        <a:rPr lang="is-IS" sz="1800" b="0" i="0" u="none" strike="noStrike">
                          <a:solidFill>
                            <a:srgbClr val="000000"/>
                          </a:solidFill>
                          <a:effectLst/>
                          <a:latin typeface="Calibri"/>
                        </a:rPr>
                        <a:t>71</a:t>
                      </a:r>
                    </a:p>
                  </a:txBody>
                  <a:tcPr marL="12700" marR="12700" marT="12700" marB="0" anchor="b"/>
                </a:tc>
                <a:tc>
                  <a:txBody>
                    <a:bodyPr/>
                    <a:lstStyle/>
                    <a:p>
                      <a:pPr algn="r" fontAlgn="b"/>
                      <a:r>
                        <a:rPr lang="is-IS" sz="1800" b="0" i="0" u="none" strike="noStrike">
                          <a:solidFill>
                            <a:srgbClr val="000000"/>
                          </a:solidFill>
                          <a:effectLst/>
                          <a:latin typeface="Calibri"/>
                        </a:rPr>
                        <a:t>408</a:t>
                      </a:r>
                    </a:p>
                  </a:txBody>
                  <a:tcPr marL="12700" marR="12700" marT="12700" marB="0" anchor="b"/>
                </a:tc>
              </a:tr>
              <a:tr h="382814">
                <a:tc>
                  <a:txBody>
                    <a:bodyPr/>
                    <a:lstStyle/>
                    <a:p>
                      <a:pPr algn="l" fontAlgn="b"/>
                      <a:r>
                        <a:rPr lang="en-US" sz="1800" b="0" i="0" u="none" strike="noStrike">
                          <a:solidFill>
                            <a:srgbClr val="000000"/>
                          </a:solidFill>
                          <a:effectLst/>
                          <a:latin typeface="Calibri"/>
                        </a:rPr>
                        <a:t>Howell</a:t>
                      </a:r>
                    </a:p>
                  </a:txBody>
                  <a:tcPr marL="12700" marR="12700" marT="12700" marB="0" anchor="b"/>
                </a:tc>
                <a:tc>
                  <a:txBody>
                    <a:bodyPr/>
                    <a:lstStyle/>
                    <a:p>
                      <a:pPr algn="r" fontAlgn="b"/>
                      <a:r>
                        <a:rPr lang="en-US" sz="1800" b="0" i="0" u="none" strike="noStrike">
                          <a:solidFill>
                            <a:srgbClr val="000000"/>
                          </a:solidFill>
                          <a:effectLst/>
                          <a:latin typeface="Calibri"/>
                        </a:rPr>
                        <a:t>33</a:t>
                      </a:r>
                    </a:p>
                  </a:txBody>
                  <a:tcPr marL="12700" marR="12700" marT="12700" marB="0" anchor="b"/>
                </a:tc>
                <a:tc>
                  <a:txBody>
                    <a:bodyPr/>
                    <a:lstStyle/>
                    <a:p>
                      <a:pPr algn="r" fontAlgn="b"/>
                      <a:r>
                        <a:rPr lang="en-US" sz="1800" b="0" i="0" u="none" strike="noStrike">
                          <a:solidFill>
                            <a:srgbClr val="000000"/>
                          </a:solidFill>
                          <a:effectLst/>
                          <a:latin typeface="Calibri"/>
                        </a:rPr>
                        <a:t>17</a:t>
                      </a:r>
                    </a:p>
                  </a:txBody>
                  <a:tcPr marL="12700" marR="12700" marT="12700" marB="0" anchor="b"/>
                </a:tc>
                <a:tc>
                  <a:txBody>
                    <a:bodyPr/>
                    <a:lstStyle/>
                    <a:p>
                      <a:pPr algn="r" fontAlgn="b"/>
                      <a:r>
                        <a:rPr lang="en-US" sz="1800" b="0" i="0" u="none" strike="noStrike">
                          <a:solidFill>
                            <a:srgbClr val="000000"/>
                          </a:solidFill>
                          <a:effectLst/>
                          <a:latin typeface="Calibri"/>
                        </a:rPr>
                        <a:t>60</a:t>
                      </a:r>
                    </a:p>
                  </a:txBody>
                  <a:tcPr marL="12700" marR="12700" marT="12700" marB="0" anchor="b"/>
                </a:tc>
                <a:tc>
                  <a:txBody>
                    <a:bodyPr/>
                    <a:lstStyle/>
                    <a:p>
                      <a:pPr algn="r" fontAlgn="b"/>
                      <a:r>
                        <a:rPr lang="en-US" sz="1800" b="0" i="0" u="none" strike="noStrike">
                          <a:solidFill>
                            <a:srgbClr val="000000"/>
                          </a:solidFill>
                          <a:effectLst/>
                          <a:latin typeface="Calibri"/>
                        </a:rPr>
                        <a:t>75</a:t>
                      </a:r>
                    </a:p>
                  </a:txBody>
                  <a:tcPr marL="12700" marR="12700" marT="12700" marB="0" anchor="b"/>
                </a:tc>
                <a:tc>
                  <a:txBody>
                    <a:bodyPr/>
                    <a:lstStyle/>
                    <a:p>
                      <a:pPr algn="r" fontAlgn="b"/>
                      <a:r>
                        <a:rPr lang="is-IS" sz="1800" b="0" i="0" u="none" strike="noStrike">
                          <a:solidFill>
                            <a:srgbClr val="000000"/>
                          </a:solidFill>
                          <a:effectLst/>
                          <a:latin typeface="Calibri"/>
                        </a:rPr>
                        <a:t>72</a:t>
                      </a:r>
                    </a:p>
                  </a:txBody>
                  <a:tcPr marL="12700" marR="12700" marT="12700" marB="0" anchor="b"/>
                </a:tc>
                <a:tc>
                  <a:txBody>
                    <a:bodyPr/>
                    <a:lstStyle/>
                    <a:p>
                      <a:pPr algn="r" fontAlgn="b"/>
                      <a:r>
                        <a:rPr lang="en-US" sz="1800" b="0" i="0" u="none" strike="noStrike">
                          <a:solidFill>
                            <a:srgbClr val="000000"/>
                          </a:solidFill>
                          <a:effectLst/>
                          <a:latin typeface="Calibri"/>
                        </a:rPr>
                        <a:t>0</a:t>
                      </a:r>
                    </a:p>
                  </a:txBody>
                  <a:tcPr marL="12700" marR="12700" marT="12700" marB="0" anchor="b"/>
                </a:tc>
                <a:tc>
                  <a:txBody>
                    <a:bodyPr/>
                    <a:lstStyle/>
                    <a:p>
                      <a:pPr algn="r" fontAlgn="b"/>
                      <a:r>
                        <a:rPr lang="en-US" sz="1800" b="0" i="0" u="none" strike="noStrike">
                          <a:solidFill>
                            <a:srgbClr val="000000"/>
                          </a:solidFill>
                          <a:effectLst/>
                          <a:latin typeface="Calibri"/>
                        </a:rPr>
                        <a:t>75</a:t>
                      </a:r>
                    </a:p>
                  </a:txBody>
                  <a:tcPr marL="12700" marR="12700" marT="12700" marB="0" anchor="b"/>
                </a:tc>
                <a:tc>
                  <a:txBody>
                    <a:bodyPr/>
                    <a:lstStyle/>
                    <a:p>
                      <a:pPr algn="r" fontAlgn="b"/>
                      <a:r>
                        <a:rPr lang="fi-FI" sz="1800" b="0" i="0" u="none" strike="noStrike">
                          <a:solidFill>
                            <a:srgbClr val="000000"/>
                          </a:solidFill>
                          <a:effectLst/>
                          <a:latin typeface="Calibri"/>
                        </a:rPr>
                        <a:t>79</a:t>
                      </a:r>
                    </a:p>
                  </a:txBody>
                  <a:tcPr marL="12700" marR="12700" marT="12700" marB="0" anchor="b"/>
                </a:tc>
                <a:tc>
                  <a:txBody>
                    <a:bodyPr/>
                    <a:lstStyle/>
                    <a:p>
                      <a:pPr algn="r" fontAlgn="b"/>
                      <a:r>
                        <a:rPr lang="cs-CZ" sz="1800" b="0" i="0" u="none" strike="noStrike">
                          <a:solidFill>
                            <a:srgbClr val="000000"/>
                          </a:solidFill>
                          <a:effectLst/>
                          <a:latin typeface="Calibri"/>
                        </a:rPr>
                        <a:t>411</a:t>
                      </a:r>
                    </a:p>
                  </a:txBody>
                  <a:tcPr marL="12700" marR="12700" marT="12700" marB="0" anchor="b"/>
                </a:tc>
              </a:tr>
              <a:tr h="382814">
                <a:tc>
                  <a:txBody>
                    <a:bodyPr/>
                    <a:lstStyle/>
                    <a:p>
                      <a:pPr algn="l" fontAlgn="b"/>
                      <a:r>
                        <a:rPr lang="en-US" sz="1800" b="0" i="0" u="none" strike="noStrike">
                          <a:solidFill>
                            <a:srgbClr val="000000"/>
                          </a:solidFill>
                          <a:effectLst/>
                          <a:latin typeface="Calibri"/>
                        </a:rPr>
                        <a:t>Iman</a:t>
                      </a:r>
                    </a:p>
                  </a:txBody>
                  <a:tcPr marL="12700" marR="12700" marT="12700" marB="0" anchor="b"/>
                </a:tc>
                <a:tc>
                  <a:txBody>
                    <a:bodyPr/>
                    <a:lstStyle/>
                    <a:p>
                      <a:pPr algn="r" fontAlgn="b"/>
                      <a:r>
                        <a:rPr lang="cs-CZ" sz="1800" b="0" i="0" u="none" strike="noStrike">
                          <a:solidFill>
                            <a:srgbClr val="000000"/>
                          </a:solidFill>
                          <a:effectLst/>
                          <a:latin typeface="Calibri"/>
                        </a:rPr>
                        <a:t>83</a:t>
                      </a:r>
                    </a:p>
                  </a:txBody>
                  <a:tcPr marL="12700" marR="12700" marT="12700" marB="0" anchor="b"/>
                </a:tc>
                <a:tc>
                  <a:txBody>
                    <a:bodyPr/>
                    <a:lstStyle/>
                    <a:p>
                      <a:pPr algn="r" fontAlgn="b"/>
                      <a:r>
                        <a:rPr lang="ru-RU" sz="1800" b="0" i="0" u="none" strike="noStrike">
                          <a:solidFill>
                            <a:srgbClr val="000000"/>
                          </a:solidFill>
                          <a:effectLst/>
                          <a:latin typeface="Calibri"/>
                        </a:rPr>
                        <a:t>34</a:t>
                      </a:r>
                    </a:p>
                  </a:txBody>
                  <a:tcPr marL="12700" marR="12700" marT="12700" marB="0" anchor="b"/>
                </a:tc>
                <a:tc>
                  <a:txBody>
                    <a:bodyPr/>
                    <a:lstStyle/>
                    <a:p>
                      <a:pPr algn="r" fontAlgn="b"/>
                      <a:r>
                        <a:rPr lang="is-IS" sz="1800" b="0" i="0" u="none" strike="noStrike">
                          <a:solidFill>
                            <a:srgbClr val="000000"/>
                          </a:solidFill>
                          <a:effectLst/>
                          <a:latin typeface="Calibri"/>
                        </a:rPr>
                        <a:t>100</a:t>
                      </a:r>
                    </a:p>
                  </a:txBody>
                  <a:tcPr marL="12700" marR="12700" marT="12700" marB="0" anchor="b"/>
                </a:tc>
                <a:tc>
                  <a:txBody>
                    <a:bodyPr/>
                    <a:lstStyle/>
                    <a:p>
                      <a:pPr algn="r" fontAlgn="b"/>
                      <a:r>
                        <a:rPr lang="en-US" sz="1800" b="0" i="0" u="none" strike="noStrike">
                          <a:solidFill>
                            <a:srgbClr val="000000"/>
                          </a:solidFill>
                          <a:effectLst/>
                          <a:latin typeface="Calibri"/>
                        </a:rPr>
                        <a:t>38</a:t>
                      </a:r>
                    </a:p>
                  </a:txBody>
                  <a:tcPr marL="12700" marR="12700" marT="12700" marB="0" anchor="b"/>
                </a:tc>
                <a:tc>
                  <a:txBody>
                    <a:bodyPr/>
                    <a:lstStyle/>
                    <a:p>
                      <a:pPr algn="r" fontAlgn="b"/>
                      <a:r>
                        <a:rPr lang="en-US" sz="1800" b="0" i="0" u="none" strike="noStrike">
                          <a:solidFill>
                            <a:srgbClr val="000000"/>
                          </a:solidFill>
                          <a:effectLst/>
                          <a:latin typeface="Calibri"/>
                        </a:rPr>
                        <a:t>16</a:t>
                      </a:r>
                    </a:p>
                  </a:txBody>
                  <a:tcPr marL="12700" marR="12700" marT="12700" marB="0" anchor="b"/>
                </a:tc>
                <a:tc>
                  <a:txBody>
                    <a:bodyPr/>
                    <a:lstStyle/>
                    <a:p>
                      <a:pPr algn="r" fontAlgn="b"/>
                      <a:r>
                        <a:rPr lang="is-IS" sz="1800" b="0" i="0" u="none" strike="noStrike">
                          <a:solidFill>
                            <a:srgbClr val="000000"/>
                          </a:solidFill>
                          <a:effectLst/>
                          <a:latin typeface="Calibri"/>
                        </a:rPr>
                        <a:t>52</a:t>
                      </a:r>
                    </a:p>
                  </a:txBody>
                  <a:tcPr marL="12700" marR="12700" marT="12700" marB="0" anchor="b"/>
                </a:tc>
                <a:tc>
                  <a:txBody>
                    <a:bodyPr/>
                    <a:lstStyle/>
                    <a:p>
                      <a:pPr algn="r" fontAlgn="b"/>
                      <a:r>
                        <a:rPr lang="is-IS" sz="1800" b="0" i="0" u="none" strike="noStrike">
                          <a:solidFill>
                            <a:srgbClr val="000000"/>
                          </a:solidFill>
                          <a:effectLst/>
                          <a:latin typeface="Calibri"/>
                        </a:rPr>
                        <a:t>62</a:t>
                      </a:r>
                    </a:p>
                  </a:txBody>
                  <a:tcPr marL="12700" marR="12700" marT="12700" marB="0" anchor="b"/>
                </a:tc>
                <a:tc>
                  <a:txBody>
                    <a:bodyPr/>
                    <a:lstStyle/>
                    <a:p>
                      <a:pPr algn="r" fontAlgn="b"/>
                      <a:r>
                        <a:rPr lang="is-IS" sz="1800" b="0" i="0" u="none" strike="noStrike">
                          <a:solidFill>
                            <a:srgbClr val="000000"/>
                          </a:solidFill>
                          <a:effectLst/>
                          <a:latin typeface="Calibri"/>
                        </a:rPr>
                        <a:t>29</a:t>
                      </a:r>
                    </a:p>
                  </a:txBody>
                  <a:tcPr marL="12700" marR="12700" marT="12700" marB="0" anchor="b"/>
                </a:tc>
                <a:tc>
                  <a:txBody>
                    <a:bodyPr/>
                    <a:lstStyle/>
                    <a:p>
                      <a:pPr algn="r" fontAlgn="b"/>
                      <a:r>
                        <a:rPr lang="en-US" sz="1800" b="0" i="0" u="none" strike="noStrike">
                          <a:solidFill>
                            <a:srgbClr val="000000"/>
                          </a:solidFill>
                          <a:effectLst/>
                          <a:latin typeface="Calibri"/>
                        </a:rPr>
                        <a:t>414</a:t>
                      </a:r>
                    </a:p>
                  </a:txBody>
                  <a:tcPr marL="12700" marR="12700" marT="12700" marB="0" anchor="b"/>
                </a:tc>
              </a:tr>
              <a:tr h="382814">
                <a:tc>
                  <a:txBody>
                    <a:bodyPr/>
                    <a:lstStyle/>
                    <a:p>
                      <a:pPr algn="l" fontAlgn="b"/>
                      <a:r>
                        <a:rPr lang="en-US" sz="1800" b="0" i="0" u="none" strike="noStrike">
                          <a:solidFill>
                            <a:srgbClr val="000000"/>
                          </a:solidFill>
                          <a:effectLst/>
                          <a:latin typeface="Calibri"/>
                        </a:rPr>
                        <a:t>Jones</a:t>
                      </a:r>
                    </a:p>
                  </a:txBody>
                  <a:tcPr marL="12700" marR="12700" marT="12700" marB="0" anchor="b"/>
                </a:tc>
                <a:tc>
                  <a:txBody>
                    <a:bodyPr/>
                    <a:lstStyle/>
                    <a:p>
                      <a:pPr algn="r" fontAlgn="b"/>
                      <a:r>
                        <a:rPr lang="en-US" sz="1800" b="0" i="0" u="none" strike="noStrike">
                          <a:solidFill>
                            <a:srgbClr val="000000"/>
                          </a:solidFill>
                          <a:effectLst/>
                          <a:latin typeface="Calibri"/>
                        </a:rPr>
                        <a:t>69</a:t>
                      </a:r>
                    </a:p>
                  </a:txBody>
                  <a:tcPr marL="12700" marR="12700" marT="12700" marB="0" anchor="b"/>
                </a:tc>
                <a:tc>
                  <a:txBody>
                    <a:bodyPr/>
                    <a:lstStyle/>
                    <a:p>
                      <a:pPr algn="r" fontAlgn="b"/>
                      <a:r>
                        <a:rPr lang="en-US" sz="1800" b="0" i="0" u="none" strike="noStrike">
                          <a:solidFill>
                            <a:srgbClr val="000000"/>
                          </a:solidFill>
                          <a:effectLst/>
                          <a:latin typeface="Calibri"/>
                        </a:rPr>
                        <a:t>80</a:t>
                      </a:r>
                    </a:p>
                  </a:txBody>
                  <a:tcPr marL="12700" marR="12700" marT="12700" marB="0" anchor="b"/>
                </a:tc>
                <a:tc>
                  <a:txBody>
                    <a:bodyPr/>
                    <a:lstStyle/>
                    <a:p>
                      <a:pPr algn="r" fontAlgn="b"/>
                      <a:r>
                        <a:rPr lang="en-US" sz="1800" b="0" i="0" u="none" strike="noStrike">
                          <a:solidFill>
                            <a:srgbClr val="000000"/>
                          </a:solidFill>
                          <a:effectLst/>
                          <a:latin typeface="Calibri"/>
                        </a:rPr>
                        <a:t>50</a:t>
                      </a:r>
                    </a:p>
                  </a:txBody>
                  <a:tcPr marL="12700" marR="12700" marT="12700" marB="0" anchor="b"/>
                </a:tc>
                <a:tc>
                  <a:txBody>
                    <a:bodyPr/>
                    <a:lstStyle/>
                    <a:p>
                      <a:pPr algn="r" fontAlgn="b"/>
                      <a:r>
                        <a:rPr lang="en-US" sz="1800" b="0" i="0" u="none" strike="noStrike">
                          <a:solidFill>
                            <a:srgbClr val="000000"/>
                          </a:solidFill>
                          <a:effectLst/>
                          <a:latin typeface="Calibri"/>
                        </a:rPr>
                        <a:t>0</a:t>
                      </a:r>
                    </a:p>
                  </a:txBody>
                  <a:tcPr marL="12700" marR="12700" marT="12700" marB="0" anchor="b"/>
                </a:tc>
                <a:tc>
                  <a:txBody>
                    <a:bodyPr/>
                    <a:lstStyle/>
                    <a:p>
                      <a:pPr algn="r" fontAlgn="b"/>
                      <a:r>
                        <a:rPr lang="en-US" sz="1800" b="0" i="0" u="none" strike="noStrike">
                          <a:solidFill>
                            <a:srgbClr val="000000"/>
                          </a:solidFill>
                          <a:effectLst/>
                          <a:latin typeface="Calibri"/>
                        </a:rPr>
                        <a:t>10</a:t>
                      </a:r>
                    </a:p>
                  </a:txBody>
                  <a:tcPr marL="12700" marR="12700" marT="12700" marB="0" anchor="b"/>
                </a:tc>
                <a:tc>
                  <a:txBody>
                    <a:bodyPr/>
                    <a:lstStyle/>
                    <a:p>
                      <a:pPr algn="r" fontAlgn="b"/>
                      <a:r>
                        <a:rPr lang="is-IS" sz="1800" b="0" i="0" u="none" strike="noStrike">
                          <a:solidFill>
                            <a:srgbClr val="000000"/>
                          </a:solidFill>
                          <a:effectLst/>
                          <a:latin typeface="Calibri"/>
                        </a:rPr>
                        <a:t>25</a:t>
                      </a:r>
                    </a:p>
                  </a:txBody>
                  <a:tcPr marL="12700" marR="12700" marT="12700" marB="0" anchor="b"/>
                </a:tc>
                <a:tc>
                  <a:txBody>
                    <a:bodyPr/>
                    <a:lstStyle/>
                    <a:p>
                      <a:pPr algn="r" fontAlgn="b"/>
                      <a:r>
                        <a:rPr lang="en-US" sz="1800" b="0" i="0" u="none" strike="noStrike">
                          <a:solidFill>
                            <a:srgbClr val="000000"/>
                          </a:solidFill>
                          <a:effectLst/>
                          <a:latin typeface="Calibri"/>
                        </a:rPr>
                        <a:t>90</a:t>
                      </a:r>
                    </a:p>
                  </a:txBody>
                  <a:tcPr marL="12700" marR="12700" marT="12700" marB="0" anchor="b"/>
                </a:tc>
                <a:tc>
                  <a:txBody>
                    <a:bodyPr/>
                    <a:lstStyle/>
                    <a:p>
                      <a:pPr algn="r" fontAlgn="b"/>
                      <a:r>
                        <a:rPr lang="is-IS" sz="1800" b="0" i="0" u="none" strike="noStrike">
                          <a:solidFill>
                            <a:srgbClr val="000000"/>
                          </a:solidFill>
                          <a:effectLst/>
                          <a:latin typeface="Calibri"/>
                        </a:rPr>
                        <a:t>93</a:t>
                      </a:r>
                    </a:p>
                  </a:txBody>
                  <a:tcPr marL="12700" marR="12700" marT="12700" marB="0" anchor="b"/>
                </a:tc>
                <a:tc>
                  <a:txBody>
                    <a:bodyPr/>
                    <a:lstStyle/>
                    <a:p>
                      <a:pPr algn="r" fontAlgn="b"/>
                      <a:r>
                        <a:rPr lang="en-US" sz="1800" b="0" i="0" u="none" strike="noStrike">
                          <a:solidFill>
                            <a:srgbClr val="000000"/>
                          </a:solidFill>
                          <a:effectLst/>
                          <a:latin typeface="Calibri"/>
                        </a:rPr>
                        <a:t>417</a:t>
                      </a:r>
                    </a:p>
                  </a:txBody>
                  <a:tcPr marL="12700" marR="12700" marT="12700" marB="0" anchor="b"/>
                </a:tc>
              </a:tr>
              <a:tr h="382814">
                <a:tc>
                  <a:txBody>
                    <a:bodyPr/>
                    <a:lstStyle/>
                    <a:p>
                      <a:pPr algn="l" fontAlgn="b"/>
                      <a:r>
                        <a:rPr lang="en-US" sz="1800" b="0" i="0" u="none" strike="noStrike">
                          <a:solidFill>
                            <a:srgbClr val="000000"/>
                          </a:solidFill>
                          <a:effectLst/>
                          <a:latin typeface="Calibri"/>
                        </a:rPr>
                        <a:t>Keller</a:t>
                      </a:r>
                    </a:p>
                  </a:txBody>
                  <a:tcPr marL="12700" marR="12700" marT="12700" marB="0" anchor="b"/>
                </a:tc>
                <a:tc>
                  <a:txBody>
                    <a:bodyPr/>
                    <a:lstStyle/>
                    <a:p>
                      <a:pPr algn="r" fontAlgn="b"/>
                      <a:r>
                        <a:rPr lang="is-IS" sz="1800" b="0" i="0" u="none" strike="noStrike">
                          <a:solidFill>
                            <a:srgbClr val="000000"/>
                          </a:solidFill>
                          <a:effectLst/>
                          <a:latin typeface="Calibri"/>
                        </a:rPr>
                        <a:t>42</a:t>
                      </a:r>
                    </a:p>
                  </a:txBody>
                  <a:tcPr marL="12700" marR="12700" marT="12700" marB="0" anchor="b"/>
                </a:tc>
                <a:tc>
                  <a:txBody>
                    <a:bodyPr/>
                    <a:lstStyle/>
                    <a:p>
                      <a:pPr algn="r" fontAlgn="b"/>
                      <a:r>
                        <a:rPr lang="en-US" sz="1800" b="0" i="0" u="none" strike="noStrike">
                          <a:solidFill>
                            <a:srgbClr val="000000"/>
                          </a:solidFill>
                          <a:effectLst/>
                          <a:latin typeface="Calibri"/>
                        </a:rPr>
                        <a:t>90</a:t>
                      </a:r>
                    </a:p>
                  </a:txBody>
                  <a:tcPr marL="12700" marR="12700" marT="12700" marB="0" anchor="b"/>
                </a:tc>
                <a:tc>
                  <a:txBody>
                    <a:bodyPr/>
                    <a:lstStyle/>
                    <a:p>
                      <a:pPr algn="r" fontAlgn="b"/>
                      <a:r>
                        <a:rPr lang="en-US" sz="1800" b="0" i="0" u="none" strike="noStrike">
                          <a:solidFill>
                            <a:srgbClr val="000000"/>
                          </a:solidFill>
                          <a:effectLst/>
                          <a:latin typeface="Calibri"/>
                        </a:rPr>
                        <a:t>75</a:t>
                      </a:r>
                    </a:p>
                  </a:txBody>
                  <a:tcPr marL="12700" marR="12700" marT="12700" marB="0" anchor="b"/>
                </a:tc>
                <a:tc>
                  <a:txBody>
                    <a:bodyPr/>
                    <a:lstStyle/>
                    <a:p>
                      <a:pPr algn="r" fontAlgn="b"/>
                      <a:r>
                        <a:rPr lang="en-US" sz="1800" b="0" i="0" u="none" strike="noStrike">
                          <a:solidFill>
                            <a:srgbClr val="000000"/>
                          </a:solidFill>
                          <a:effectLst/>
                          <a:latin typeface="Calibri"/>
                        </a:rPr>
                        <a:t>30</a:t>
                      </a:r>
                    </a:p>
                  </a:txBody>
                  <a:tcPr marL="12700" marR="12700" marT="12700" marB="0" anchor="b"/>
                </a:tc>
                <a:tc>
                  <a:txBody>
                    <a:bodyPr/>
                    <a:lstStyle/>
                    <a:p>
                      <a:pPr algn="r" fontAlgn="b"/>
                      <a:r>
                        <a:rPr lang="is-IS" sz="1800" b="0" i="0" u="none" strike="noStrike">
                          <a:solidFill>
                            <a:srgbClr val="000000"/>
                          </a:solidFill>
                          <a:effectLst/>
                          <a:latin typeface="Calibri"/>
                        </a:rPr>
                        <a:t>100</a:t>
                      </a:r>
                    </a:p>
                  </a:txBody>
                  <a:tcPr marL="12700" marR="12700" marT="12700" marB="0" anchor="b"/>
                </a:tc>
                <a:tc>
                  <a:txBody>
                    <a:bodyPr/>
                    <a:lstStyle/>
                    <a:p>
                      <a:pPr algn="r" fontAlgn="b"/>
                      <a:r>
                        <a:rPr lang="is-IS" sz="1800" b="0" i="0" u="none" strike="noStrike">
                          <a:solidFill>
                            <a:srgbClr val="000000"/>
                          </a:solidFill>
                          <a:effectLst/>
                          <a:latin typeface="Calibri"/>
                        </a:rPr>
                        <a:t>67</a:t>
                      </a:r>
                    </a:p>
                  </a:txBody>
                  <a:tcPr marL="12700" marR="12700" marT="12700" marB="0" anchor="b"/>
                </a:tc>
                <a:tc>
                  <a:txBody>
                    <a:bodyPr/>
                    <a:lstStyle/>
                    <a:p>
                      <a:pPr algn="r" fontAlgn="b"/>
                      <a:r>
                        <a:rPr lang="en-US" sz="1800" b="0" i="0" u="none" strike="noStrike">
                          <a:solidFill>
                            <a:srgbClr val="000000"/>
                          </a:solidFill>
                          <a:effectLst/>
                          <a:latin typeface="Calibri"/>
                        </a:rPr>
                        <a:t>15</a:t>
                      </a:r>
                    </a:p>
                  </a:txBody>
                  <a:tcPr marL="12700" marR="12700" marT="12700" marB="0" anchor="b"/>
                </a:tc>
                <a:tc>
                  <a:txBody>
                    <a:bodyPr/>
                    <a:lstStyle/>
                    <a:p>
                      <a:pPr algn="r" fontAlgn="b"/>
                      <a:r>
                        <a:rPr lang="en-US" sz="1800" b="0" i="0" u="none" strike="noStrike">
                          <a:solidFill>
                            <a:srgbClr val="000000"/>
                          </a:solidFill>
                          <a:effectLst/>
                          <a:latin typeface="Calibri"/>
                        </a:rPr>
                        <a:t>0</a:t>
                      </a:r>
                    </a:p>
                  </a:txBody>
                  <a:tcPr marL="12700" marR="12700" marT="12700" marB="0" anchor="b"/>
                </a:tc>
                <a:tc>
                  <a:txBody>
                    <a:bodyPr/>
                    <a:lstStyle/>
                    <a:p>
                      <a:pPr algn="r" fontAlgn="b"/>
                      <a:r>
                        <a:rPr lang="en-US" sz="1800" b="0" i="0" u="none" strike="noStrike">
                          <a:solidFill>
                            <a:srgbClr val="000000"/>
                          </a:solidFill>
                          <a:effectLst/>
                          <a:latin typeface="Calibri"/>
                        </a:rPr>
                        <a:t>419</a:t>
                      </a:r>
                    </a:p>
                  </a:txBody>
                  <a:tcPr marL="12700" marR="12700" marT="12700" marB="0" anchor="b"/>
                </a:tc>
              </a:tr>
              <a:tr h="382814">
                <a:tc>
                  <a:txBody>
                    <a:bodyPr/>
                    <a:lstStyle/>
                    <a:p>
                      <a:pPr algn="l" fontAlgn="b"/>
                      <a:r>
                        <a:rPr lang="en-US" sz="1800" b="0" i="0" u="none" strike="noStrike">
                          <a:solidFill>
                            <a:srgbClr val="000000"/>
                          </a:solidFill>
                          <a:effectLst/>
                          <a:latin typeface="Calibri"/>
                        </a:rPr>
                        <a:t>Lant</a:t>
                      </a:r>
                    </a:p>
                  </a:txBody>
                  <a:tcPr marL="12700" marR="12700" marT="12700" marB="0" anchor="b"/>
                </a:tc>
                <a:tc>
                  <a:txBody>
                    <a:bodyPr/>
                    <a:lstStyle/>
                    <a:p>
                      <a:pPr algn="r" fontAlgn="b"/>
                      <a:r>
                        <a:rPr lang="en-US" sz="1800" b="0" i="0" u="none" strike="noStrike">
                          <a:solidFill>
                            <a:srgbClr val="000000"/>
                          </a:solidFill>
                          <a:effectLst/>
                          <a:latin typeface="Calibri"/>
                        </a:rPr>
                        <a:t>0</a:t>
                      </a:r>
                    </a:p>
                  </a:txBody>
                  <a:tcPr marL="12700" marR="12700" marT="12700" marB="0" anchor="b"/>
                </a:tc>
                <a:tc>
                  <a:txBody>
                    <a:bodyPr/>
                    <a:lstStyle/>
                    <a:p>
                      <a:pPr algn="r" fontAlgn="b"/>
                      <a:r>
                        <a:rPr lang="is-IS" sz="1800" b="0" i="0" u="none" strike="noStrike">
                          <a:solidFill>
                            <a:srgbClr val="000000"/>
                          </a:solidFill>
                          <a:effectLst/>
                          <a:latin typeface="Calibri"/>
                        </a:rPr>
                        <a:t>100</a:t>
                      </a:r>
                    </a:p>
                  </a:txBody>
                  <a:tcPr marL="12700" marR="12700" marT="12700" marB="0" anchor="b"/>
                </a:tc>
                <a:tc>
                  <a:txBody>
                    <a:bodyPr/>
                    <a:lstStyle/>
                    <a:p>
                      <a:pPr algn="r" fontAlgn="b"/>
                      <a:r>
                        <a:rPr lang="en-US" sz="1800" b="0" i="0" u="none" strike="noStrike">
                          <a:solidFill>
                            <a:srgbClr val="000000"/>
                          </a:solidFill>
                          <a:effectLst/>
                          <a:latin typeface="Calibri"/>
                        </a:rPr>
                        <a:t>95</a:t>
                      </a:r>
                    </a:p>
                  </a:txBody>
                  <a:tcPr marL="12700" marR="12700" marT="12700" marB="0" anchor="b"/>
                </a:tc>
                <a:tc>
                  <a:txBody>
                    <a:bodyPr/>
                    <a:lstStyle/>
                    <a:p>
                      <a:pPr algn="r" fontAlgn="b"/>
                      <a:r>
                        <a:rPr lang="is-IS" sz="1800" b="0" i="0" u="none" strike="noStrike">
                          <a:solidFill>
                            <a:srgbClr val="000000"/>
                          </a:solidFill>
                          <a:effectLst/>
                          <a:latin typeface="Calibri"/>
                        </a:rPr>
                        <a:t>12</a:t>
                      </a:r>
                    </a:p>
                  </a:txBody>
                  <a:tcPr marL="12700" marR="12700" marT="12700" marB="0" anchor="b"/>
                </a:tc>
                <a:tc>
                  <a:txBody>
                    <a:bodyPr/>
                    <a:lstStyle/>
                    <a:p>
                      <a:pPr algn="r" fontAlgn="b"/>
                      <a:r>
                        <a:rPr lang="en-US" sz="1800" b="0" i="0" u="none" strike="noStrike">
                          <a:solidFill>
                            <a:srgbClr val="000000"/>
                          </a:solidFill>
                          <a:effectLst/>
                          <a:latin typeface="Calibri"/>
                        </a:rPr>
                        <a:t>30</a:t>
                      </a:r>
                    </a:p>
                  </a:txBody>
                  <a:tcPr marL="12700" marR="12700" marT="12700" marB="0" anchor="b"/>
                </a:tc>
                <a:tc>
                  <a:txBody>
                    <a:bodyPr/>
                    <a:lstStyle/>
                    <a:p>
                      <a:pPr algn="r" fontAlgn="b"/>
                      <a:r>
                        <a:rPr lang="en-US" sz="1800" b="0" i="0" u="none" strike="noStrike">
                          <a:solidFill>
                            <a:srgbClr val="000000"/>
                          </a:solidFill>
                          <a:effectLst/>
                          <a:latin typeface="Calibri"/>
                        </a:rPr>
                        <a:t>17</a:t>
                      </a:r>
                    </a:p>
                  </a:txBody>
                  <a:tcPr marL="12700" marR="12700" marT="12700" marB="0" anchor="b"/>
                </a:tc>
                <a:tc>
                  <a:txBody>
                    <a:bodyPr/>
                    <a:lstStyle/>
                    <a:p>
                      <a:pPr algn="r" fontAlgn="b"/>
                      <a:r>
                        <a:rPr lang="is-IS" sz="1800" b="0" i="0" u="none" strike="noStrike">
                          <a:solidFill>
                            <a:srgbClr val="000000"/>
                          </a:solidFill>
                          <a:effectLst/>
                          <a:latin typeface="Calibri"/>
                        </a:rPr>
                        <a:t>100</a:t>
                      </a:r>
                    </a:p>
                  </a:txBody>
                  <a:tcPr marL="12700" marR="12700" marT="12700" marB="0" anchor="b"/>
                </a:tc>
                <a:tc>
                  <a:txBody>
                    <a:bodyPr/>
                    <a:lstStyle/>
                    <a:p>
                      <a:pPr algn="r" fontAlgn="b"/>
                      <a:r>
                        <a:rPr lang="en-US" sz="1800" b="0" i="0" u="none" strike="noStrike">
                          <a:solidFill>
                            <a:srgbClr val="000000"/>
                          </a:solidFill>
                          <a:effectLst/>
                          <a:latin typeface="Calibri"/>
                        </a:rPr>
                        <a:t>69</a:t>
                      </a:r>
                    </a:p>
                  </a:txBody>
                  <a:tcPr marL="12700" marR="12700" marT="12700" marB="0" anchor="b"/>
                </a:tc>
                <a:tc>
                  <a:txBody>
                    <a:bodyPr/>
                    <a:lstStyle/>
                    <a:p>
                      <a:pPr algn="r" fontAlgn="b"/>
                      <a:r>
                        <a:rPr lang="is-IS" sz="1800" b="0" i="0" u="none" strike="noStrike" dirty="0">
                          <a:solidFill>
                            <a:srgbClr val="000000"/>
                          </a:solidFill>
                          <a:effectLst/>
                          <a:latin typeface="Calibri"/>
                        </a:rPr>
                        <a:t>423</a:t>
                      </a:r>
                    </a:p>
                  </a:txBody>
                  <a:tcPr marL="12700" marR="12700" marT="12700" marB="0" anchor="b"/>
                </a:tc>
              </a:tr>
              <a:tr h="382814">
                <a:tc>
                  <a:txBody>
                    <a:bodyPr/>
                    <a:lstStyle/>
                    <a:p>
                      <a:r>
                        <a:rPr lang="en-US" dirty="0" smtClean="0"/>
                        <a:t>Mean</a:t>
                      </a:r>
                      <a:endParaRPr lang="en-US" dirty="0"/>
                    </a:p>
                  </a:txBody>
                  <a:tcPr/>
                </a:tc>
                <a:tc>
                  <a:txBody>
                    <a:bodyPr/>
                    <a:lstStyle/>
                    <a:p>
                      <a:pPr algn="r" fontAlgn="b"/>
                      <a:r>
                        <a:rPr lang="en-US" sz="1800" b="0" i="0" u="none" strike="noStrike">
                          <a:solidFill>
                            <a:srgbClr val="000000"/>
                          </a:solidFill>
                          <a:effectLst/>
                          <a:latin typeface="Calibri"/>
                        </a:rPr>
                        <a:t>56</a:t>
                      </a:r>
                    </a:p>
                  </a:txBody>
                  <a:tcPr marL="12700" marR="12700" marT="12700" marB="0" anchor="b"/>
                </a:tc>
                <a:tc>
                  <a:txBody>
                    <a:bodyPr/>
                    <a:lstStyle/>
                    <a:p>
                      <a:pPr algn="r" fontAlgn="b"/>
                      <a:r>
                        <a:rPr lang="en-US" sz="1800" b="0" i="0" u="none" strike="noStrike">
                          <a:solidFill>
                            <a:srgbClr val="000000"/>
                          </a:solidFill>
                          <a:effectLst/>
                          <a:latin typeface="Calibri"/>
                        </a:rPr>
                        <a:t>47</a:t>
                      </a:r>
                    </a:p>
                  </a:txBody>
                  <a:tcPr marL="12700" marR="12700" marT="12700" marB="0" anchor="b"/>
                </a:tc>
                <a:tc>
                  <a:txBody>
                    <a:bodyPr/>
                    <a:lstStyle/>
                    <a:p>
                      <a:pPr algn="r" fontAlgn="b"/>
                      <a:r>
                        <a:rPr lang="en-US" sz="1800" b="0" i="0" u="none" strike="noStrike">
                          <a:solidFill>
                            <a:srgbClr val="000000"/>
                          </a:solidFill>
                          <a:effectLst/>
                          <a:latin typeface="Calibri"/>
                        </a:rPr>
                        <a:t>47</a:t>
                      </a:r>
                    </a:p>
                  </a:txBody>
                  <a:tcPr marL="12700" marR="12700" marT="12700" marB="0" anchor="b"/>
                </a:tc>
                <a:tc>
                  <a:txBody>
                    <a:bodyPr/>
                    <a:lstStyle/>
                    <a:p>
                      <a:pPr algn="r" fontAlgn="b"/>
                      <a:r>
                        <a:rPr lang="en-US" sz="1800" b="0" i="0" u="none" strike="noStrike">
                          <a:solidFill>
                            <a:srgbClr val="000000"/>
                          </a:solidFill>
                          <a:effectLst/>
                          <a:latin typeface="Calibri"/>
                        </a:rPr>
                        <a:t>54</a:t>
                      </a:r>
                    </a:p>
                  </a:txBody>
                  <a:tcPr marL="12700" marR="12700" marT="12700" marB="0" anchor="b"/>
                </a:tc>
                <a:tc>
                  <a:txBody>
                    <a:bodyPr/>
                    <a:lstStyle/>
                    <a:p>
                      <a:pPr algn="r" fontAlgn="b"/>
                      <a:r>
                        <a:rPr lang="en-US" sz="1800" b="0" i="0" u="none" strike="noStrike">
                          <a:solidFill>
                            <a:srgbClr val="000000"/>
                          </a:solidFill>
                          <a:effectLst/>
                          <a:latin typeface="Calibri"/>
                        </a:rPr>
                        <a:t>46</a:t>
                      </a:r>
                    </a:p>
                  </a:txBody>
                  <a:tcPr marL="12700" marR="12700" marT="12700" marB="0" anchor="b"/>
                </a:tc>
                <a:tc>
                  <a:txBody>
                    <a:bodyPr/>
                    <a:lstStyle/>
                    <a:p>
                      <a:pPr algn="r" fontAlgn="b"/>
                      <a:r>
                        <a:rPr lang="en-US" sz="1800" b="0" i="0" u="none" strike="noStrike">
                          <a:solidFill>
                            <a:srgbClr val="000000"/>
                          </a:solidFill>
                          <a:effectLst/>
                          <a:latin typeface="Calibri"/>
                        </a:rPr>
                        <a:t>54</a:t>
                      </a:r>
                    </a:p>
                  </a:txBody>
                  <a:tcPr marL="12700" marR="12700" marT="12700" marB="0" anchor="b"/>
                </a:tc>
                <a:tc>
                  <a:txBody>
                    <a:bodyPr/>
                    <a:lstStyle/>
                    <a:p>
                      <a:pPr algn="r" fontAlgn="b"/>
                      <a:r>
                        <a:rPr lang="cs-CZ" sz="1800" b="0" i="0" u="none" strike="noStrike">
                          <a:solidFill>
                            <a:srgbClr val="000000"/>
                          </a:solidFill>
                          <a:effectLst/>
                          <a:latin typeface="Calibri"/>
                        </a:rPr>
                        <a:t>49</a:t>
                      </a:r>
                    </a:p>
                  </a:txBody>
                  <a:tcPr marL="12700" marR="12700" marT="12700" marB="0" anchor="b"/>
                </a:tc>
                <a:tc>
                  <a:txBody>
                    <a:bodyPr/>
                    <a:lstStyle/>
                    <a:p>
                      <a:pPr algn="r" fontAlgn="b"/>
                      <a:r>
                        <a:rPr lang="en-US" sz="1800" b="0" i="0" u="none" strike="noStrike" dirty="0">
                          <a:solidFill>
                            <a:srgbClr val="000000"/>
                          </a:solidFill>
                          <a:effectLst/>
                          <a:latin typeface="Calibri"/>
                        </a:rPr>
                        <a:t>56</a:t>
                      </a:r>
                    </a:p>
                  </a:txBody>
                  <a:tcPr marL="12700" marR="12700" marT="12700" marB="0" anchor="b"/>
                </a:tc>
                <a:tc>
                  <a:txBody>
                    <a:bodyPr/>
                    <a:lstStyle/>
                    <a:p>
                      <a:endParaRPr lang="en-US" dirty="0"/>
                    </a:p>
                  </a:txBody>
                  <a:tcPr/>
                </a:tc>
              </a:tr>
            </a:tbl>
          </a:graphicData>
        </a:graphic>
      </p:graphicFrame>
    </p:spTree>
    <p:extLst>
      <p:ext uri="{BB962C8B-B14F-4D97-AF65-F5344CB8AC3E}">
        <p14:creationId xmlns:p14="http://schemas.microsoft.com/office/powerpoint/2010/main" val="64839548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07-26 at 9.33.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2857500"/>
            <a:ext cx="8496300" cy="1912211"/>
          </a:xfrm>
          <a:prstGeom prst="rect">
            <a:avLst/>
          </a:prstGeom>
        </p:spPr>
      </p:pic>
      <p:sp>
        <p:nvSpPr>
          <p:cNvPr id="2" name="Title 1"/>
          <p:cNvSpPr>
            <a:spLocks noGrp="1"/>
          </p:cNvSpPr>
          <p:nvPr>
            <p:ph type="title"/>
          </p:nvPr>
        </p:nvSpPr>
        <p:spPr/>
        <p:txBody>
          <a:bodyPr/>
          <a:lstStyle/>
          <a:p>
            <a:r>
              <a:rPr lang="en-US" dirty="0" smtClean="0"/>
              <a:t>Quantifying reliability</a:t>
            </a:r>
            <a:endParaRPr lang="en-US" dirty="0"/>
          </a:p>
        </p:txBody>
      </p:sp>
      <p:sp>
        <p:nvSpPr>
          <p:cNvPr id="4" name="Content Placeholder 3"/>
          <p:cNvSpPr>
            <a:spLocks noGrp="1"/>
          </p:cNvSpPr>
          <p:nvPr>
            <p:ph idx="1"/>
          </p:nvPr>
        </p:nvSpPr>
        <p:spPr/>
        <p:txBody>
          <a:bodyPr/>
          <a:lstStyle/>
          <a:p>
            <a:r>
              <a:rPr lang="en-US" dirty="0" smtClean="0"/>
              <a:t>The “standard error of measurement” or “SEM” is just the standard deviation of the errors averaged over all test takers</a:t>
            </a:r>
          </a:p>
          <a:p>
            <a:r>
              <a:rPr lang="en-US" dirty="0" smtClean="0"/>
              <a:t>The reliability of the test is:</a:t>
            </a:r>
          </a:p>
          <a:p>
            <a:endParaRPr lang="en-US" dirty="0"/>
          </a:p>
          <a:p>
            <a:endParaRPr lang="en-US" dirty="0" smtClean="0"/>
          </a:p>
          <a:p>
            <a:endParaRPr lang="en-US" dirty="0"/>
          </a:p>
        </p:txBody>
      </p:sp>
    </p:spTree>
    <p:extLst>
      <p:ext uri="{BB962C8B-B14F-4D97-AF65-F5344CB8AC3E}">
        <p14:creationId xmlns:p14="http://schemas.microsoft.com/office/powerpoint/2010/main" val="338182615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of reliability and error</a:t>
            </a:r>
            <a:endParaRPr lang="en-US" dirty="0"/>
          </a:p>
        </p:txBody>
      </p:sp>
      <p:sp>
        <p:nvSpPr>
          <p:cNvPr id="4" name="Content Placeholder 3"/>
          <p:cNvSpPr>
            <a:spLocks noGrp="1"/>
          </p:cNvSpPr>
          <p:nvPr>
            <p:ph idx="1"/>
          </p:nvPr>
        </p:nvSpPr>
        <p:spPr/>
        <p:txBody>
          <a:bodyPr/>
          <a:lstStyle/>
          <a:p>
            <a:r>
              <a:rPr lang="en-US" sz="2600" dirty="0" smtClean="0"/>
              <a:t>For a test with an average score of 50, and a standard deviation of 15 (so that most scores range from 20 to 80), errors of measurement are as follows:</a:t>
            </a:r>
            <a:endParaRPr lang="en-US" sz="2600" dirty="0"/>
          </a:p>
        </p:txBody>
      </p:sp>
      <p:graphicFrame>
        <p:nvGraphicFramePr>
          <p:cNvPr id="5" name="Table 4"/>
          <p:cNvGraphicFramePr>
            <a:graphicFrameLocks noGrp="1"/>
          </p:cNvGraphicFramePr>
          <p:nvPr>
            <p:extLst>
              <p:ext uri="{D42A27DB-BD31-4B8C-83A1-F6EECF244321}">
                <p14:modId xmlns:p14="http://schemas.microsoft.com/office/powerpoint/2010/main" val="2019598027"/>
              </p:ext>
            </p:extLst>
          </p:nvPr>
        </p:nvGraphicFramePr>
        <p:xfrm>
          <a:off x="1162050" y="2966644"/>
          <a:ext cx="6962076" cy="3258546"/>
        </p:xfrm>
        <a:graphic>
          <a:graphicData uri="http://schemas.openxmlformats.org/drawingml/2006/table">
            <a:tbl>
              <a:tblPr firstRow="1" bandRow="1">
                <a:tableStyleId>{5C22544A-7EE6-4342-B048-85BDC9FD1C3A}</a:tableStyleId>
              </a:tblPr>
              <a:tblGrid>
                <a:gridCol w="1859199"/>
                <a:gridCol w="5102877"/>
              </a:tblGrid>
              <a:tr h="515346">
                <a:tc>
                  <a:txBody>
                    <a:bodyPr/>
                    <a:lstStyle/>
                    <a:p>
                      <a:pPr algn="ctr"/>
                      <a:r>
                        <a:rPr lang="en-US" sz="2400" dirty="0" smtClean="0">
                          <a:latin typeface="Calibri"/>
                          <a:cs typeface="Calibri"/>
                        </a:rPr>
                        <a:t>Reliability</a:t>
                      </a:r>
                      <a:endParaRPr lang="en-US" sz="2400" dirty="0">
                        <a:latin typeface="Calibri"/>
                        <a:cs typeface="Calibri"/>
                      </a:endParaRPr>
                    </a:p>
                  </a:txBody>
                  <a:tcPr>
                    <a:solidFill>
                      <a:srgbClr val="1691D0"/>
                    </a:solidFill>
                  </a:tcPr>
                </a:tc>
                <a:tc>
                  <a:txBody>
                    <a:bodyPr/>
                    <a:lstStyle/>
                    <a:p>
                      <a:pPr algn="ctr"/>
                      <a:r>
                        <a:rPr lang="en-US" sz="2400" dirty="0" smtClean="0">
                          <a:latin typeface="Calibri"/>
                          <a:cs typeface="Calibri"/>
                        </a:rPr>
                        <a:t>Standard error of measurement</a:t>
                      </a:r>
                      <a:endParaRPr lang="en-US" sz="2400" dirty="0">
                        <a:latin typeface="Calibri"/>
                        <a:cs typeface="Calibri"/>
                      </a:endParaRPr>
                    </a:p>
                  </a:txBody>
                  <a:tcPr>
                    <a:solidFill>
                      <a:srgbClr val="1691D0"/>
                    </a:solidFill>
                  </a:tcPr>
                </a:tc>
              </a:tr>
              <a:tr h="370840">
                <a:tc>
                  <a:txBody>
                    <a:bodyPr/>
                    <a:lstStyle/>
                    <a:p>
                      <a:pPr algn="ctr"/>
                      <a:r>
                        <a:rPr lang="en-US" sz="2400" dirty="0" smtClean="0">
                          <a:latin typeface="Calibri"/>
                          <a:cs typeface="Calibri"/>
                        </a:rPr>
                        <a:t>0.70</a:t>
                      </a:r>
                    </a:p>
                  </a:txBody>
                  <a:tcPr/>
                </a:tc>
                <a:tc>
                  <a:txBody>
                    <a:bodyPr/>
                    <a:lstStyle/>
                    <a:p>
                      <a:pPr algn="ctr" fontAlgn="b"/>
                      <a:r>
                        <a:rPr lang="en-US" sz="2400" b="0" i="0" u="none" strike="noStrike" dirty="0">
                          <a:solidFill>
                            <a:srgbClr val="000000"/>
                          </a:solidFill>
                          <a:effectLst/>
                          <a:latin typeface="Calibri"/>
                          <a:cs typeface="Calibri"/>
                        </a:rPr>
                        <a:t>8.2</a:t>
                      </a:r>
                    </a:p>
                  </a:txBody>
                  <a:tcPr marL="12700" marR="12700" marT="12700" marB="0" anchor="ctr"/>
                </a:tc>
              </a:tr>
              <a:tr h="370840">
                <a:tc>
                  <a:txBody>
                    <a:bodyPr/>
                    <a:lstStyle/>
                    <a:p>
                      <a:pPr algn="ctr"/>
                      <a:r>
                        <a:rPr lang="en-US" sz="2400" dirty="0" smtClean="0">
                          <a:latin typeface="Calibri"/>
                          <a:cs typeface="Calibri"/>
                        </a:rPr>
                        <a:t>0.75</a:t>
                      </a:r>
                      <a:endParaRPr lang="en-US" sz="2400" dirty="0">
                        <a:latin typeface="Calibri"/>
                        <a:cs typeface="Calibri"/>
                      </a:endParaRPr>
                    </a:p>
                  </a:txBody>
                  <a:tcPr/>
                </a:tc>
                <a:tc>
                  <a:txBody>
                    <a:bodyPr/>
                    <a:lstStyle/>
                    <a:p>
                      <a:pPr algn="ctr" fontAlgn="b"/>
                      <a:r>
                        <a:rPr lang="en-US" sz="2400" b="0" i="0" u="none" strike="noStrike" dirty="0">
                          <a:solidFill>
                            <a:srgbClr val="000000"/>
                          </a:solidFill>
                          <a:effectLst/>
                          <a:latin typeface="Calibri"/>
                          <a:cs typeface="Calibri"/>
                        </a:rPr>
                        <a:t>7.5</a:t>
                      </a:r>
                    </a:p>
                  </a:txBody>
                  <a:tcPr marL="12700" marR="12700" marT="12700" marB="0" anchor="ctr"/>
                </a:tc>
              </a:tr>
              <a:tr h="370840">
                <a:tc>
                  <a:txBody>
                    <a:bodyPr/>
                    <a:lstStyle/>
                    <a:p>
                      <a:pPr algn="ctr"/>
                      <a:r>
                        <a:rPr lang="en-US" sz="2400" dirty="0" smtClean="0">
                          <a:latin typeface="Calibri"/>
                          <a:cs typeface="Calibri"/>
                        </a:rPr>
                        <a:t>0.80</a:t>
                      </a:r>
                      <a:endParaRPr lang="en-US" sz="2400" dirty="0">
                        <a:latin typeface="Calibri"/>
                        <a:cs typeface="Calibri"/>
                      </a:endParaRPr>
                    </a:p>
                  </a:txBody>
                  <a:tcPr/>
                </a:tc>
                <a:tc>
                  <a:txBody>
                    <a:bodyPr/>
                    <a:lstStyle/>
                    <a:p>
                      <a:pPr algn="ctr" fontAlgn="b"/>
                      <a:r>
                        <a:rPr lang="en-US" sz="2400" b="0" i="0" u="none" strike="noStrike" dirty="0">
                          <a:solidFill>
                            <a:srgbClr val="000000"/>
                          </a:solidFill>
                          <a:effectLst/>
                          <a:latin typeface="Calibri"/>
                          <a:cs typeface="Calibri"/>
                        </a:rPr>
                        <a:t>6.7</a:t>
                      </a:r>
                    </a:p>
                  </a:txBody>
                  <a:tcPr marL="12700" marR="12700" marT="12700" marB="0" anchor="ctr"/>
                </a:tc>
              </a:tr>
              <a:tr h="370840">
                <a:tc>
                  <a:txBody>
                    <a:bodyPr/>
                    <a:lstStyle/>
                    <a:p>
                      <a:pPr algn="ctr"/>
                      <a:r>
                        <a:rPr lang="en-US" sz="2400" dirty="0" smtClean="0">
                          <a:latin typeface="Calibri"/>
                          <a:cs typeface="Calibri"/>
                        </a:rPr>
                        <a:t>0.85</a:t>
                      </a:r>
                      <a:endParaRPr lang="en-US" sz="2400" dirty="0">
                        <a:latin typeface="Calibri"/>
                        <a:cs typeface="Calibri"/>
                      </a:endParaRPr>
                    </a:p>
                  </a:txBody>
                  <a:tcPr/>
                </a:tc>
                <a:tc>
                  <a:txBody>
                    <a:bodyPr/>
                    <a:lstStyle/>
                    <a:p>
                      <a:pPr algn="ctr" fontAlgn="b"/>
                      <a:r>
                        <a:rPr lang="en-US" sz="2400" b="0" i="0" u="none" strike="noStrike" dirty="0">
                          <a:solidFill>
                            <a:srgbClr val="000000"/>
                          </a:solidFill>
                          <a:effectLst/>
                          <a:latin typeface="Calibri"/>
                          <a:cs typeface="Calibri"/>
                        </a:rPr>
                        <a:t>5.8</a:t>
                      </a:r>
                    </a:p>
                  </a:txBody>
                  <a:tcPr marL="12700" marR="12700" marT="12700" marB="0" anchor="ctr"/>
                </a:tc>
              </a:tr>
              <a:tr h="370840">
                <a:tc>
                  <a:txBody>
                    <a:bodyPr/>
                    <a:lstStyle/>
                    <a:p>
                      <a:pPr algn="ctr"/>
                      <a:r>
                        <a:rPr lang="en-US" sz="2400" dirty="0" smtClean="0">
                          <a:latin typeface="Calibri"/>
                          <a:cs typeface="Calibri"/>
                        </a:rPr>
                        <a:t>0.90</a:t>
                      </a:r>
                      <a:endParaRPr lang="en-US" sz="2400" dirty="0">
                        <a:latin typeface="Calibri"/>
                        <a:cs typeface="Calibri"/>
                      </a:endParaRPr>
                    </a:p>
                  </a:txBody>
                  <a:tcPr/>
                </a:tc>
                <a:tc>
                  <a:txBody>
                    <a:bodyPr/>
                    <a:lstStyle/>
                    <a:p>
                      <a:pPr algn="ctr" fontAlgn="b"/>
                      <a:r>
                        <a:rPr lang="en-US" sz="2400" b="0" i="0" u="none" strike="noStrike" dirty="0">
                          <a:solidFill>
                            <a:srgbClr val="000000"/>
                          </a:solidFill>
                          <a:effectLst/>
                          <a:latin typeface="Calibri"/>
                          <a:cs typeface="Calibri"/>
                        </a:rPr>
                        <a:t>4.7</a:t>
                      </a:r>
                    </a:p>
                  </a:txBody>
                  <a:tcPr marL="12700" marR="12700" marT="12700" marB="0" anchor="ctr"/>
                </a:tc>
              </a:tr>
              <a:tr h="370840">
                <a:tc>
                  <a:txBody>
                    <a:bodyPr/>
                    <a:lstStyle/>
                    <a:p>
                      <a:pPr algn="ctr"/>
                      <a:r>
                        <a:rPr lang="en-US" sz="2400" dirty="0" smtClean="0">
                          <a:latin typeface="Calibri"/>
                          <a:cs typeface="Calibri"/>
                        </a:rPr>
                        <a:t>0.95</a:t>
                      </a:r>
                      <a:endParaRPr lang="en-US" sz="2400" dirty="0">
                        <a:latin typeface="Calibri"/>
                        <a:cs typeface="Calibri"/>
                      </a:endParaRPr>
                    </a:p>
                  </a:txBody>
                  <a:tcPr/>
                </a:tc>
                <a:tc>
                  <a:txBody>
                    <a:bodyPr/>
                    <a:lstStyle/>
                    <a:p>
                      <a:pPr algn="ctr" fontAlgn="b"/>
                      <a:r>
                        <a:rPr lang="en-US" sz="2400" b="0" i="0" u="none" strike="noStrike" dirty="0">
                          <a:solidFill>
                            <a:srgbClr val="000000"/>
                          </a:solidFill>
                          <a:effectLst/>
                          <a:latin typeface="Calibri"/>
                          <a:cs typeface="Calibri"/>
                        </a:rPr>
                        <a:t>3.4</a:t>
                      </a:r>
                    </a:p>
                  </a:txBody>
                  <a:tcPr marL="12700" marR="12700" marT="12700" marB="0" anchor="ctr"/>
                </a:tc>
              </a:tr>
            </a:tbl>
          </a:graphicData>
        </a:graphic>
      </p:graphicFrame>
    </p:spTree>
    <p:extLst>
      <p:ext uri="{BB962C8B-B14F-4D97-AF65-F5344CB8AC3E}">
        <p14:creationId xmlns:p14="http://schemas.microsoft.com/office/powerpoint/2010/main" val="51987194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mean?</a:t>
            </a:r>
            <a:endParaRPr lang="en-US" dirty="0"/>
          </a:p>
        </p:txBody>
      </p:sp>
      <p:sp>
        <p:nvSpPr>
          <p:cNvPr id="3" name="Content Placeholder 2"/>
          <p:cNvSpPr>
            <a:spLocks noGrp="1"/>
          </p:cNvSpPr>
          <p:nvPr>
            <p:ph idx="1"/>
          </p:nvPr>
        </p:nvSpPr>
        <p:spPr>
          <a:xfrm>
            <a:off x="717550" y="1384300"/>
            <a:ext cx="8426450" cy="5283200"/>
          </a:xfrm>
        </p:spPr>
        <p:txBody>
          <a:bodyPr>
            <a:normAutofit fontScale="92500" lnSpcReduction="10000"/>
          </a:bodyPr>
          <a:lstStyle/>
          <a:p>
            <a:r>
              <a:rPr lang="en-US" dirty="0" smtClean="0"/>
              <a:t>Consider a class of 25 students taking a reading test</a:t>
            </a:r>
          </a:p>
          <a:p>
            <a:pPr lvl="1"/>
            <a:r>
              <a:rPr lang="en-US" dirty="0" smtClean="0"/>
              <a:t>with a reliability of 0.85</a:t>
            </a:r>
          </a:p>
          <a:p>
            <a:pPr lvl="1"/>
            <a:r>
              <a:rPr lang="en-US" dirty="0" smtClean="0"/>
              <a:t>an average score of 50</a:t>
            </a:r>
          </a:p>
          <a:p>
            <a:pPr lvl="1"/>
            <a:r>
              <a:rPr lang="en-US" dirty="0" smtClean="0"/>
              <a:t>a standard deviation of 15 (most scores range from 20 to 80)</a:t>
            </a:r>
          </a:p>
          <a:p>
            <a:r>
              <a:rPr lang="en-US" dirty="0" smtClean="0"/>
              <a:t>Then</a:t>
            </a:r>
          </a:p>
          <a:p>
            <a:pPr lvl="1"/>
            <a:r>
              <a:rPr lang="en-US" dirty="0" smtClean="0"/>
              <a:t>17 students get a score within 6 points of their true score</a:t>
            </a:r>
          </a:p>
          <a:p>
            <a:pPr lvl="1"/>
            <a:r>
              <a:rPr lang="en-US" dirty="0" smtClean="0"/>
              <a:t>7 students get a score that is more than 6 points, but less than 12 points from their true score</a:t>
            </a:r>
          </a:p>
          <a:p>
            <a:pPr lvl="1"/>
            <a:r>
              <a:rPr lang="en-US" dirty="0" smtClean="0"/>
              <a:t>and one student gets a score that differs from their true score</a:t>
            </a:r>
            <a:br>
              <a:rPr lang="en-US" dirty="0" smtClean="0"/>
            </a:br>
            <a:r>
              <a:rPr lang="en-US" i="1" dirty="0" smtClean="0"/>
              <a:t>by more than 12 points</a:t>
            </a:r>
          </a:p>
          <a:p>
            <a:r>
              <a:rPr lang="en-US" dirty="0" smtClean="0"/>
              <a:t>Unfortunately</a:t>
            </a:r>
            <a:r>
              <a:rPr lang="mr-IN" dirty="0" smtClean="0"/>
              <a:t>…</a:t>
            </a:r>
            <a:endParaRPr lang="en-US" dirty="0" smtClean="0"/>
          </a:p>
          <a:p>
            <a:pPr lvl="1"/>
            <a:r>
              <a:rPr lang="en-US" dirty="0" smtClean="0"/>
              <a:t>you won’t know which student</a:t>
            </a:r>
          </a:p>
          <a:p>
            <a:pPr lvl="1"/>
            <a:r>
              <a:rPr lang="en-US" dirty="0" smtClean="0"/>
              <a:t>and you won’t know if their score was higher or lower than it should have been</a:t>
            </a:r>
          </a:p>
          <a:p>
            <a:pPr lvl="1"/>
            <a:endParaRPr lang="en-US" dirty="0" smtClean="0"/>
          </a:p>
          <a:p>
            <a:pPr lvl="1"/>
            <a:endParaRPr lang="en-US" dirty="0"/>
          </a:p>
        </p:txBody>
      </p:sp>
    </p:spTree>
    <p:extLst>
      <p:ext uri="{BB962C8B-B14F-4D97-AF65-F5344CB8AC3E}">
        <p14:creationId xmlns:p14="http://schemas.microsoft.com/office/powerpoint/2010/main" val="16039062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 0.75</a:t>
            </a:r>
            <a:endParaRPr lang="en-US" dirty="0"/>
          </a:p>
        </p:txBody>
      </p:sp>
      <p:graphicFrame>
        <p:nvGraphicFramePr>
          <p:cNvPr id="11" name="Content Placeholder 10"/>
          <p:cNvGraphicFramePr>
            <a:graphicFrameLocks noGrp="1"/>
          </p:cNvGraphicFramePr>
          <p:nvPr>
            <p:ph idx="1"/>
          </p:nvPr>
        </p:nvGraphicFramePr>
        <p:xfrm>
          <a:off x="717550" y="1384300"/>
          <a:ext cx="7969250" cy="4840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262701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 0.80</a:t>
            </a:r>
            <a:endParaRPr lang="en-US" dirty="0"/>
          </a:p>
        </p:txBody>
      </p:sp>
      <p:graphicFrame>
        <p:nvGraphicFramePr>
          <p:cNvPr id="10" name="Content Placeholder 9"/>
          <p:cNvGraphicFramePr>
            <a:graphicFrameLocks noGrp="1"/>
          </p:cNvGraphicFramePr>
          <p:nvPr>
            <p:ph idx="1"/>
          </p:nvPr>
        </p:nvGraphicFramePr>
        <p:xfrm>
          <a:off x="717550" y="1384300"/>
          <a:ext cx="7969250" cy="4840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162076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 0.85</a:t>
            </a:r>
            <a:endParaRPr lang="en-US" dirty="0"/>
          </a:p>
        </p:txBody>
      </p:sp>
      <p:graphicFrame>
        <p:nvGraphicFramePr>
          <p:cNvPr id="9" name="Content Placeholder 8"/>
          <p:cNvGraphicFramePr>
            <a:graphicFrameLocks noGrp="1"/>
          </p:cNvGraphicFramePr>
          <p:nvPr>
            <p:ph idx="1"/>
          </p:nvPr>
        </p:nvGraphicFramePr>
        <p:xfrm>
          <a:off x="717550" y="1384300"/>
          <a:ext cx="7969250" cy="4840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392025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 0.90</a:t>
            </a:r>
            <a:endParaRPr lang="en-US" dirty="0"/>
          </a:p>
        </p:txBody>
      </p:sp>
      <p:graphicFrame>
        <p:nvGraphicFramePr>
          <p:cNvPr id="9" name="Content Placeholder 8"/>
          <p:cNvGraphicFramePr>
            <a:graphicFrameLocks noGrp="1"/>
          </p:cNvGraphicFramePr>
          <p:nvPr>
            <p:ph idx="1"/>
          </p:nvPr>
        </p:nvGraphicFramePr>
        <p:xfrm>
          <a:off x="717550" y="1384300"/>
          <a:ext cx="7969250" cy="4840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474120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 0.95</a:t>
            </a:r>
            <a:endParaRPr lang="en-US" dirty="0"/>
          </a:p>
        </p:txBody>
      </p:sp>
      <p:graphicFrame>
        <p:nvGraphicFramePr>
          <p:cNvPr id="8" name="Content Placeholder 7"/>
          <p:cNvGraphicFramePr>
            <a:graphicFrameLocks noGrp="1"/>
          </p:cNvGraphicFramePr>
          <p:nvPr>
            <p:ph idx="1"/>
          </p:nvPr>
        </p:nvGraphicFramePr>
        <p:xfrm>
          <a:off x="717550" y="1384300"/>
          <a:ext cx="7969250" cy="4840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789438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Understanding what</a:t>
            </a:r>
            <a:br>
              <a:rPr lang="en-US" dirty="0" smtClean="0"/>
            </a:br>
            <a:r>
              <a:rPr lang="en-US" dirty="0" smtClean="0"/>
              <a:t>this</a:t>
            </a:r>
            <a:r>
              <a:rPr lang="en-US" dirty="0"/>
              <a:t> </a:t>
            </a:r>
            <a:r>
              <a:rPr lang="en-US" dirty="0" smtClean="0"/>
              <a:t>means in practice</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BCA7252-6283-0043-95DE-9CBA704BC554}" type="slidenum">
              <a:rPr lang="en-GB" smtClean="0"/>
              <a:pPr>
                <a:defRPr/>
              </a:pPr>
              <a:t>48</a:t>
            </a:fld>
            <a:endParaRPr lang="en-GB" dirty="0"/>
          </a:p>
        </p:txBody>
      </p:sp>
    </p:spTree>
    <p:extLst>
      <p:ext uri="{BB962C8B-B14F-4D97-AF65-F5344CB8AC3E}">
        <p14:creationId xmlns:p14="http://schemas.microsoft.com/office/powerpoint/2010/main" val="115867022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Grouping students by ability</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BCA7252-6283-0043-95DE-9CBA704BC554}" type="slidenum">
              <a:rPr lang="en-GB" smtClean="0"/>
              <a:pPr>
                <a:defRPr/>
              </a:pPr>
              <a:t>49</a:t>
            </a:fld>
            <a:endParaRPr lang="en-GB" dirty="0"/>
          </a:p>
        </p:txBody>
      </p:sp>
    </p:spTree>
    <p:extLst>
      <p:ext uri="{BB962C8B-B14F-4D97-AF65-F5344CB8AC3E}">
        <p14:creationId xmlns:p14="http://schemas.microsoft.com/office/powerpoint/2010/main" val="21696091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And using class ranks in each subject</a:t>
            </a:r>
            <a:r>
              <a:rPr lang="is-IS" dirty="0" smtClean="0"/>
              <a:t>…</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229231691"/>
              </p:ext>
            </p:extLst>
          </p:nvPr>
        </p:nvGraphicFramePr>
        <p:xfrm>
          <a:off x="717550" y="1409700"/>
          <a:ext cx="8153398" cy="4820920"/>
        </p:xfrm>
        <a:graphic>
          <a:graphicData uri="http://schemas.openxmlformats.org/drawingml/2006/table">
            <a:tbl>
              <a:tblPr firstRow="1" bandRow="1">
                <a:tableStyleId>{5C22544A-7EE6-4342-B048-85BDC9FD1C3A}</a:tableStyleId>
              </a:tblPr>
              <a:tblGrid>
                <a:gridCol w="1212850"/>
                <a:gridCol w="771172"/>
                <a:gridCol w="771172"/>
                <a:gridCol w="771172"/>
                <a:gridCol w="771172"/>
                <a:gridCol w="771172"/>
                <a:gridCol w="771172"/>
                <a:gridCol w="771172"/>
                <a:gridCol w="771172"/>
                <a:gridCol w="771172"/>
              </a:tblGrid>
              <a:tr h="370840">
                <a:tc>
                  <a:txBody>
                    <a:bodyPr/>
                    <a:lstStyle/>
                    <a:p>
                      <a:endParaRPr lang="en-US" dirty="0"/>
                    </a:p>
                  </a:txBody>
                  <a:tcPr>
                    <a:solidFill>
                      <a:srgbClr val="1691D0"/>
                    </a:solidFill>
                  </a:tcPr>
                </a:tc>
                <a:tc>
                  <a:txBody>
                    <a:bodyPr/>
                    <a:lstStyle/>
                    <a:p>
                      <a:pPr algn="r"/>
                      <a:r>
                        <a:rPr lang="en-US" dirty="0" smtClean="0"/>
                        <a:t>A</a:t>
                      </a:r>
                      <a:endParaRPr lang="en-US" dirty="0"/>
                    </a:p>
                  </a:txBody>
                  <a:tcPr>
                    <a:solidFill>
                      <a:srgbClr val="1691D0"/>
                    </a:solidFill>
                  </a:tcPr>
                </a:tc>
                <a:tc>
                  <a:txBody>
                    <a:bodyPr/>
                    <a:lstStyle/>
                    <a:p>
                      <a:pPr algn="r"/>
                      <a:r>
                        <a:rPr lang="en-US" dirty="0" smtClean="0"/>
                        <a:t>B</a:t>
                      </a:r>
                      <a:endParaRPr lang="en-US" dirty="0"/>
                    </a:p>
                  </a:txBody>
                  <a:tcPr>
                    <a:solidFill>
                      <a:srgbClr val="1691D0"/>
                    </a:solidFill>
                  </a:tcPr>
                </a:tc>
                <a:tc>
                  <a:txBody>
                    <a:bodyPr/>
                    <a:lstStyle/>
                    <a:p>
                      <a:pPr algn="r"/>
                      <a:r>
                        <a:rPr lang="en-US" dirty="0" smtClean="0"/>
                        <a:t>C</a:t>
                      </a:r>
                      <a:endParaRPr lang="en-US" dirty="0"/>
                    </a:p>
                  </a:txBody>
                  <a:tcPr>
                    <a:solidFill>
                      <a:srgbClr val="1691D0"/>
                    </a:solidFill>
                  </a:tcPr>
                </a:tc>
                <a:tc>
                  <a:txBody>
                    <a:bodyPr/>
                    <a:lstStyle/>
                    <a:p>
                      <a:pPr algn="r"/>
                      <a:r>
                        <a:rPr lang="en-US" dirty="0" smtClean="0"/>
                        <a:t>D</a:t>
                      </a:r>
                      <a:endParaRPr lang="en-US" dirty="0"/>
                    </a:p>
                  </a:txBody>
                  <a:tcPr>
                    <a:solidFill>
                      <a:srgbClr val="1691D0"/>
                    </a:solidFill>
                  </a:tcPr>
                </a:tc>
                <a:tc>
                  <a:txBody>
                    <a:bodyPr/>
                    <a:lstStyle/>
                    <a:p>
                      <a:pPr algn="r"/>
                      <a:r>
                        <a:rPr lang="en-US" dirty="0" smtClean="0"/>
                        <a:t>E</a:t>
                      </a:r>
                      <a:endParaRPr lang="en-US" dirty="0"/>
                    </a:p>
                  </a:txBody>
                  <a:tcPr>
                    <a:solidFill>
                      <a:srgbClr val="1691D0"/>
                    </a:solidFill>
                  </a:tcPr>
                </a:tc>
                <a:tc>
                  <a:txBody>
                    <a:bodyPr/>
                    <a:lstStyle/>
                    <a:p>
                      <a:pPr algn="r"/>
                      <a:r>
                        <a:rPr lang="en-US" dirty="0" smtClean="0"/>
                        <a:t>F</a:t>
                      </a:r>
                      <a:endParaRPr lang="en-US" dirty="0"/>
                    </a:p>
                  </a:txBody>
                  <a:tcPr>
                    <a:solidFill>
                      <a:srgbClr val="1691D0"/>
                    </a:solidFill>
                  </a:tcPr>
                </a:tc>
                <a:tc>
                  <a:txBody>
                    <a:bodyPr/>
                    <a:lstStyle/>
                    <a:p>
                      <a:pPr algn="r"/>
                      <a:r>
                        <a:rPr lang="en-US" dirty="0" smtClean="0"/>
                        <a:t>G</a:t>
                      </a:r>
                      <a:endParaRPr lang="en-US" dirty="0"/>
                    </a:p>
                  </a:txBody>
                  <a:tcPr>
                    <a:solidFill>
                      <a:srgbClr val="1691D0"/>
                    </a:solidFill>
                  </a:tcPr>
                </a:tc>
                <a:tc>
                  <a:txBody>
                    <a:bodyPr/>
                    <a:lstStyle/>
                    <a:p>
                      <a:pPr algn="r"/>
                      <a:r>
                        <a:rPr lang="en-US" dirty="0" smtClean="0"/>
                        <a:t>H</a:t>
                      </a:r>
                      <a:endParaRPr lang="en-US" dirty="0"/>
                    </a:p>
                  </a:txBody>
                  <a:tcPr>
                    <a:solidFill>
                      <a:srgbClr val="1691D0"/>
                    </a:solidFill>
                  </a:tcPr>
                </a:tc>
                <a:tc>
                  <a:txBody>
                    <a:bodyPr/>
                    <a:lstStyle/>
                    <a:p>
                      <a:r>
                        <a:rPr lang="en-US" dirty="0" smtClean="0"/>
                        <a:t>Total</a:t>
                      </a:r>
                      <a:endParaRPr lang="en-US" dirty="0"/>
                    </a:p>
                  </a:txBody>
                  <a:tcPr>
                    <a:solidFill>
                      <a:srgbClr val="1691D0"/>
                    </a:solidFill>
                  </a:tcPr>
                </a:tc>
              </a:tr>
              <a:tr h="370840">
                <a:tc>
                  <a:txBody>
                    <a:bodyPr/>
                    <a:lstStyle/>
                    <a:p>
                      <a:pPr algn="l" fontAlgn="b"/>
                      <a:r>
                        <a:rPr lang="en-US" sz="1800" b="0" i="0" u="none" strike="noStrike" dirty="0">
                          <a:solidFill>
                            <a:srgbClr val="000000"/>
                          </a:solidFill>
                          <a:effectLst/>
                          <a:latin typeface="Calibri"/>
                        </a:rPr>
                        <a:t>Adams</a:t>
                      </a:r>
                    </a:p>
                  </a:txBody>
                  <a:tcPr marL="12700" marR="12700" marT="12700" marB="0" anchor="b"/>
                </a:tc>
                <a:tc>
                  <a:txBody>
                    <a:bodyPr/>
                    <a:lstStyle/>
                    <a:p>
                      <a:pPr algn="r" fontAlgn="b"/>
                      <a:r>
                        <a:rPr lang="en-US" sz="1800" b="0" i="0" u="none" strike="noStrike">
                          <a:solidFill>
                            <a:srgbClr val="000000"/>
                          </a:solidFill>
                          <a:effectLst/>
                          <a:latin typeface="Calibri"/>
                        </a:rPr>
                        <a:t>1</a:t>
                      </a:r>
                    </a:p>
                  </a:txBody>
                  <a:tcPr marL="12700" marR="12700" marT="12700" marB="0" anchor="b"/>
                </a:tc>
                <a:tc>
                  <a:txBody>
                    <a:bodyPr/>
                    <a:lstStyle/>
                    <a:p>
                      <a:pPr algn="r" fontAlgn="b"/>
                      <a:r>
                        <a:rPr lang="is-IS" sz="1800" b="0" i="0" u="none" strike="noStrike">
                          <a:solidFill>
                            <a:srgbClr val="000000"/>
                          </a:solidFill>
                          <a:effectLst/>
                          <a:latin typeface="Calibri"/>
                        </a:rPr>
                        <a:t>12</a:t>
                      </a:r>
                    </a:p>
                  </a:txBody>
                  <a:tcPr marL="12700" marR="12700" marT="12700" marB="0" anchor="b"/>
                </a:tc>
                <a:tc>
                  <a:txBody>
                    <a:bodyPr/>
                    <a:lstStyle/>
                    <a:p>
                      <a:pPr algn="r" fontAlgn="b"/>
                      <a:r>
                        <a:rPr lang="en-US" sz="1800" b="0" i="0" u="none" strike="noStrike">
                          <a:solidFill>
                            <a:srgbClr val="000000"/>
                          </a:solidFill>
                          <a:effectLst/>
                          <a:latin typeface="Calibri"/>
                        </a:rPr>
                        <a:t>8</a:t>
                      </a:r>
                    </a:p>
                  </a:txBody>
                  <a:tcPr marL="12700" marR="12700" marT="12700" marB="0" anchor="b"/>
                </a:tc>
                <a:tc>
                  <a:txBody>
                    <a:bodyPr/>
                    <a:lstStyle/>
                    <a:p>
                      <a:pPr algn="r" fontAlgn="b"/>
                      <a:r>
                        <a:rPr lang="en-US" sz="1800" b="0" i="0" u="none" strike="noStrike">
                          <a:solidFill>
                            <a:srgbClr val="000000"/>
                          </a:solidFill>
                          <a:effectLst/>
                          <a:latin typeface="Calibri"/>
                        </a:rPr>
                        <a:t>3</a:t>
                      </a:r>
                    </a:p>
                  </a:txBody>
                  <a:tcPr marL="12700" marR="12700" marT="12700" marB="0" anchor="b"/>
                </a:tc>
                <a:tc>
                  <a:txBody>
                    <a:bodyPr/>
                    <a:lstStyle/>
                    <a:p>
                      <a:pPr algn="r" fontAlgn="b"/>
                      <a:r>
                        <a:rPr lang="en-US" sz="1800" b="0" i="0" u="none" strike="noStrike">
                          <a:solidFill>
                            <a:srgbClr val="000000"/>
                          </a:solidFill>
                          <a:effectLst/>
                          <a:latin typeface="Calibri"/>
                        </a:rPr>
                        <a:t>7</a:t>
                      </a:r>
                    </a:p>
                  </a:txBody>
                  <a:tcPr marL="12700" marR="12700" marT="12700" marB="0" anchor="b"/>
                </a:tc>
                <a:tc>
                  <a:txBody>
                    <a:bodyPr/>
                    <a:lstStyle/>
                    <a:p>
                      <a:pPr algn="r" fontAlgn="b"/>
                      <a:r>
                        <a:rPr lang="is-IS" sz="1800" b="0" i="0" u="none" strike="noStrike">
                          <a:solidFill>
                            <a:srgbClr val="000000"/>
                          </a:solidFill>
                          <a:effectLst/>
                          <a:latin typeface="Calibri"/>
                        </a:rPr>
                        <a:t>2</a:t>
                      </a:r>
                    </a:p>
                  </a:txBody>
                  <a:tcPr marL="12700" marR="12700" marT="12700" marB="0" anchor="b"/>
                </a:tc>
                <a:tc>
                  <a:txBody>
                    <a:bodyPr/>
                    <a:lstStyle/>
                    <a:p>
                      <a:pPr algn="r" fontAlgn="b"/>
                      <a:r>
                        <a:rPr lang="is-IS" sz="1800" b="0" i="0" u="none" strike="noStrike">
                          <a:solidFill>
                            <a:srgbClr val="000000"/>
                          </a:solidFill>
                          <a:effectLst/>
                          <a:latin typeface="Calibri"/>
                        </a:rPr>
                        <a:t>12</a:t>
                      </a:r>
                    </a:p>
                  </a:txBody>
                  <a:tcPr marL="12700" marR="12700" marT="12700" marB="0" anchor="b"/>
                </a:tc>
                <a:tc>
                  <a:txBody>
                    <a:bodyPr/>
                    <a:lstStyle/>
                    <a:p>
                      <a:pPr algn="r" fontAlgn="b"/>
                      <a:r>
                        <a:rPr lang="en-US" sz="1800" b="0" i="0" u="none" strike="noStrike">
                          <a:solidFill>
                            <a:srgbClr val="000000"/>
                          </a:solidFill>
                          <a:effectLst/>
                          <a:latin typeface="Calibri"/>
                        </a:rPr>
                        <a:t>7</a:t>
                      </a:r>
                    </a:p>
                  </a:txBody>
                  <a:tcPr marL="12700" marR="12700" marT="12700" marB="0" anchor="b"/>
                </a:tc>
                <a:tc>
                  <a:txBody>
                    <a:bodyPr/>
                    <a:lstStyle/>
                    <a:p>
                      <a:pPr algn="r" fontAlgn="b"/>
                      <a:r>
                        <a:rPr lang="is-IS" sz="1800" b="0" i="0" u="none" strike="noStrike">
                          <a:solidFill>
                            <a:srgbClr val="000000"/>
                          </a:solidFill>
                          <a:effectLst/>
                          <a:latin typeface="Calibri"/>
                        </a:rPr>
                        <a:t>52</a:t>
                      </a:r>
                    </a:p>
                  </a:txBody>
                  <a:tcPr marL="12700" marR="12700" marT="12700" marB="0" anchor="b"/>
                </a:tc>
              </a:tr>
              <a:tr h="370840">
                <a:tc>
                  <a:txBody>
                    <a:bodyPr/>
                    <a:lstStyle/>
                    <a:p>
                      <a:pPr algn="l" fontAlgn="b"/>
                      <a:r>
                        <a:rPr lang="en-US" sz="1800" b="0" i="0" u="none" strike="noStrike">
                          <a:solidFill>
                            <a:srgbClr val="000000"/>
                          </a:solidFill>
                          <a:effectLst/>
                          <a:latin typeface="Calibri"/>
                        </a:rPr>
                        <a:t>Brown</a:t>
                      </a:r>
                    </a:p>
                  </a:txBody>
                  <a:tcPr marL="12700" marR="12700" marT="12700" marB="0" anchor="b"/>
                </a:tc>
                <a:tc>
                  <a:txBody>
                    <a:bodyPr/>
                    <a:lstStyle/>
                    <a:p>
                      <a:pPr algn="r" fontAlgn="b"/>
                      <a:r>
                        <a:rPr lang="is-IS" sz="1800" b="0" i="0" u="none" strike="noStrike">
                          <a:solidFill>
                            <a:srgbClr val="000000"/>
                          </a:solidFill>
                          <a:effectLst/>
                          <a:latin typeface="Calibri"/>
                        </a:rPr>
                        <a:t>2</a:t>
                      </a:r>
                    </a:p>
                  </a:txBody>
                  <a:tcPr marL="12700" marR="12700" marT="12700" marB="0" anchor="b"/>
                </a:tc>
                <a:tc>
                  <a:txBody>
                    <a:bodyPr/>
                    <a:lstStyle/>
                    <a:p>
                      <a:pPr algn="r" fontAlgn="b"/>
                      <a:r>
                        <a:rPr lang="en-US" sz="1800" b="0" i="0" u="none" strike="noStrike">
                          <a:solidFill>
                            <a:srgbClr val="000000"/>
                          </a:solidFill>
                          <a:effectLst/>
                          <a:latin typeface="Calibri"/>
                        </a:rPr>
                        <a:t>8</a:t>
                      </a:r>
                    </a:p>
                  </a:txBody>
                  <a:tcPr marL="12700" marR="12700" marT="12700" marB="0" anchor="b"/>
                </a:tc>
                <a:tc>
                  <a:txBody>
                    <a:bodyPr/>
                    <a:lstStyle/>
                    <a:p>
                      <a:pPr algn="r" fontAlgn="b"/>
                      <a:r>
                        <a:rPr lang="en-US" sz="1800" b="0" i="0" u="none" strike="noStrike">
                          <a:solidFill>
                            <a:srgbClr val="000000"/>
                          </a:solidFill>
                          <a:effectLst/>
                          <a:latin typeface="Calibri"/>
                        </a:rPr>
                        <a:t>10</a:t>
                      </a:r>
                    </a:p>
                  </a:txBody>
                  <a:tcPr marL="12700" marR="12700" marT="12700" marB="0" anchor="b"/>
                </a:tc>
                <a:tc>
                  <a:txBody>
                    <a:bodyPr/>
                    <a:lstStyle/>
                    <a:p>
                      <a:pPr algn="r" fontAlgn="b"/>
                      <a:r>
                        <a:rPr lang="en-US" sz="1800" b="0" i="0" u="none" strike="noStrike">
                          <a:solidFill>
                            <a:srgbClr val="000000"/>
                          </a:solidFill>
                          <a:effectLst/>
                          <a:latin typeface="Calibri"/>
                        </a:rPr>
                        <a:t>6</a:t>
                      </a:r>
                    </a:p>
                  </a:txBody>
                  <a:tcPr marL="12700" marR="12700" marT="12700" marB="0" anchor="b"/>
                </a:tc>
                <a:tc>
                  <a:txBody>
                    <a:bodyPr/>
                    <a:lstStyle/>
                    <a:p>
                      <a:pPr algn="r" fontAlgn="b"/>
                      <a:r>
                        <a:rPr lang="is-IS" sz="1800" b="0" i="0" u="none" strike="noStrike">
                          <a:solidFill>
                            <a:srgbClr val="000000"/>
                          </a:solidFill>
                          <a:effectLst/>
                          <a:latin typeface="Calibri"/>
                        </a:rPr>
                        <a:t>12</a:t>
                      </a:r>
                    </a:p>
                  </a:txBody>
                  <a:tcPr marL="12700" marR="12700" marT="12700" marB="0" anchor="b"/>
                </a:tc>
                <a:tc>
                  <a:txBody>
                    <a:bodyPr/>
                    <a:lstStyle/>
                    <a:p>
                      <a:pPr algn="r" fontAlgn="b"/>
                      <a:r>
                        <a:rPr lang="en-US" sz="1800" b="0" i="0" u="none" strike="noStrike">
                          <a:solidFill>
                            <a:srgbClr val="000000"/>
                          </a:solidFill>
                          <a:effectLst/>
                          <a:latin typeface="Calibri"/>
                        </a:rPr>
                        <a:t>4</a:t>
                      </a:r>
                    </a:p>
                  </a:txBody>
                  <a:tcPr marL="12700" marR="12700" marT="12700" marB="0" anchor="b"/>
                </a:tc>
                <a:tc>
                  <a:txBody>
                    <a:bodyPr/>
                    <a:lstStyle/>
                    <a:p>
                      <a:pPr algn="r" fontAlgn="b"/>
                      <a:r>
                        <a:rPr lang="en-US" sz="1800" b="0" i="0" u="none" strike="noStrike">
                          <a:solidFill>
                            <a:srgbClr val="000000"/>
                          </a:solidFill>
                          <a:effectLst/>
                          <a:latin typeface="Calibri"/>
                        </a:rPr>
                        <a:t>7</a:t>
                      </a:r>
                    </a:p>
                  </a:txBody>
                  <a:tcPr marL="12700" marR="12700" marT="12700" marB="0" anchor="b"/>
                </a:tc>
                <a:tc>
                  <a:txBody>
                    <a:bodyPr/>
                    <a:lstStyle/>
                    <a:p>
                      <a:pPr algn="r" fontAlgn="b"/>
                      <a:r>
                        <a:rPr lang="en-US" sz="1800" b="0" i="0" u="none" strike="noStrike">
                          <a:solidFill>
                            <a:srgbClr val="000000"/>
                          </a:solidFill>
                          <a:effectLst/>
                          <a:latin typeface="Calibri"/>
                        </a:rPr>
                        <a:t>3</a:t>
                      </a:r>
                    </a:p>
                  </a:txBody>
                  <a:tcPr marL="12700" marR="12700" marT="12700" marB="0" anchor="b"/>
                </a:tc>
                <a:tc>
                  <a:txBody>
                    <a:bodyPr/>
                    <a:lstStyle/>
                    <a:p>
                      <a:pPr algn="r" fontAlgn="b"/>
                      <a:r>
                        <a:rPr lang="is-IS" sz="1800" b="0" i="0" u="none" strike="noStrike">
                          <a:solidFill>
                            <a:srgbClr val="000000"/>
                          </a:solidFill>
                          <a:effectLst/>
                          <a:latin typeface="Calibri"/>
                        </a:rPr>
                        <a:t>52</a:t>
                      </a:r>
                    </a:p>
                  </a:txBody>
                  <a:tcPr marL="12700" marR="12700" marT="12700" marB="0" anchor="b"/>
                </a:tc>
              </a:tr>
              <a:tr h="370840">
                <a:tc>
                  <a:txBody>
                    <a:bodyPr/>
                    <a:lstStyle/>
                    <a:p>
                      <a:pPr algn="l" fontAlgn="b"/>
                      <a:r>
                        <a:rPr lang="en-US" sz="1800" b="0" i="0" u="none" strike="noStrike">
                          <a:solidFill>
                            <a:srgbClr val="000000"/>
                          </a:solidFill>
                          <a:effectLst/>
                          <a:latin typeface="Calibri"/>
                        </a:rPr>
                        <a:t>Collins</a:t>
                      </a:r>
                    </a:p>
                  </a:txBody>
                  <a:tcPr marL="12700" marR="12700" marT="12700" marB="0" anchor="b"/>
                </a:tc>
                <a:tc>
                  <a:txBody>
                    <a:bodyPr/>
                    <a:lstStyle/>
                    <a:p>
                      <a:pPr algn="r" fontAlgn="b"/>
                      <a:r>
                        <a:rPr lang="en-US" sz="1800" b="0" i="0" u="none" strike="noStrike">
                          <a:solidFill>
                            <a:srgbClr val="000000"/>
                          </a:solidFill>
                          <a:effectLst/>
                          <a:latin typeface="Calibri"/>
                        </a:rPr>
                        <a:t>7</a:t>
                      </a:r>
                    </a:p>
                  </a:txBody>
                  <a:tcPr marL="12700" marR="12700" marT="12700" marB="0" anchor="b"/>
                </a:tc>
                <a:tc>
                  <a:txBody>
                    <a:bodyPr/>
                    <a:lstStyle/>
                    <a:p>
                      <a:pPr algn="r" fontAlgn="b"/>
                      <a:r>
                        <a:rPr lang="en-US" sz="1800" b="0" i="0" u="none" strike="noStrike">
                          <a:solidFill>
                            <a:srgbClr val="000000"/>
                          </a:solidFill>
                          <a:effectLst/>
                          <a:latin typeface="Calibri"/>
                        </a:rPr>
                        <a:t>9</a:t>
                      </a:r>
                    </a:p>
                  </a:txBody>
                  <a:tcPr marL="12700" marR="12700" marT="12700" marB="0" anchor="b"/>
                </a:tc>
                <a:tc>
                  <a:txBody>
                    <a:bodyPr/>
                    <a:lstStyle/>
                    <a:p>
                      <a:pPr algn="r" fontAlgn="b"/>
                      <a:r>
                        <a:rPr lang="is-IS" sz="1800" b="0" i="0" u="none" strike="noStrike">
                          <a:solidFill>
                            <a:srgbClr val="000000"/>
                          </a:solidFill>
                          <a:effectLst/>
                          <a:latin typeface="Calibri"/>
                        </a:rPr>
                        <a:t>12</a:t>
                      </a:r>
                    </a:p>
                  </a:txBody>
                  <a:tcPr marL="12700" marR="12700" marT="12700" marB="0" anchor="b"/>
                </a:tc>
                <a:tc>
                  <a:txBody>
                    <a:bodyPr/>
                    <a:lstStyle/>
                    <a:p>
                      <a:pPr algn="r" fontAlgn="b"/>
                      <a:r>
                        <a:rPr lang="en-US" sz="1800" b="0" i="0" u="none" strike="noStrike">
                          <a:solidFill>
                            <a:srgbClr val="000000"/>
                          </a:solidFill>
                          <a:effectLst/>
                          <a:latin typeface="Calibri"/>
                        </a:rPr>
                        <a:t>8</a:t>
                      </a:r>
                    </a:p>
                  </a:txBody>
                  <a:tcPr marL="12700" marR="12700" marT="12700" marB="0" anchor="b"/>
                </a:tc>
                <a:tc>
                  <a:txBody>
                    <a:bodyPr/>
                    <a:lstStyle/>
                    <a:p>
                      <a:pPr algn="r" fontAlgn="b"/>
                      <a:r>
                        <a:rPr lang="en-US" sz="1800" b="0" i="0" u="none" strike="noStrike">
                          <a:solidFill>
                            <a:srgbClr val="000000"/>
                          </a:solidFill>
                          <a:effectLst/>
                          <a:latin typeface="Calibri"/>
                        </a:rPr>
                        <a:t>6</a:t>
                      </a:r>
                    </a:p>
                  </a:txBody>
                  <a:tcPr marL="12700" marR="12700" marT="12700" marB="0" anchor="b"/>
                </a:tc>
                <a:tc>
                  <a:txBody>
                    <a:bodyPr/>
                    <a:lstStyle/>
                    <a:p>
                      <a:pPr algn="r" fontAlgn="b"/>
                      <a:r>
                        <a:rPr lang="en-US" sz="1800" b="0" i="0" u="none" strike="noStrike">
                          <a:solidFill>
                            <a:srgbClr val="000000"/>
                          </a:solidFill>
                          <a:effectLst/>
                          <a:latin typeface="Calibri"/>
                        </a:rPr>
                        <a:t>6</a:t>
                      </a:r>
                    </a:p>
                  </a:txBody>
                  <a:tcPr marL="12700" marR="12700" marT="12700" marB="0" anchor="b"/>
                </a:tc>
                <a:tc>
                  <a:txBody>
                    <a:bodyPr/>
                    <a:lstStyle/>
                    <a:p>
                      <a:pPr algn="r" fontAlgn="b"/>
                      <a:r>
                        <a:rPr lang="en-US" sz="1800" b="0" i="0" u="none" strike="noStrike">
                          <a:solidFill>
                            <a:srgbClr val="000000"/>
                          </a:solidFill>
                          <a:effectLst/>
                          <a:latin typeface="Calibri"/>
                        </a:rPr>
                        <a:t>3</a:t>
                      </a:r>
                    </a:p>
                  </a:txBody>
                  <a:tcPr marL="12700" marR="12700" marT="12700" marB="0" anchor="b"/>
                </a:tc>
                <a:tc>
                  <a:txBody>
                    <a:bodyPr/>
                    <a:lstStyle/>
                    <a:p>
                      <a:pPr algn="r" fontAlgn="b"/>
                      <a:r>
                        <a:rPr lang="en-US" sz="1800" b="0" i="0" u="none" strike="noStrike">
                          <a:solidFill>
                            <a:srgbClr val="000000"/>
                          </a:solidFill>
                          <a:effectLst/>
                          <a:latin typeface="Calibri"/>
                        </a:rPr>
                        <a:t>1</a:t>
                      </a:r>
                    </a:p>
                  </a:txBody>
                  <a:tcPr marL="12700" marR="12700" marT="12700" marB="0" anchor="b"/>
                </a:tc>
                <a:tc>
                  <a:txBody>
                    <a:bodyPr/>
                    <a:lstStyle/>
                    <a:p>
                      <a:pPr algn="r" fontAlgn="b"/>
                      <a:r>
                        <a:rPr lang="is-IS" sz="1800" b="0" i="0" u="none" strike="noStrike">
                          <a:solidFill>
                            <a:srgbClr val="000000"/>
                          </a:solidFill>
                          <a:effectLst/>
                          <a:latin typeface="Calibri"/>
                        </a:rPr>
                        <a:t>52</a:t>
                      </a:r>
                    </a:p>
                  </a:txBody>
                  <a:tcPr marL="12700" marR="12700" marT="12700" marB="0" anchor="b"/>
                </a:tc>
              </a:tr>
              <a:tr h="370840">
                <a:tc>
                  <a:txBody>
                    <a:bodyPr/>
                    <a:lstStyle/>
                    <a:p>
                      <a:pPr algn="l" fontAlgn="b"/>
                      <a:r>
                        <a:rPr lang="en-US" sz="1800" b="0" i="0" u="none" strike="noStrike">
                          <a:solidFill>
                            <a:srgbClr val="000000"/>
                          </a:solidFill>
                          <a:effectLst/>
                          <a:latin typeface="Calibri"/>
                        </a:rPr>
                        <a:t>Dorkin</a:t>
                      </a:r>
                    </a:p>
                  </a:txBody>
                  <a:tcPr marL="12700" marR="12700" marT="12700" marB="0" anchor="b"/>
                </a:tc>
                <a:tc>
                  <a:txBody>
                    <a:bodyPr/>
                    <a:lstStyle/>
                    <a:p>
                      <a:pPr algn="r" fontAlgn="b"/>
                      <a:r>
                        <a:rPr lang="en-US" sz="1800" b="0" i="0" u="none" strike="noStrike">
                          <a:solidFill>
                            <a:srgbClr val="000000"/>
                          </a:solidFill>
                          <a:effectLst/>
                          <a:latin typeface="Calibri"/>
                        </a:rPr>
                        <a:t>6</a:t>
                      </a:r>
                    </a:p>
                  </a:txBody>
                  <a:tcPr marL="12700" marR="12700" marT="12700" marB="0" anchor="b"/>
                </a:tc>
                <a:tc>
                  <a:txBody>
                    <a:bodyPr/>
                    <a:lstStyle/>
                    <a:p>
                      <a:pPr algn="r" fontAlgn="b"/>
                      <a:r>
                        <a:rPr lang="cs-CZ" sz="1800" b="0" i="0" u="none" strike="noStrike">
                          <a:solidFill>
                            <a:srgbClr val="000000"/>
                          </a:solidFill>
                          <a:effectLst/>
                          <a:latin typeface="Calibri"/>
                        </a:rPr>
                        <a:t>11</a:t>
                      </a:r>
                    </a:p>
                  </a:txBody>
                  <a:tcPr marL="12700" marR="12700" marT="12700" marB="0" anchor="b"/>
                </a:tc>
                <a:tc>
                  <a:txBody>
                    <a:bodyPr/>
                    <a:lstStyle/>
                    <a:p>
                      <a:pPr algn="r" fontAlgn="b"/>
                      <a:r>
                        <a:rPr lang="en-US" sz="1800" b="0" i="0" u="none" strike="noStrike">
                          <a:solidFill>
                            <a:srgbClr val="000000"/>
                          </a:solidFill>
                          <a:effectLst/>
                          <a:latin typeface="Calibri"/>
                        </a:rPr>
                        <a:t>5</a:t>
                      </a:r>
                    </a:p>
                  </a:txBody>
                  <a:tcPr marL="12700" marR="12700" marT="12700" marB="0" anchor="b"/>
                </a:tc>
                <a:tc>
                  <a:txBody>
                    <a:bodyPr/>
                    <a:lstStyle/>
                    <a:p>
                      <a:pPr algn="r" fontAlgn="b"/>
                      <a:r>
                        <a:rPr lang="en-US" sz="1800" b="0" i="0" u="none" strike="noStrike">
                          <a:solidFill>
                            <a:srgbClr val="000000"/>
                          </a:solidFill>
                          <a:effectLst/>
                          <a:latin typeface="Calibri"/>
                        </a:rPr>
                        <a:t>1</a:t>
                      </a:r>
                    </a:p>
                  </a:txBody>
                  <a:tcPr marL="12700" marR="12700" marT="12700" marB="0" anchor="b"/>
                </a:tc>
                <a:tc>
                  <a:txBody>
                    <a:bodyPr/>
                    <a:lstStyle/>
                    <a:p>
                      <a:pPr algn="r" fontAlgn="b"/>
                      <a:r>
                        <a:rPr lang="en-US" sz="1800" b="0" i="0" u="none" strike="noStrike">
                          <a:solidFill>
                            <a:srgbClr val="000000"/>
                          </a:solidFill>
                          <a:effectLst/>
                          <a:latin typeface="Calibri"/>
                        </a:rPr>
                        <a:t>9</a:t>
                      </a:r>
                    </a:p>
                  </a:txBody>
                  <a:tcPr marL="12700" marR="12700" marT="12700" marB="0" anchor="b"/>
                </a:tc>
                <a:tc>
                  <a:txBody>
                    <a:bodyPr/>
                    <a:lstStyle/>
                    <a:p>
                      <a:pPr algn="r" fontAlgn="b"/>
                      <a:r>
                        <a:rPr lang="en-US" sz="1800" b="0" i="0" u="none" strike="noStrike">
                          <a:solidFill>
                            <a:srgbClr val="000000"/>
                          </a:solidFill>
                          <a:effectLst/>
                          <a:latin typeface="Calibri"/>
                        </a:rPr>
                        <a:t>3</a:t>
                      </a:r>
                    </a:p>
                  </a:txBody>
                  <a:tcPr marL="12700" marR="12700" marT="12700" marB="0" anchor="b"/>
                </a:tc>
                <a:tc>
                  <a:txBody>
                    <a:bodyPr/>
                    <a:lstStyle/>
                    <a:p>
                      <a:pPr algn="r" fontAlgn="b"/>
                      <a:r>
                        <a:rPr lang="en-US" sz="1800" b="0" i="0" u="none" strike="noStrike">
                          <a:solidFill>
                            <a:srgbClr val="000000"/>
                          </a:solidFill>
                          <a:effectLst/>
                          <a:latin typeface="Calibri"/>
                        </a:rPr>
                        <a:t>8</a:t>
                      </a:r>
                    </a:p>
                  </a:txBody>
                  <a:tcPr marL="12700" marR="12700" marT="12700" marB="0" anchor="b"/>
                </a:tc>
                <a:tc>
                  <a:txBody>
                    <a:bodyPr/>
                    <a:lstStyle/>
                    <a:p>
                      <a:pPr algn="r" fontAlgn="b"/>
                      <a:r>
                        <a:rPr lang="en-US" sz="1800" b="0" i="0" u="none" strike="noStrike">
                          <a:solidFill>
                            <a:srgbClr val="000000"/>
                          </a:solidFill>
                          <a:effectLst/>
                          <a:latin typeface="Calibri"/>
                        </a:rPr>
                        <a:t>9</a:t>
                      </a:r>
                    </a:p>
                  </a:txBody>
                  <a:tcPr marL="12700" marR="12700" marT="12700" marB="0" anchor="b"/>
                </a:tc>
                <a:tc>
                  <a:txBody>
                    <a:bodyPr/>
                    <a:lstStyle/>
                    <a:p>
                      <a:pPr algn="r" fontAlgn="b"/>
                      <a:r>
                        <a:rPr lang="is-IS" sz="1800" b="0" i="0" u="none" strike="noStrike">
                          <a:solidFill>
                            <a:srgbClr val="000000"/>
                          </a:solidFill>
                          <a:effectLst/>
                          <a:latin typeface="Calibri"/>
                        </a:rPr>
                        <a:t>52</a:t>
                      </a:r>
                    </a:p>
                  </a:txBody>
                  <a:tcPr marL="12700" marR="12700" marT="12700" marB="0" anchor="b"/>
                </a:tc>
              </a:tr>
              <a:tr h="370840">
                <a:tc>
                  <a:txBody>
                    <a:bodyPr/>
                    <a:lstStyle/>
                    <a:p>
                      <a:pPr algn="l" fontAlgn="b"/>
                      <a:r>
                        <a:rPr lang="en-US" sz="1800" b="0" i="0" u="none" strike="noStrike">
                          <a:solidFill>
                            <a:srgbClr val="000000"/>
                          </a:solidFill>
                          <a:effectLst/>
                          <a:latin typeface="Calibri"/>
                        </a:rPr>
                        <a:t>Evans</a:t>
                      </a:r>
                    </a:p>
                  </a:txBody>
                  <a:tcPr marL="12700" marR="12700" marT="12700" marB="0" anchor="b"/>
                </a:tc>
                <a:tc>
                  <a:txBody>
                    <a:bodyPr/>
                    <a:lstStyle/>
                    <a:p>
                      <a:pPr algn="r" fontAlgn="b"/>
                      <a:r>
                        <a:rPr lang="en-US" sz="1800" b="0" i="0" u="none" strike="noStrike">
                          <a:solidFill>
                            <a:srgbClr val="000000"/>
                          </a:solidFill>
                          <a:effectLst/>
                          <a:latin typeface="Calibri"/>
                        </a:rPr>
                        <a:t>8</a:t>
                      </a:r>
                    </a:p>
                  </a:txBody>
                  <a:tcPr marL="12700" marR="12700" marT="12700" marB="0" anchor="b"/>
                </a:tc>
                <a:tc>
                  <a:txBody>
                    <a:bodyPr/>
                    <a:lstStyle/>
                    <a:p>
                      <a:pPr algn="r" fontAlgn="b"/>
                      <a:r>
                        <a:rPr lang="en-US" sz="1800" b="0" i="0" u="none" strike="noStrike">
                          <a:solidFill>
                            <a:srgbClr val="000000"/>
                          </a:solidFill>
                          <a:effectLst/>
                          <a:latin typeface="Calibri"/>
                        </a:rPr>
                        <a:t>3</a:t>
                      </a:r>
                    </a:p>
                  </a:txBody>
                  <a:tcPr marL="12700" marR="12700" marT="12700" marB="0" anchor="b"/>
                </a:tc>
                <a:tc>
                  <a:txBody>
                    <a:bodyPr/>
                    <a:lstStyle/>
                    <a:p>
                      <a:pPr algn="r" fontAlgn="b"/>
                      <a:r>
                        <a:rPr lang="cs-CZ" sz="1800" b="0" i="0" u="none" strike="noStrike">
                          <a:solidFill>
                            <a:srgbClr val="000000"/>
                          </a:solidFill>
                          <a:effectLst/>
                          <a:latin typeface="Calibri"/>
                        </a:rPr>
                        <a:t>11</a:t>
                      </a:r>
                    </a:p>
                  </a:txBody>
                  <a:tcPr marL="12700" marR="12700" marT="12700" marB="0" anchor="b"/>
                </a:tc>
                <a:tc>
                  <a:txBody>
                    <a:bodyPr/>
                    <a:lstStyle/>
                    <a:p>
                      <a:pPr algn="r" fontAlgn="b"/>
                      <a:r>
                        <a:rPr lang="is-IS" sz="1800" b="0" i="0" u="none" strike="noStrike">
                          <a:solidFill>
                            <a:srgbClr val="000000"/>
                          </a:solidFill>
                          <a:effectLst/>
                          <a:latin typeface="Calibri"/>
                        </a:rPr>
                        <a:t>2</a:t>
                      </a:r>
                    </a:p>
                  </a:txBody>
                  <a:tcPr marL="12700" marR="12700" marT="12700" marB="0" anchor="b"/>
                </a:tc>
                <a:tc>
                  <a:txBody>
                    <a:bodyPr/>
                    <a:lstStyle/>
                    <a:p>
                      <a:pPr algn="r" fontAlgn="b"/>
                      <a:r>
                        <a:rPr lang="en-US" sz="1800" b="0" i="0" u="none" strike="noStrike">
                          <a:solidFill>
                            <a:srgbClr val="000000"/>
                          </a:solidFill>
                          <a:effectLst/>
                          <a:latin typeface="Calibri"/>
                        </a:rPr>
                        <a:t>5</a:t>
                      </a:r>
                    </a:p>
                  </a:txBody>
                  <a:tcPr marL="12700" marR="12700" marT="12700" marB="0" anchor="b"/>
                </a:tc>
                <a:tc>
                  <a:txBody>
                    <a:bodyPr/>
                    <a:lstStyle/>
                    <a:p>
                      <a:pPr algn="r" fontAlgn="b"/>
                      <a:r>
                        <a:rPr lang="en-US" sz="1800" b="0" i="0" u="none" strike="noStrike">
                          <a:solidFill>
                            <a:srgbClr val="000000"/>
                          </a:solidFill>
                          <a:effectLst/>
                          <a:latin typeface="Calibri"/>
                        </a:rPr>
                        <a:t>9</a:t>
                      </a:r>
                    </a:p>
                  </a:txBody>
                  <a:tcPr marL="12700" marR="12700" marT="12700" marB="0" anchor="b"/>
                </a:tc>
                <a:tc>
                  <a:txBody>
                    <a:bodyPr/>
                    <a:lstStyle/>
                    <a:p>
                      <a:pPr algn="r" fontAlgn="b"/>
                      <a:r>
                        <a:rPr lang="en-US" sz="1800" b="0" i="0" u="none" strike="noStrike">
                          <a:solidFill>
                            <a:srgbClr val="000000"/>
                          </a:solidFill>
                          <a:effectLst/>
                          <a:latin typeface="Calibri"/>
                        </a:rPr>
                        <a:t>6</a:t>
                      </a:r>
                    </a:p>
                  </a:txBody>
                  <a:tcPr marL="12700" marR="12700" marT="12700" marB="0" anchor="b"/>
                </a:tc>
                <a:tc>
                  <a:txBody>
                    <a:bodyPr/>
                    <a:lstStyle/>
                    <a:p>
                      <a:pPr algn="r" fontAlgn="b"/>
                      <a:r>
                        <a:rPr lang="en-US" sz="1800" b="0" i="0" u="none" strike="noStrike">
                          <a:solidFill>
                            <a:srgbClr val="000000"/>
                          </a:solidFill>
                          <a:effectLst/>
                          <a:latin typeface="Calibri"/>
                        </a:rPr>
                        <a:t>8</a:t>
                      </a:r>
                    </a:p>
                  </a:txBody>
                  <a:tcPr marL="12700" marR="12700" marT="12700" marB="0" anchor="b"/>
                </a:tc>
                <a:tc>
                  <a:txBody>
                    <a:bodyPr/>
                    <a:lstStyle/>
                    <a:p>
                      <a:pPr algn="r" fontAlgn="b"/>
                      <a:r>
                        <a:rPr lang="is-IS" sz="1800" b="0" i="0" u="none" strike="noStrike">
                          <a:solidFill>
                            <a:srgbClr val="000000"/>
                          </a:solidFill>
                          <a:effectLst/>
                          <a:latin typeface="Calibri"/>
                        </a:rPr>
                        <a:t>52</a:t>
                      </a:r>
                    </a:p>
                  </a:txBody>
                  <a:tcPr marL="12700" marR="12700" marT="12700" marB="0" anchor="b"/>
                </a:tc>
              </a:tr>
              <a:tr h="370840">
                <a:tc>
                  <a:txBody>
                    <a:bodyPr/>
                    <a:lstStyle/>
                    <a:p>
                      <a:pPr algn="l" fontAlgn="b"/>
                      <a:r>
                        <a:rPr lang="en-US" sz="1800" b="0" i="0" u="none" strike="noStrike">
                          <a:solidFill>
                            <a:srgbClr val="000000"/>
                          </a:solidFill>
                          <a:effectLst/>
                          <a:latin typeface="Calibri"/>
                        </a:rPr>
                        <a:t>Fuller</a:t>
                      </a:r>
                    </a:p>
                  </a:txBody>
                  <a:tcPr marL="12700" marR="12700" marT="12700" marB="0" anchor="b"/>
                </a:tc>
                <a:tc>
                  <a:txBody>
                    <a:bodyPr/>
                    <a:lstStyle/>
                    <a:p>
                      <a:pPr algn="r" fontAlgn="b"/>
                      <a:r>
                        <a:rPr lang="en-US" sz="1800" b="0" i="0" u="none" strike="noStrike">
                          <a:solidFill>
                            <a:srgbClr val="000000"/>
                          </a:solidFill>
                          <a:effectLst/>
                          <a:latin typeface="Calibri"/>
                        </a:rPr>
                        <a:t>4</a:t>
                      </a:r>
                    </a:p>
                  </a:txBody>
                  <a:tcPr marL="12700" marR="12700" marT="12700" marB="0" anchor="b"/>
                </a:tc>
                <a:tc>
                  <a:txBody>
                    <a:bodyPr/>
                    <a:lstStyle/>
                    <a:p>
                      <a:pPr algn="r" fontAlgn="b"/>
                      <a:r>
                        <a:rPr lang="en-US" sz="1800" b="0" i="0" u="none" strike="noStrike">
                          <a:solidFill>
                            <a:srgbClr val="000000"/>
                          </a:solidFill>
                          <a:effectLst/>
                          <a:latin typeface="Calibri"/>
                        </a:rPr>
                        <a:t>6</a:t>
                      </a:r>
                    </a:p>
                  </a:txBody>
                  <a:tcPr marL="12700" marR="12700" marT="12700" marB="0" anchor="b"/>
                </a:tc>
                <a:tc>
                  <a:txBody>
                    <a:bodyPr/>
                    <a:lstStyle/>
                    <a:p>
                      <a:pPr algn="r" fontAlgn="b"/>
                      <a:r>
                        <a:rPr lang="en-US" sz="1800" b="0" i="0" u="none" strike="noStrike">
                          <a:solidFill>
                            <a:srgbClr val="000000"/>
                          </a:solidFill>
                          <a:effectLst/>
                          <a:latin typeface="Calibri"/>
                        </a:rPr>
                        <a:t>7</a:t>
                      </a:r>
                    </a:p>
                  </a:txBody>
                  <a:tcPr marL="12700" marR="12700" marT="12700" marB="0" anchor="b"/>
                </a:tc>
                <a:tc>
                  <a:txBody>
                    <a:bodyPr/>
                    <a:lstStyle/>
                    <a:p>
                      <a:pPr algn="r" fontAlgn="b"/>
                      <a:r>
                        <a:rPr lang="en-US" sz="1800" b="0" i="0" u="none" strike="noStrike">
                          <a:solidFill>
                            <a:srgbClr val="000000"/>
                          </a:solidFill>
                          <a:effectLst/>
                          <a:latin typeface="Calibri"/>
                        </a:rPr>
                        <a:t>5</a:t>
                      </a:r>
                    </a:p>
                  </a:txBody>
                  <a:tcPr marL="12700" marR="12700" marT="12700" marB="0" anchor="b"/>
                </a:tc>
                <a:tc>
                  <a:txBody>
                    <a:bodyPr/>
                    <a:lstStyle/>
                    <a:p>
                      <a:pPr algn="r" fontAlgn="b"/>
                      <a:r>
                        <a:rPr lang="is-IS" sz="1800" b="0" i="0" u="none" strike="noStrike">
                          <a:solidFill>
                            <a:srgbClr val="000000"/>
                          </a:solidFill>
                          <a:effectLst/>
                          <a:latin typeface="Calibri"/>
                        </a:rPr>
                        <a:t>2</a:t>
                      </a:r>
                    </a:p>
                  </a:txBody>
                  <a:tcPr marL="12700" marR="12700" marT="12700" marB="0" anchor="b"/>
                </a:tc>
                <a:tc>
                  <a:txBody>
                    <a:bodyPr/>
                    <a:lstStyle/>
                    <a:p>
                      <a:pPr algn="r" fontAlgn="b"/>
                      <a:r>
                        <a:rPr lang="en-US" sz="1800" b="0" i="0" u="none" strike="noStrike">
                          <a:solidFill>
                            <a:srgbClr val="000000"/>
                          </a:solidFill>
                          <a:effectLst/>
                          <a:latin typeface="Calibri"/>
                        </a:rPr>
                        <a:t>8</a:t>
                      </a:r>
                    </a:p>
                  </a:txBody>
                  <a:tcPr marL="12700" marR="12700" marT="12700" marB="0" anchor="b"/>
                </a:tc>
                <a:tc>
                  <a:txBody>
                    <a:bodyPr/>
                    <a:lstStyle/>
                    <a:p>
                      <a:pPr algn="r" fontAlgn="b"/>
                      <a:r>
                        <a:rPr lang="en-US" sz="1800" b="0" i="0" u="none" strike="noStrike">
                          <a:solidFill>
                            <a:srgbClr val="000000"/>
                          </a:solidFill>
                          <a:effectLst/>
                          <a:latin typeface="Calibri"/>
                        </a:rPr>
                        <a:t>9</a:t>
                      </a:r>
                    </a:p>
                  </a:txBody>
                  <a:tcPr marL="12700" marR="12700" marT="12700" marB="0" anchor="b"/>
                </a:tc>
                <a:tc>
                  <a:txBody>
                    <a:bodyPr/>
                    <a:lstStyle/>
                    <a:p>
                      <a:pPr algn="r" fontAlgn="b"/>
                      <a:r>
                        <a:rPr lang="cs-CZ" sz="1800" b="0" i="0" u="none" strike="noStrike">
                          <a:solidFill>
                            <a:srgbClr val="000000"/>
                          </a:solidFill>
                          <a:effectLst/>
                          <a:latin typeface="Calibri"/>
                        </a:rPr>
                        <a:t>11</a:t>
                      </a:r>
                    </a:p>
                  </a:txBody>
                  <a:tcPr marL="12700" marR="12700" marT="12700" marB="0" anchor="b"/>
                </a:tc>
                <a:tc>
                  <a:txBody>
                    <a:bodyPr/>
                    <a:lstStyle/>
                    <a:p>
                      <a:pPr algn="r" fontAlgn="b"/>
                      <a:r>
                        <a:rPr lang="is-IS" sz="1800" b="0" i="0" u="none" strike="noStrike">
                          <a:solidFill>
                            <a:srgbClr val="000000"/>
                          </a:solidFill>
                          <a:effectLst/>
                          <a:latin typeface="Calibri"/>
                        </a:rPr>
                        <a:t>52</a:t>
                      </a:r>
                    </a:p>
                  </a:txBody>
                  <a:tcPr marL="12700" marR="12700" marT="12700" marB="0" anchor="b"/>
                </a:tc>
              </a:tr>
              <a:tr h="370840">
                <a:tc>
                  <a:txBody>
                    <a:bodyPr/>
                    <a:lstStyle/>
                    <a:p>
                      <a:pPr algn="l" fontAlgn="b"/>
                      <a:r>
                        <a:rPr lang="en-US" sz="1800" b="0" i="0" u="none" strike="noStrike">
                          <a:solidFill>
                            <a:srgbClr val="000000"/>
                          </a:solidFill>
                          <a:effectLst/>
                          <a:latin typeface="Calibri"/>
                        </a:rPr>
                        <a:t>Grant</a:t>
                      </a:r>
                    </a:p>
                  </a:txBody>
                  <a:tcPr marL="12700" marR="12700" marT="12700" marB="0" anchor="b"/>
                </a:tc>
                <a:tc>
                  <a:txBody>
                    <a:bodyPr/>
                    <a:lstStyle/>
                    <a:p>
                      <a:pPr algn="r" fontAlgn="b"/>
                      <a:r>
                        <a:rPr lang="cs-CZ" sz="1800" b="0" i="0" u="none" strike="noStrike">
                          <a:solidFill>
                            <a:srgbClr val="000000"/>
                          </a:solidFill>
                          <a:effectLst/>
                          <a:latin typeface="Calibri"/>
                        </a:rPr>
                        <a:t>11</a:t>
                      </a:r>
                    </a:p>
                  </a:txBody>
                  <a:tcPr marL="12700" marR="12700" marT="12700" marB="0" anchor="b"/>
                </a:tc>
                <a:tc>
                  <a:txBody>
                    <a:bodyPr/>
                    <a:lstStyle/>
                    <a:p>
                      <a:pPr algn="r" fontAlgn="b"/>
                      <a:r>
                        <a:rPr lang="en-US" sz="1800" b="0" i="0" u="none" strike="noStrike">
                          <a:solidFill>
                            <a:srgbClr val="000000"/>
                          </a:solidFill>
                          <a:effectLst/>
                          <a:latin typeface="Calibri"/>
                        </a:rPr>
                        <a:t>5</a:t>
                      </a:r>
                    </a:p>
                  </a:txBody>
                  <a:tcPr marL="12700" marR="12700" marT="12700" marB="0" anchor="b"/>
                </a:tc>
                <a:tc>
                  <a:txBody>
                    <a:bodyPr/>
                    <a:lstStyle/>
                    <a:p>
                      <a:pPr algn="r" fontAlgn="b"/>
                      <a:r>
                        <a:rPr lang="en-US" sz="1800" b="0" i="0" u="none" strike="noStrike">
                          <a:solidFill>
                            <a:srgbClr val="000000"/>
                          </a:solidFill>
                          <a:effectLst/>
                          <a:latin typeface="Calibri"/>
                        </a:rPr>
                        <a:t>9</a:t>
                      </a:r>
                    </a:p>
                  </a:txBody>
                  <a:tcPr marL="12700" marR="12700" marT="12700" marB="0" anchor="b"/>
                </a:tc>
                <a:tc>
                  <a:txBody>
                    <a:bodyPr/>
                    <a:lstStyle/>
                    <a:p>
                      <a:pPr algn="r" fontAlgn="b"/>
                      <a:r>
                        <a:rPr lang="en-US" sz="1800" b="0" i="0" u="none" strike="noStrike">
                          <a:solidFill>
                            <a:srgbClr val="000000"/>
                          </a:solidFill>
                          <a:effectLst/>
                          <a:latin typeface="Calibri"/>
                        </a:rPr>
                        <a:t>7</a:t>
                      </a:r>
                    </a:p>
                  </a:txBody>
                  <a:tcPr marL="12700" marR="12700" marT="12700" marB="0" anchor="b"/>
                </a:tc>
                <a:tc>
                  <a:txBody>
                    <a:bodyPr/>
                    <a:lstStyle/>
                    <a:p>
                      <a:pPr algn="r" fontAlgn="b"/>
                      <a:r>
                        <a:rPr lang="en-US" sz="1800" b="0" i="0" u="none" strike="noStrike">
                          <a:solidFill>
                            <a:srgbClr val="000000"/>
                          </a:solidFill>
                          <a:effectLst/>
                          <a:latin typeface="Calibri"/>
                        </a:rPr>
                        <a:t>3</a:t>
                      </a:r>
                    </a:p>
                  </a:txBody>
                  <a:tcPr marL="12700" marR="12700" marT="12700" marB="0" anchor="b"/>
                </a:tc>
                <a:tc>
                  <a:txBody>
                    <a:bodyPr/>
                    <a:lstStyle/>
                    <a:p>
                      <a:pPr algn="r" fontAlgn="b"/>
                      <a:r>
                        <a:rPr lang="en-US" sz="1800" b="0" i="0" u="none" strike="noStrike">
                          <a:solidFill>
                            <a:srgbClr val="000000"/>
                          </a:solidFill>
                          <a:effectLst/>
                          <a:latin typeface="Calibri"/>
                        </a:rPr>
                        <a:t>1</a:t>
                      </a:r>
                    </a:p>
                  </a:txBody>
                  <a:tcPr marL="12700" marR="12700" marT="12700" marB="0" anchor="b"/>
                </a:tc>
                <a:tc>
                  <a:txBody>
                    <a:bodyPr/>
                    <a:lstStyle/>
                    <a:p>
                      <a:pPr algn="r" fontAlgn="b"/>
                      <a:r>
                        <a:rPr lang="cs-CZ" sz="1800" b="0" i="0" u="none" strike="noStrike">
                          <a:solidFill>
                            <a:srgbClr val="000000"/>
                          </a:solidFill>
                          <a:effectLst/>
                          <a:latin typeface="Calibri"/>
                        </a:rPr>
                        <a:t>11</a:t>
                      </a:r>
                    </a:p>
                  </a:txBody>
                  <a:tcPr marL="12700" marR="12700" marT="12700" marB="0" anchor="b"/>
                </a:tc>
                <a:tc>
                  <a:txBody>
                    <a:bodyPr/>
                    <a:lstStyle/>
                    <a:p>
                      <a:pPr algn="r" fontAlgn="b"/>
                      <a:r>
                        <a:rPr lang="en-US" sz="1800" b="0" i="0" u="none" strike="noStrike">
                          <a:solidFill>
                            <a:srgbClr val="000000"/>
                          </a:solidFill>
                          <a:effectLst/>
                          <a:latin typeface="Calibri"/>
                        </a:rPr>
                        <a:t>5</a:t>
                      </a:r>
                    </a:p>
                  </a:txBody>
                  <a:tcPr marL="12700" marR="12700" marT="12700" marB="0" anchor="b"/>
                </a:tc>
                <a:tc>
                  <a:txBody>
                    <a:bodyPr/>
                    <a:lstStyle/>
                    <a:p>
                      <a:pPr algn="r" fontAlgn="b"/>
                      <a:r>
                        <a:rPr lang="is-IS" sz="1800" b="0" i="0" u="none" strike="noStrike">
                          <a:solidFill>
                            <a:srgbClr val="000000"/>
                          </a:solidFill>
                          <a:effectLst/>
                          <a:latin typeface="Calibri"/>
                        </a:rPr>
                        <a:t>52</a:t>
                      </a:r>
                    </a:p>
                  </a:txBody>
                  <a:tcPr marL="12700" marR="12700" marT="12700" marB="0" anchor="b"/>
                </a:tc>
              </a:tr>
              <a:tr h="370840">
                <a:tc>
                  <a:txBody>
                    <a:bodyPr/>
                    <a:lstStyle/>
                    <a:p>
                      <a:pPr algn="l" fontAlgn="b"/>
                      <a:r>
                        <a:rPr lang="en-US" sz="1800" b="0" i="0" u="none" strike="noStrike">
                          <a:solidFill>
                            <a:srgbClr val="000000"/>
                          </a:solidFill>
                          <a:effectLst/>
                          <a:latin typeface="Calibri"/>
                        </a:rPr>
                        <a:t>Howell</a:t>
                      </a:r>
                    </a:p>
                  </a:txBody>
                  <a:tcPr marL="12700" marR="12700" marT="12700" marB="0" anchor="b"/>
                </a:tc>
                <a:tc>
                  <a:txBody>
                    <a:bodyPr/>
                    <a:lstStyle/>
                    <a:p>
                      <a:pPr algn="r" fontAlgn="b"/>
                      <a:r>
                        <a:rPr lang="en-US" sz="1800" b="0" i="0" u="none" strike="noStrike">
                          <a:solidFill>
                            <a:srgbClr val="000000"/>
                          </a:solidFill>
                          <a:effectLst/>
                          <a:latin typeface="Calibri"/>
                        </a:rPr>
                        <a:t>10</a:t>
                      </a:r>
                    </a:p>
                  </a:txBody>
                  <a:tcPr marL="12700" marR="12700" marT="12700" marB="0" anchor="b"/>
                </a:tc>
                <a:tc>
                  <a:txBody>
                    <a:bodyPr/>
                    <a:lstStyle/>
                    <a:p>
                      <a:pPr algn="r" fontAlgn="b"/>
                      <a:r>
                        <a:rPr lang="en-US" sz="1800" b="0" i="0" u="none" strike="noStrike">
                          <a:solidFill>
                            <a:srgbClr val="000000"/>
                          </a:solidFill>
                          <a:effectLst/>
                          <a:latin typeface="Calibri"/>
                        </a:rPr>
                        <a:t>10</a:t>
                      </a:r>
                    </a:p>
                  </a:txBody>
                  <a:tcPr marL="12700" marR="12700" marT="12700" marB="0" anchor="b"/>
                </a:tc>
                <a:tc>
                  <a:txBody>
                    <a:bodyPr/>
                    <a:lstStyle/>
                    <a:p>
                      <a:pPr algn="r" fontAlgn="b"/>
                      <a:r>
                        <a:rPr lang="en-US" sz="1800" b="0" i="0" u="none" strike="noStrike">
                          <a:solidFill>
                            <a:srgbClr val="000000"/>
                          </a:solidFill>
                          <a:effectLst/>
                          <a:latin typeface="Calibri"/>
                        </a:rPr>
                        <a:t>4</a:t>
                      </a:r>
                    </a:p>
                  </a:txBody>
                  <a:tcPr marL="12700" marR="12700" marT="12700" marB="0" anchor="b"/>
                </a:tc>
                <a:tc>
                  <a:txBody>
                    <a:bodyPr/>
                    <a:lstStyle/>
                    <a:p>
                      <a:pPr algn="r" fontAlgn="b"/>
                      <a:r>
                        <a:rPr lang="en-US" sz="1800" b="0" i="0" u="none" strike="noStrike">
                          <a:solidFill>
                            <a:srgbClr val="000000"/>
                          </a:solidFill>
                          <a:effectLst/>
                          <a:latin typeface="Calibri"/>
                        </a:rPr>
                        <a:t>4</a:t>
                      </a:r>
                    </a:p>
                  </a:txBody>
                  <a:tcPr marL="12700" marR="12700" marT="12700" marB="0" anchor="b"/>
                </a:tc>
                <a:tc>
                  <a:txBody>
                    <a:bodyPr/>
                    <a:lstStyle/>
                    <a:p>
                      <a:pPr algn="r" fontAlgn="b"/>
                      <a:r>
                        <a:rPr lang="en-US" sz="1800" b="0" i="0" u="none" strike="noStrike">
                          <a:solidFill>
                            <a:srgbClr val="000000"/>
                          </a:solidFill>
                          <a:effectLst/>
                          <a:latin typeface="Calibri"/>
                        </a:rPr>
                        <a:t>4</a:t>
                      </a:r>
                    </a:p>
                  </a:txBody>
                  <a:tcPr marL="12700" marR="12700" marT="12700" marB="0" anchor="b"/>
                </a:tc>
                <a:tc>
                  <a:txBody>
                    <a:bodyPr/>
                    <a:lstStyle/>
                    <a:p>
                      <a:pPr algn="r" fontAlgn="b"/>
                      <a:r>
                        <a:rPr lang="is-IS" sz="1800" b="0" i="0" u="none" strike="noStrike">
                          <a:solidFill>
                            <a:srgbClr val="000000"/>
                          </a:solidFill>
                          <a:effectLst/>
                          <a:latin typeface="Calibri"/>
                        </a:rPr>
                        <a:t>12</a:t>
                      </a:r>
                    </a:p>
                  </a:txBody>
                  <a:tcPr marL="12700" marR="12700" marT="12700" marB="0" anchor="b"/>
                </a:tc>
                <a:tc>
                  <a:txBody>
                    <a:bodyPr/>
                    <a:lstStyle/>
                    <a:p>
                      <a:pPr algn="r" fontAlgn="b"/>
                      <a:r>
                        <a:rPr lang="en-US" sz="1800" b="0" i="0" u="none" strike="noStrike">
                          <a:solidFill>
                            <a:srgbClr val="000000"/>
                          </a:solidFill>
                          <a:effectLst/>
                          <a:latin typeface="Calibri"/>
                        </a:rPr>
                        <a:t>4</a:t>
                      </a:r>
                    </a:p>
                  </a:txBody>
                  <a:tcPr marL="12700" marR="12700" marT="12700" marB="0" anchor="b"/>
                </a:tc>
                <a:tc>
                  <a:txBody>
                    <a:bodyPr/>
                    <a:lstStyle/>
                    <a:p>
                      <a:pPr algn="r" fontAlgn="b"/>
                      <a:r>
                        <a:rPr lang="en-US" sz="1800" b="0" i="0" u="none" strike="noStrike">
                          <a:solidFill>
                            <a:srgbClr val="000000"/>
                          </a:solidFill>
                          <a:effectLst/>
                          <a:latin typeface="Calibri"/>
                        </a:rPr>
                        <a:t>4</a:t>
                      </a:r>
                    </a:p>
                  </a:txBody>
                  <a:tcPr marL="12700" marR="12700" marT="12700" marB="0" anchor="b"/>
                </a:tc>
                <a:tc>
                  <a:txBody>
                    <a:bodyPr/>
                    <a:lstStyle/>
                    <a:p>
                      <a:pPr algn="r" fontAlgn="b"/>
                      <a:r>
                        <a:rPr lang="is-IS" sz="1800" b="0" i="0" u="none" strike="noStrike">
                          <a:solidFill>
                            <a:srgbClr val="000000"/>
                          </a:solidFill>
                          <a:effectLst/>
                          <a:latin typeface="Calibri"/>
                        </a:rPr>
                        <a:t>52</a:t>
                      </a:r>
                    </a:p>
                  </a:txBody>
                  <a:tcPr marL="12700" marR="12700" marT="12700" marB="0" anchor="b"/>
                </a:tc>
              </a:tr>
              <a:tr h="370840">
                <a:tc>
                  <a:txBody>
                    <a:bodyPr/>
                    <a:lstStyle/>
                    <a:p>
                      <a:pPr algn="l" fontAlgn="b"/>
                      <a:r>
                        <a:rPr lang="en-US" sz="1800" b="0" i="0" u="none" strike="noStrike">
                          <a:solidFill>
                            <a:srgbClr val="000000"/>
                          </a:solidFill>
                          <a:effectLst/>
                          <a:latin typeface="Calibri"/>
                        </a:rPr>
                        <a:t>Iman</a:t>
                      </a:r>
                    </a:p>
                  </a:txBody>
                  <a:tcPr marL="12700" marR="12700" marT="12700" marB="0" anchor="b"/>
                </a:tc>
                <a:tc>
                  <a:txBody>
                    <a:bodyPr/>
                    <a:lstStyle/>
                    <a:p>
                      <a:pPr algn="r" fontAlgn="b"/>
                      <a:r>
                        <a:rPr lang="en-US" sz="1800" b="0" i="0" u="none" strike="noStrike">
                          <a:solidFill>
                            <a:srgbClr val="000000"/>
                          </a:solidFill>
                          <a:effectLst/>
                          <a:latin typeface="Calibri"/>
                        </a:rPr>
                        <a:t>3</a:t>
                      </a:r>
                    </a:p>
                  </a:txBody>
                  <a:tcPr marL="12700" marR="12700" marT="12700" marB="0" anchor="b"/>
                </a:tc>
                <a:tc>
                  <a:txBody>
                    <a:bodyPr/>
                    <a:lstStyle/>
                    <a:p>
                      <a:pPr algn="r" fontAlgn="b"/>
                      <a:r>
                        <a:rPr lang="en-US" sz="1800" b="0" i="0" u="none" strike="noStrike">
                          <a:solidFill>
                            <a:srgbClr val="000000"/>
                          </a:solidFill>
                          <a:effectLst/>
                          <a:latin typeface="Calibri"/>
                        </a:rPr>
                        <a:t>7</a:t>
                      </a:r>
                    </a:p>
                  </a:txBody>
                  <a:tcPr marL="12700" marR="12700" marT="12700" marB="0" anchor="b"/>
                </a:tc>
                <a:tc>
                  <a:txBody>
                    <a:bodyPr/>
                    <a:lstStyle/>
                    <a:p>
                      <a:pPr algn="r" fontAlgn="b"/>
                      <a:r>
                        <a:rPr lang="en-US" sz="1800" b="0" i="0" u="none" strike="noStrike">
                          <a:solidFill>
                            <a:srgbClr val="000000"/>
                          </a:solidFill>
                          <a:effectLst/>
                          <a:latin typeface="Calibri"/>
                        </a:rPr>
                        <a:t>1</a:t>
                      </a:r>
                    </a:p>
                  </a:txBody>
                  <a:tcPr marL="12700" marR="12700" marT="12700" marB="0" anchor="b"/>
                </a:tc>
                <a:tc>
                  <a:txBody>
                    <a:bodyPr/>
                    <a:lstStyle/>
                    <a:p>
                      <a:pPr algn="r" fontAlgn="b"/>
                      <a:r>
                        <a:rPr lang="en-US" sz="1800" b="0" i="0" u="none" strike="noStrike">
                          <a:solidFill>
                            <a:srgbClr val="000000"/>
                          </a:solidFill>
                          <a:effectLst/>
                          <a:latin typeface="Calibri"/>
                        </a:rPr>
                        <a:t>9</a:t>
                      </a:r>
                    </a:p>
                  </a:txBody>
                  <a:tcPr marL="12700" marR="12700" marT="12700" marB="0" anchor="b"/>
                </a:tc>
                <a:tc>
                  <a:txBody>
                    <a:bodyPr/>
                    <a:lstStyle/>
                    <a:p>
                      <a:pPr algn="r" fontAlgn="b"/>
                      <a:r>
                        <a:rPr lang="en-US" sz="1800" b="0" i="0" u="none" strike="noStrike">
                          <a:solidFill>
                            <a:srgbClr val="000000"/>
                          </a:solidFill>
                          <a:effectLst/>
                          <a:latin typeface="Calibri"/>
                        </a:rPr>
                        <a:t>10</a:t>
                      </a:r>
                    </a:p>
                  </a:txBody>
                  <a:tcPr marL="12700" marR="12700" marT="12700" marB="0" anchor="b"/>
                </a:tc>
                <a:tc>
                  <a:txBody>
                    <a:bodyPr/>
                    <a:lstStyle/>
                    <a:p>
                      <a:pPr algn="r" fontAlgn="b"/>
                      <a:r>
                        <a:rPr lang="en-US" sz="1800" b="0" i="0" u="none" strike="noStrike">
                          <a:solidFill>
                            <a:srgbClr val="000000"/>
                          </a:solidFill>
                          <a:effectLst/>
                          <a:latin typeface="Calibri"/>
                        </a:rPr>
                        <a:t>7</a:t>
                      </a:r>
                    </a:p>
                  </a:txBody>
                  <a:tcPr marL="12700" marR="12700" marT="12700" marB="0" anchor="b"/>
                </a:tc>
                <a:tc>
                  <a:txBody>
                    <a:bodyPr/>
                    <a:lstStyle/>
                    <a:p>
                      <a:pPr algn="r" fontAlgn="b"/>
                      <a:r>
                        <a:rPr lang="en-US" sz="1800" b="0" i="0" u="none" strike="noStrike">
                          <a:solidFill>
                            <a:srgbClr val="000000"/>
                          </a:solidFill>
                          <a:effectLst/>
                          <a:latin typeface="Calibri"/>
                        </a:rPr>
                        <a:t>5</a:t>
                      </a:r>
                    </a:p>
                  </a:txBody>
                  <a:tcPr marL="12700" marR="12700" marT="12700" marB="0" anchor="b"/>
                </a:tc>
                <a:tc>
                  <a:txBody>
                    <a:bodyPr/>
                    <a:lstStyle/>
                    <a:p>
                      <a:pPr algn="r" fontAlgn="b"/>
                      <a:r>
                        <a:rPr lang="en-US" sz="1800" b="0" i="0" u="none" strike="noStrike">
                          <a:solidFill>
                            <a:srgbClr val="000000"/>
                          </a:solidFill>
                          <a:effectLst/>
                          <a:latin typeface="Calibri"/>
                        </a:rPr>
                        <a:t>10</a:t>
                      </a:r>
                    </a:p>
                  </a:txBody>
                  <a:tcPr marL="12700" marR="12700" marT="12700" marB="0" anchor="b"/>
                </a:tc>
                <a:tc>
                  <a:txBody>
                    <a:bodyPr/>
                    <a:lstStyle/>
                    <a:p>
                      <a:pPr algn="r" fontAlgn="b"/>
                      <a:r>
                        <a:rPr lang="is-IS" sz="1800" b="0" i="0" u="none" strike="noStrike">
                          <a:solidFill>
                            <a:srgbClr val="000000"/>
                          </a:solidFill>
                          <a:effectLst/>
                          <a:latin typeface="Calibri"/>
                        </a:rPr>
                        <a:t>52</a:t>
                      </a:r>
                    </a:p>
                  </a:txBody>
                  <a:tcPr marL="12700" marR="12700" marT="12700" marB="0" anchor="b"/>
                </a:tc>
              </a:tr>
              <a:tr h="370840">
                <a:tc>
                  <a:txBody>
                    <a:bodyPr/>
                    <a:lstStyle/>
                    <a:p>
                      <a:pPr algn="l" fontAlgn="b"/>
                      <a:r>
                        <a:rPr lang="en-US" sz="1800" b="0" i="0" u="none" strike="noStrike">
                          <a:solidFill>
                            <a:srgbClr val="000000"/>
                          </a:solidFill>
                          <a:effectLst/>
                          <a:latin typeface="Calibri"/>
                        </a:rPr>
                        <a:t>Jones</a:t>
                      </a:r>
                    </a:p>
                  </a:txBody>
                  <a:tcPr marL="12700" marR="12700" marT="12700" marB="0" anchor="b"/>
                </a:tc>
                <a:tc>
                  <a:txBody>
                    <a:bodyPr/>
                    <a:lstStyle/>
                    <a:p>
                      <a:pPr algn="r" fontAlgn="b"/>
                      <a:r>
                        <a:rPr lang="en-US" sz="1800" b="0" i="0" u="none" strike="noStrike">
                          <a:solidFill>
                            <a:srgbClr val="000000"/>
                          </a:solidFill>
                          <a:effectLst/>
                          <a:latin typeface="Calibri"/>
                        </a:rPr>
                        <a:t>5</a:t>
                      </a:r>
                    </a:p>
                  </a:txBody>
                  <a:tcPr marL="12700" marR="12700" marT="12700" marB="0" anchor="b"/>
                </a:tc>
                <a:tc>
                  <a:txBody>
                    <a:bodyPr/>
                    <a:lstStyle/>
                    <a:p>
                      <a:pPr algn="r" fontAlgn="b"/>
                      <a:r>
                        <a:rPr lang="en-US" sz="1800" b="0" i="0" u="none" strike="noStrike">
                          <a:solidFill>
                            <a:srgbClr val="000000"/>
                          </a:solidFill>
                          <a:effectLst/>
                          <a:latin typeface="Calibri"/>
                        </a:rPr>
                        <a:t>4</a:t>
                      </a:r>
                    </a:p>
                  </a:txBody>
                  <a:tcPr marL="12700" marR="12700" marT="12700" marB="0" anchor="b"/>
                </a:tc>
                <a:tc>
                  <a:txBody>
                    <a:bodyPr/>
                    <a:lstStyle/>
                    <a:p>
                      <a:pPr algn="r" fontAlgn="b"/>
                      <a:r>
                        <a:rPr lang="en-US" sz="1800" b="0" i="0" u="none" strike="noStrike">
                          <a:solidFill>
                            <a:srgbClr val="000000"/>
                          </a:solidFill>
                          <a:effectLst/>
                          <a:latin typeface="Calibri"/>
                        </a:rPr>
                        <a:t>6</a:t>
                      </a:r>
                    </a:p>
                  </a:txBody>
                  <a:tcPr marL="12700" marR="12700" marT="12700" marB="0" anchor="b"/>
                </a:tc>
                <a:tc>
                  <a:txBody>
                    <a:bodyPr/>
                    <a:lstStyle/>
                    <a:p>
                      <a:pPr algn="r" fontAlgn="b"/>
                      <a:r>
                        <a:rPr lang="is-IS" sz="1800" b="0" i="0" u="none" strike="noStrike">
                          <a:solidFill>
                            <a:srgbClr val="000000"/>
                          </a:solidFill>
                          <a:effectLst/>
                          <a:latin typeface="Calibri"/>
                        </a:rPr>
                        <a:t>12</a:t>
                      </a:r>
                    </a:p>
                  </a:txBody>
                  <a:tcPr marL="12700" marR="12700" marT="12700" marB="0" anchor="b"/>
                </a:tc>
                <a:tc>
                  <a:txBody>
                    <a:bodyPr/>
                    <a:lstStyle/>
                    <a:p>
                      <a:pPr algn="r" fontAlgn="b"/>
                      <a:r>
                        <a:rPr lang="cs-CZ" sz="1800" b="0" i="0" u="none" strike="noStrike">
                          <a:solidFill>
                            <a:srgbClr val="000000"/>
                          </a:solidFill>
                          <a:effectLst/>
                          <a:latin typeface="Calibri"/>
                        </a:rPr>
                        <a:t>11</a:t>
                      </a:r>
                    </a:p>
                  </a:txBody>
                  <a:tcPr marL="12700" marR="12700" marT="12700" marB="0" anchor="b"/>
                </a:tc>
                <a:tc>
                  <a:txBody>
                    <a:bodyPr/>
                    <a:lstStyle/>
                    <a:p>
                      <a:pPr algn="r" fontAlgn="b"/>
                      <a:r>
                        <a:rPr lang="en-US" sz="1800" b="0" i="0" u="none" strike="noStrike">
                          <a:solidFill>
                            <a:srgbClr val="000000"/>
                          </a:solidFill>
                          <a:effectLst/>
                          <a:latin typeface="Calibri"/>
                        </a:rPr>
                        <a:t>10</a:t>
                      </a:r>
                    </a:p>
                  </a:txBody>
                  <a:tcPr marL="12700" marR="12700" marT="12700" marB="0" anchor="b"/>
                </a:tc>
                <a:tc>
                  <a:txBody>
                    <a:bodyPr/>
                    <a:lstStyle/>
                    <a:p>
                      <a:pPr algn="r" fontAlgn="b"/>
                      <a:r>
                        <a:rPr lang="is-IS" sz="1800" b="0" i="0" u="none" strike="noStrike">
                          <a:solidFill>
                            <a:srgbClr val="000000"/>
                          </a:solidFill>
                          <a:effectLst/>
                          <a:latin typeface="Calibri"/>
                        </a:rPr>
                        <a:t>2</a:t>
                      </a:r>
                    </a:p>
                  </a:txBody>
                  <a:tcPr marL="12700" marR="12700" marT="12700" marB="0" anchor="b"/>
                </a:tc>
                <a:tc>
                  <a:txBody>
                    <a:bodyPr/>
                    <a:lstStyle/>
                    <a:p>
                      <a:pPr algn="r" fontAlgn="b"/>
                      <a:r>
                        <a:rPr lang="is-IS" sz="1800" b="0" i="0" u="none" strike="noStrike">
                          <a:solidFill>
                            <a:srgbClr val="000000"/>
                          </a:solidFill>
                          <a:effectLst/>
                          <a:latin typeface="Calibri"/>
                        </a:rPr>
                        <a:t>2</a:t>
                      </a:r>
                    </a:p>
                  </a:txBody>
                  <a:tcPr marL="12700" marR="12700" marT="12700" marB="0" anchor="b"/>
                </a:tc>
                <a:tc>
                  <a:txBody>
                    <a:bodyPr/>
                    <a:lstStyle/>
                    <a:p>
                      <a:pPr algn="r" fontAlgn="b"/>
                      <a:r>
                        <a:rPr lang="is-IS" sz="1800" b="0" i="0" u="none" strike="noStrike">
                          <a:solidFill>
                            <a:srgbClr val="000000"/>
                          </a:solidFill>
                          <a:effectLst/>
                          <a:latin typeface="Calibri"/>
                        </a:rPr>
                        <a:t>52</a:t>
                      </a:r>
                    </a:p>
                  </a:txBody>
                  <a:tcPr marL="12700" marR="12700" marT="12700" marB="0" anchor="b"/>
                </a:tc>
              </a:tr>
              <a:tr h="370840">
                <a:tc>
                  <a:txBody>
                    <a:bodyPr/>
                    <a:lstStyle/>
                    <a:p>
                      <a:pPr algn="l" fontAlgn="b"/>
                      <a:r>
                        <a:rPr lang="en-US" sz="1800" b="0" i="0" u="none" strike="noStrike">
                          <a:solidFill>
                            <a:srgbClr val="000000"/>
                          </a:solidFill>
                          <a:effectLst/>
                          <a:latin typeface="Calibri"/>
                        </a:rPr>
                        <a:t>Keller</a:t>
                      </a:r>
                    </a:p>
                  </a:txBody>
                  <a:tcPr marL="12700" marR="12700" marT="12700" marB="0" anchor="b"/>
                </a:tc>
                <a:tc>
                  <a:txBody>
                    <a:bodyPr/>
                    <a:lstStyle/>
                    <a:p>
                      <a:pPr algn="r" fontAlgn="b"/>
                      <a:r>
                        <a:rPr lang="en-US" sz="1800" b="0" i="0" u="none" strike="noStrike">
                          <a:solidFill>
                            <a:srgbClr val="000000"/>
                          </a:solidFill>
                          <a:effectLst/>
                          <a:latin typeface="Calibri"/>
                        </a:rPr>
                        <a:t>9</a:t>
                      </a:r>
                    </a:p>
                  </a:txBody>
                  <a:tcPr marL="12700" marR="12700" marT="12700" marB="0" anchor="b"/>
                </a:tc>
                <a:tc>
                  <a:txBody>
                    <a:bodyPr/>
                    <a:lstStyle/>
                    <a:p>
                      <a:pPr algn="r" fontAlgn="b"/>
                      <a:r>
                        <a:rPr lang="is-IS" sz="1800" b="0" i="0" u="none" strike="noStrike">
                          <a:solidFill>
                            <a:srgbClr val="000000"/>
                          </a:solidFill>
                          <a:effectLst/>
                          <a:latin typeface="Calibri"/>
                        </a:rPr>
                        <a:t>2</a:t>
                      </a:r>
                    </a:p>
                  </a:txBody>
                  <a:tcPr marL="12700" marR="12700" marT="12700" marB="0" anchor="b"/>
                </a:tc>
                <a:tc>
                  <a:txBody>
                    <a:bodyPr/>
                    <a:lstStyle/>
                    <a:p>
                      <a:pPr algn="r" fontAlgn="b"/>
                      <a:r>
                        <a:rPr lang="en-US" sz="1800" b="0" i="0" u="none" strike="noStrike">
                          <a:solidFill>
                            <a:srgbClr val="000000"/>
                          </a:solidFill>
                          <a:effectLst/>
                          <a:latin typeface="Calibri"/>
                        </a:rPr>
                        <a:t>3</a:t>
                      </a:r>
                    </a:p>
                  </a:txBody>
                  <a:tcPr marL="12700" marR="12700" marT="12700" marB="0" anchor="b"/>
                </a:tc>
                <a:tc>
                  <a:txBody>
                    <a:bodyPr/>
                    <a:lstStyle/>
                    <a:p>
                      <a:pPr algn="r" fontAlgn="b"/>
                      <a:r>
                        <a:rPr lang="en-US" sz="1800" b="0" i="0" u="none" strike="noStrike">
                          <a:solidFill>
                            <a:srgbClr val="000000"/>
                          </a:solidFill>
                          <a:effectLst/>
                          <a:latin typeface="Calibri"/>
                        </a:rPr>
                        <a:t>10</a:t>
                      </a:r>
                    </a:p>
                  </a:txBody>
                  <a:tcPr marL="12700" marR="12700" marT="12700" marB="0" anchor="b"/>
                </a:tc>
                <a:tc>
                  <a:txBody>
                    <a:bodyPr/>
                    <a:lstStyle/>
                    <a:p>
                      <a:pPr algn="r" fontAlgn="b"/>
                      <a:r>
                        <a:rPr lang="en-US" sz="1800" b="0" i="0" u="none" strike="noStrike">
                          <a:solidFill>
                            <a:srgbClr val="000000"/>
                          </a:solidFill>
                          <a:effectLst/>
                          <a:latin typeface="Calibri"/>
                        </a:rPr>
                        <a:t>1</a:t>
                      </a:r>
                    </a:p>
                  </a:txBody>
                  <a:tcPr marL="12700" marR="12700" marT="12700" marB="0" anchor="b"/>
                </a:tc>
                <a:tc>
                  <a:txBody>
                    <a:bodyPr/>
                    <a:lstStyle/>
                    <a:p>
                      <a:pPr algn="r" fontAlgn="b"/>
                      <a:r>
                        <a:rPr lang="en-US" sz="1800" b="0" i="0" u="none" strike="noStrike">
                          <a:solidFill>
                            <a:srgbClr val="000000"/>
                          </a:solidFill>
                          <a:effectLst/>
                          <a:latin typeface="Calibri"/>
                        </a:rPr>
                        <a:t>5</a:t>
                      </a:r>
                    </a:p>
                  </a:txBody>
                  <a:tcPr marL="12700" marR="12700" marT="12700" marB="0" anchor="b"/>
                </a:tc>
                <a:tc>
                  <a:txBody>
                    <a:bodyPr/>
                    <a:lstStyle/>
                    <a:p>
                      <a:pPr algn="r" fontAlgn="b"/>
                      <a:r>
                        <a:rPr lang="en-US" sz="1800" b="0" i="0" u="none" strike="noStrike">
                          <a:solidFill>
                            <a:srgbClr val="000000"/>
                          </a:solidFill>
                          <a:effectLst/>
                          <a:latin typeface="Calibri"/>
                        </a:rPr>
                        <a:t>10</a:t>
                      </a:r>
                    </a:p>
                  </a:txBody>
                  <a:tcPr marL="12700" marR="12700" marT="12700" marB="0" anchor="b"/>
                </a:tc>
                <a:tc>
                  <a:txBody>
                    <a:bodyPr/>
                    <a:lstStyle/>
                    <a:p>
                      <a:pPr algn="r" fontAlgn="b"/>
                      <a:r>
                        <a:rPr lang="is-IS" sz="1800" b="0" i="0" u="none" strike="noStrike">
                          <a:solidFill>
                            <a:srgbClr val="000000"/>
                          </a:solidFill>
                          <a:effectLst/>
                          <a:latin typeface="Calibri"/>
                        </a:rPr>
                        <a:t>12</a:t>
                      </a:r>
                    </a:p>
                  </a:txBody>
                  <a:tcPr marL="12700" marR="12700" marT="12700" marB="0" anchor="b"/>
                </a:tc>
                <a:tc>
                  <a:txBody>
                    <a:bodyPr/>
                    <a:lstStyle/>
                    <a:p>
                      <a:pPr algn="r" fontAlgn="b"/>
                      <a:r>
                        <a:rPr lang="is-IS" sz="1800" b="0" i="0" u="none" strike="noStrike">
                          <a:solidFill>
                            <a:srgbClr val="000000"/>
                          </a:solidFill>
                          <a:effectLst/>
                          <a:latin typeface="Calibri"/>
                        </a:rPr>
                        <a:t>52</a:t>
                      </a:r>
                    </a:p>
                  </a:txBody>
                  <a:tcPr marL="12700" marR="12700" marT="12700" marB="0" anchor="b"/>
                </a:tc>
              </a:tr>
              <a:tr h="370840">
                <a:tc>
                  <a:txBody>
                    <a:bodyPr/>
                    <a:lstStyle/>
                    <a:p>
                      <a:pPr algn="l" fontAlgn="b"/>
                      <a:r>
                        <a:rPr lang="en-US" sz="1800" b="0" i="0" u="none" strike="noStrike">
                          <a:solidFill>
                            <a:srgbClr val="000000"/>
                          </a:solidFill>
                          <a:effectLst/>
                          <a:latin typeface="Calibri"/>
                        </a:rPr>
                        <a:t>Lant</a:t>
                      </a:r>
                    </a:p>
                  </a:txBody>
                  <a:tcPr marL="12700" marR="12700" marT="12700" marB="0" anchor="b"/>
                </a:tc>
                <a:tc>
                  <a:txBody>
                    <a:bodyPr/>
                    <a:lstStyle/>
                    <a:p>
                      <a:pPr algn="r" fontAlgn="b"/>
                      <a:r>
                        <a:rPr lang="is-IS" sz="1800" b="0" i="0" u="none" strike="noStrike">
                          <a:solidFill>
                            <a:srgbClr val="000000"/>
                          </a:solidFill>
                          <a:effectLst/>
                          <a:latin typeface="Calibri"/>
                        </a:rPr>
                        <a:t>12</a:t>
                      </a:r>
                    </a:p>
                  </a:txBody>
                  <a:tcPr marL="12700" marR="12700" marT="12700" marB="0" anchor="b"/>
                </a:tc>
                <a:tc>
                  <a:txBody>
                    <a:bodyPr/>
                    <a:lstStyle/>
                    <a:p>
                      <a:pPr algn="r" fontAlgn="b"/>
                      <a:r>
                        <a:rPr lang="en-US" sz="1800" b="0" i="0" u="none" strike="noStrike">
                          <a:solidFill>
                            <a:srgbClr val="000000"/>
                          </a:solidFill>
                          <a:effectLst/>
                          <a:latin typeface="Calibri"/>
                        </a:rPr>
                        <a:t>1</a:t>
                      </a:r>
                    </a:p>
                  </a:txBody>
                  <a:tcPr marL="12700" marR="12700" marT="12700" marB="0" anchor="b"/>
                </a:tc>
                <a:tc>
                  <a:txBody>
                    <a:bodyPr/>
                    <a:lstStyle/>
                    <a:p>
                      <a:pPr algn="r" fontAlgn="b"/>
                      <a:r>
                        <a:rPr lang="is-IS" sz="1800" b="0" i="0" u="none" strike="noStrike">
                          <a:solidFill>
                            <a:srgbClr val="000000"/>
                          </a:solidFill>
                          <a:effectLst/>
                          <a:latin typeface="Calibri"/>
                        </a:rPr>
                        <a:t>2</a:t>
                      </a:r>
                    </a:p>
                  </a:txBody>
                  <a:tcPr marL="12700" marR="12700" marT="12700" marB="0" anchor="b"/>
                </a:tc>
                <a:tc>
                  <a:txBody>
                    <a:bodyPr/>
                    <a:lstStyle/>
                    <a:p>
                      <a:pPr algn="r" fontAlgn="b"/>
                      <a:r>
                        <a:rPr lang="cs-CZ" sz="1800" b="0" i="0" u="none" strike="noStrike">
                          <a:solidFill>
                            <a:srgbClr val="000000"/>
                          </a:solidFill>
                          <a:effectLst/>
                          <a:latin typeface="Calibri"/>
                        </a:rPr>
                        <a:t>11</a:t>
                      </a:r>
                    </a:p>
                  </a:txBody>
                  <a:tcPr marL="12700" marR="12700" marT="12700" marB="0" anchor="b"/>
                </a:tc>
                <a:tc>
                  <a:txBody>
                    <a:bodyPr/>
                    <a:lstStyle/>
                    <a:p>
                      <a:pPr algn="r" fontAlgn="b"/>
                      <a:r>
                        <a:rPr lang="en-US" sz="1800" b="0" i="0" u="none" strike="noStrike">
                          <a:solidFill>
                            <a:srgbClr val="000000"/>
                          </a:solidFill>
                          <a:effectLst/>
                          <a:latin typeface="Calibri"/>
                        </a:rPr>
                        <a:t>8</a:t>
                      </a:r>
                    </a:p>
                  </a:txBody>
                  <a:tcPr marL="12700" marR="12700" marT="12700" marB="0" anchor="b"/>
                </a:tc>
                <a:tc>
                  <a:txBody>
                    <a:bodyPr/>
                    <a:lstStyle/>
                    <a:p>
                      <a:pPr algn="r" fontAlgn="b"/>
                      <a:r>
                        <a:rPr lang="cs-CZ" sz="1800" b="0" i="0" u="none" strike="noStrike">
                          <a:solidFill>
                            <a:srgbClr val="000000"/>
                          </a:solidFill>
                          <a:effectLst/>
                          <a:latin typeface="Calibri"/>
                        </a:rPr>
                        <a:t>11</a:t>
                      </a:r>
                    </a:p>
                  </a:txBody>
                  <a:tcPr marL="12700" marR="12700" marT="12700" marB="0" anchor="b"/>
                </a:tc>
                <a:tc>
                  <a:txBody>
                    <a:bodyPr/>
                    <a:lstStyle/>
                    <a:p>
                      <a:pPr algn="r" fontAlgn="b"/>
                      <a:r>
                        <a:rPr lang="en-US" sz="1800" b="0" i="0" u="none" strike="noStrike">
                          <a:solidFill>
                            <a:srgbClr val="000000"/>
                          </a:solidFill>
                          <a:effectLst/>
                          <a:latin typeface="Calibri"/>
                        </a:rPr>
                        <a:t>1</a:t>
                      </a:r>
                    </a:p>
                  </a:txBody>
                  <a:tcPr marL="12700" marR="12700" marT="12700" marB="0" anchor="b"/>
                </a:tc>
                <a:tc>
                  <a:txBody>
                    <a:bodyPr/>
                    <a:lstStyle/>
                    <a:p>
                      <a:pPr algn="r" fontAlgn="b"/>
                      <a:r>
                        <a:rPr lang="en-US" sz="1800" b="0" i="0" u="none" strike="noStrike">
                          <a:solidFill>
                            <a:srgbClr val="000000"/>
                          </a:solidFill>
                          <a:effectLst/>
                          <a:latin typeface="Calibri"/>
                        </a:rPr>
                        <a:t>6</a:t>
                      </a:r>
                    </a:p>
                  </a:txBody>
                  <a:tcPr marL="12700" marR="12700" marT="12700" marB="0" anchor="b"/>
                </a:tc>
                <a:tc>
                  <a:txBody>
                    <a:bodyPr/>
                    <a:lstStyle/>
                    <a:p>
                      <a:pPr algn="r" fontAlgn="b"/>
                      <a:r>
                        <a:rPr lang="is-IS" sz="1800" b="0" i="0" u="none" strike="noStrike" dirty="0">
                          <a:solidFill>
                            <a:srgbClr val="000000"/>
                          </a:solidFill>
                          <a:effectLst/>
                          <a:latin typeface="Calibri"/>
                        </a:rPr>
                        <a:t>52</a:t>
                      </a:r>
                    </a:p>
                  </a:txBody>
                  <a:tcPr marL="12700" marR="12700" marT="12700" marB="0" anchor="b"/>
                </a:tc>
              </a:tr>
            </a:tbl>
          </a:graphicData>
        </a:graphic>
      </p:graphicFrame>
    </p:spTree>
    <p:extLst>
      <p:ext uri="{BB962C8B-B14F-4D97-AF65-F5344CB8AC3E}">
        <p14:creationId xmlns:p14="http://schemas.microsoft.com/office/powerpoint/2010/main" val="202597011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a:ln/>
        </p:spPr>
        <p:txBody>
          <a:bodyPr/>
          <a:lstStyle/>
          <a:p>
            <a:r>
              <a:rPr lang="en-GB" dirty="0"/>
              <a:t>Using tests for </a:t>
            </a:r>
            <a:r>
              <a:rPr lang="en-GB" dirty="0" smtClean="0"/>
              <a:t>grouping students by ability</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14281626"/>
              </p:ext>
            </p:extLst>
          </p:nvPr>
        </p:nvGraphicFramePr>
        <p:xfrm>
          <a:off x="717550" y="2241550"/>
          <a:ext cx="8153532" cy="3568704"/>
        </p:xfrm>
        <a:graphic>
          <a:graphicData uri="http://schemas.openxmlformats.org/drawingml/2006/table">
            <a:tbl>
              <a:tblPr firstRow="1" bandRow="1">
                <a:tableStyleId>{5C22544A-7EE6-4342-B048-85BDC9FD1C3A}</a:tableStyleId>
              </a:tblPr>
              <a:tblGrid>
                <a:gridCol w="1358922"/>
                <a:gridCol w="1358922"/>
                <a:gridCol w="1358922"/>
                <a:gridCol w="1358922"/>
                <a:gridCol w="1358922"/>
                <a:gridCol w="1358922"/>
              </a:tblGrid>
              <a:tr h="594784">
                <a:tc>
                  <a:txBody>
                    <a:bodyPr/>
                    <a:lstStyle/>
                    <a:p>
                      <a:pPr algn="l" fontAlgn="ctr"/>
                      <a:endParaRPr lang="en-US" sz="2400" b="1" i="0" u="none" strike="noStrike" dirty="0">
                        <a:solidFill>
                          <a:srgbClr val="FFFF00"/>
                        </a:solidFill>
                        <a:effectLst/>
                        <a:latin typeface="+mj-lt"/>
                      </a:endParaRPr>
                    </a:p>
                  </a:txBody>
                  <a:tcPr marL="12700" marR="12700" marT="12700" marB="0" anchor="ctr">
                    <a:solidFill>
                      <a:srgbClr val="1691D0"/>
                    </a:solidFill>
                  </a:tcPr>
                </a:tc>
                <a:tc>
                  <a:txBody>
                    <a:bodyPr/>
                    <a:lstStyle/>
                    <a:p>
                      <a:pPr algn="l" fontAlgn="ctr"/>
                      <a:endParaRPr lang="en-US" sz="2400" b="1" i="0" u="none" strike="noStrike" dirty="0">
                        <a:solidFill>
                          <a:srgbClr val="FFFF00"/>
                        </a:solidFill>
                        <a:effectLst/>
                        <a:latin typeface="+mj-lt"/>
                      </a:endParaRPr>
                    </a:p>
                  </a:txBody>
                  <a:tcPr marL="12700" marR="12700" marT="12700" marB="0" anchor="ctr">
                    <a:solidFill>
                      <a:srgbClr val="1691D0"/>
                    </a:solidFill>
                  </a:tcPr>
                </a:tc>
                <a:tc gridSpan="4">
                  <a:txBody>
                    <a:bodyPr/>
                    <a:lstStyle/>
                    <a:p>
                      <a:pPr algn="ctr" fontAlgn="ctr"/>
                      <a:r>
                        <a:rPr lang="en-US" sz="2400" b="1" i="0" u="none" strike="noStrike" dirty="0" smtClean="0">
                          <a:solidFill>
                            <a:schemeClr val="bg1"/>
                          </a:solidFill>
                          <a:effectLst/>
                          <a:latin typeface="+mj-lt"/>
                        </a:rPr>
                        <a:t>should be in </a:t>
                      </a:r>
                      <a:endParaRPr lang="en-US" sz="2400" b="1" i="0" u="none" strike="noStrike" dirty="0">
                        <a:solidFill>
                          <a:schemeClr val="bg1"/>
                        </a:solidFill>
                        <a:effectLst/>
                        <a:latin typeface="+mj-lt"/>
                      </a:endParaRPr>
                    </a:p>
                  </a:txBody>
                  <a:tcPr marL="12700" marR="12700" marT="12700" marB="0" anchor="ctr">
                    <a:solidFill>
                      <a:srgbClr val="1691D0"/>
                    </a:solidFill>
                  </a:tcPr>
                </a:tc>
                <a:tc hMerge="1">
                  <a:txBody>
                    <a:bodyPr/>
                    <a:lstStyle/>
                    <a:p>
                      <a:pPr algn="ctr" fontAlgn="ctr"/>
                      <a:endParaRPr lang="en-US" sz="2400" b="1" i="0" u="none" strike="noStrike" dirty="0">
                        <a:solidFill>
                          <a:srgbClr val="FFFF00"/>
                        </a:solidFill>
                        <a:effectLst/>
                        <a:latin typeface="+mj-lt"/>
                      </a:endParaRPr>
                    </a:p>
                  </a:txBody>
                  <a:tcPr marL="12700" marR="12700" marT="12700" marB="0" anchor="ctr"/>
                </a:tc>
                <a:tc hMerge="1">
                  <a:txBody>
                    <a:bodyPr/>
                    <a:lstStyle/>
                    <a:p>
                      <a:pPr algn="ctr" fontAlgn="ctr"/>
                      <a:endParaRPr lang="en-US" sz="2400" b="1" i="0" u="none" strike="noStrike" dirty="0">
                        <a:solidFill>
                          <a:srgbClr val="FFFF00"/>
                        </a:solidFill>
                        <a:effectLst/>
                        <a:latin typeface="+mj-lt"/>
                      </a:endParaRPr>
                    </a:p>
                  </a:txBody>
                  <a:tcPr marL="12700" marR="12700" marT="12700" marB="0" anchor="ctr"/>
                </a:tc>
                <a:tc hMerge="1">
                  <a:txBody>
                    <a:bodyPr/>
                    <a:lstStyle/>
                    <a:p>
                      <a:pPr algn="ctr" fontAlgn="ctr"/>
                      <a:endParaRPr lang="en-US" sz="2400" b="1" i="0" u="none" strike="noStrike" dirty="0">
                        <a:solidFill>
                          <a:srgbClr val="FFFF00"/>
                        </a:solidFill>
                        <a:effectLst/>
                        <a:latin typeface="+mj-lt"/>
                      </a:endParaRPr>
                    </a:p>
                  </a:txBody>
                  <a:tcPr marL="12700" marR="12700" marT="12700" marB="0" anchor="ctr"/>
                </a:tc>
              </a:tr>
              <a:tr h="594784">
                <a:tc>
                  <a:txBody>
                    <a:bodyPr/>
                    <a:lstStyle/>
                    <a:p>
                      <a:pPr algn="l" fontAlgn="ctr"/>
                      <a:endParaRPr lang="en-US" sz="2400" b="1" i="0" u="none" strike="noStrike" dirty="0">
                        <a:solidFill>
                          <a:srgbClr val="FFFFFF"/>
                        </a:solidFill>
                        <a:effectLst/>
                        <a:latin typeface="+mj-lt"/>
                      </a:endParaRPr>
                    </a:p>
                  </a:txBody>
                  <a:tcPr marL="12700" marR="12700" marT="12700" marB="0" anchor="ctr">
                    <a:solidFill>
                      <a:srgbClr val="1691D0"/>
                    </a:solidFill>
                  </a:tcPr>
                </a:tc>
                <a:tc>
                  <a:txBody>
                    <a:bodyPr/>
                    <a:lstStyle/>
                    <a:p>
                      <a:pPr algn="l" fontAlgn="ctr"/>
                      <a:r>
                        <a:rPr lang="en-US" sz="2400" u="none" strike="noStrike" dirty="0">
                          <a:solidFill>
                            <a:srgbClr val="FFFFFF"/>
                          </a:solidFill>
                          <a:effectLst/>
                          <a:latin typeface="+mj-lt"/>
                        </a:rPr>
                        <a:t> </a:t>
                      </a:r>
                      <a:endParaRPr lang="en-US" sz="2400" b="1" i="0" u="none" strike="noStrike" dirty="0">
                        <a:solidFill>
                          <a:srgbClr val="FFFFFF"/>
                        </a:solidFill>
                        <a:effectLst/>
                        <a:latin typeface="+mj-lt"/>
                      </a:endParaRPr>
                    </a:p>
                  </a:txBody>
                  <a:tcPr marL="12700" marR="12700" marT="12700" marB="0" anchor="ctr">
                    <a:solidFill>
                      <a:srgbClr val="1691D0"/>
                    </a:solidFill>
                  </a:tcPr>
                </a:tc>
                <a:tc>
                  <a:txBody>
                    <a:bodyPr/>
                    <a:lstStyle/>
                    <a:p>
                      <a:pPr algn="ctr" fontAlgn="ctr"/>
                      <a:r>
                        <a:rPr lang="en-US" sz="2400" u="none" strike="noStrike" dirty="0" smtClean="0">
                          <a:solidFill>
                            <a:srgbClr val="FFFFFF"/>
                          </a:solidFill>
                          <a:effectLst/>
                          <a:latin typeface="+mj-lt"/>
                        </a:rPr>
                        <a:t>group 1</a:t>
                      </a:r>
                      <a:endParaRPr lang="en-US" sz="2400" b="1" i="0" u="none" strike="noStrike" dirty="0">
                        <a:solidFill>
                          <a:srgbClr val="FFFFFF"/>
                        </a:solidFill>
                        <a:effectLst/>
                        <a:latin typeface="+mj-lt"/>
                      </a:endParaRPr>
                    </a:p>
                  </a:txBody>
                  <a:tcPr marL="12700" marR="12700" marT="12700" marB="0" anchor="ctr">
                    <a:solidFill>
                      <a:srgbClr val="1691D0"/>
                    </a:solidFill>
                  </a:tcPr>
                </a:tc>
                <a:tc>
                  <a:txBody>
                    <a:bodyPr/>
                    <a:lstStyle/>
                    <a:p>
                      <a:pPr algn="ctr" fontAlgn="ctr"/>
                      <a:r>
                        <a:rPr lang="en-US" sz="2400" u="none" strike="noStrike" dirty="0" smtClean="0">
                          <a:solidFill>
                            <a:srgbClr val="FFFFFF"/>
                          </a:solidFill>
                          <a:effectLst/>
                          <a:latin typeface="+mj-lt"/>
                        </a:rPr>
                        <a:t>group 2</a:t>
                      </a:r>
                      <a:endParaRPr lang="en-US" sz="2400" b="1" i="0" u="none" strike="noStrike" dirty="0">
                        <a:solidFill>
                          <a:srgbClr val="FFFFFF"/>
                        </a:solidFill>
                        <a:effectLst/>
                        <a:latin typeface="+mj-lt"/>
                      </a:endParaRPr>
                    </a:p>
                  </a:txBody>
                  <a:tcPr marL="12700" marR="12700" marT="12700" marB="0" anchor="ctr">
                    <a:solidFill>
                      <a:srgbClr val="1691D0"/>
                    </a:solidFill>
                  </a:tcPr>
                </a:tc>
                <a:tc>
                  <a:txBody>
                    <a:bodyPr/>
                    <a:lstStyle/>
                    <a:p>
                      <a:pPr algn="ctr" fontAlgn="ctr"/>
                      <a:r>
                        <a:rPr lang="en-US" sz="2400" u="none" strike="noStrike" dirty="0" smtClean="0">
                          <a:solidFill>
                            <a:srgbClr val="FFFFFF"/>
                          </a:solidFill>
                          <a:effectLst/>
                          <a:latin typeface="+mj-lt"/>
                        </a:rPr>
                        <a:t>group 3</a:t>
                      </a:r>
                      <a:endParaRPr lang="en-US" sz="2400" b="1" i="0" u="none" strike="noStrike" dirty="0">
                        <a:solidFill>
                          <a:srgbClr val="FFFFFF"/>
                        </a:solidFill>
                        <a:effectLst/>
                        <a:latin typeface="+mj-lt"/>
                      </a:endParaRPr>
                    </a:p>
                  </a:txBody>
                  <a:tcPr marL="12700" marR="12700" marT="12700" marB="0" anchor="ctr">
                    <a:solidFill>
                      <a:srgbClr val="1691D0"/>
                    </a:solidFill>
                  </a:tcPr>
                </a:tc>
                <a:tc>
                  <a:txBody>
                    <a:bodyPr/>
                    <a:lstStyle/>
                    <a:p>
                      <a:pPr algn="ctr" fontAlgn="ctr"/>
                      <a:r>
                        <a:rPr lang="en-US" sz="2400" u="none" strike="noStrike" dirty="0" smtClean="0">
                          <a:solidFill>
                            <a:srgbClr val="FFFFFF"/>
                          </a:solidFill>
                          <a:effectLst/>
                          <a:latin typeface="+mj-lt"/>
                        </a:rPr>
                        <a:t>group 4</a:t>
                      </a:r>
                      <a:endParaRPr lang="en-US" sz="2400" b="1" i="0" u="none" strike="noStrike" dirty="0">
                        <a:solidFill>
                          <a:srgbClr val="FFFFFF"/>
                        </a:solidFill>
                        <a:effectLst/>
                        <a:latin typeface="+mj-lt"/>
                      </a:endParaRPr>
                    </a:p>
                  </a:txBody>
                  <a:tcPr marL="12700" marR="12700" marT="12700" marB="0" anchor="ctr">
                    <a:solidFill>
                      <a:srgbClr val="1691D0"/>
                    </a:solidFill>
                  </a:tcPr>
                </a:tc>
              </a:tr>
              <a:tr h="594784">
                <a:tc rowSpan="4">
                  <a:txBody>
                    <a:bodyPr/>
                    <a:lstStyle/>
                    <a:p>
                      <a:pPr algn="l" fontAlgn="ctr"/>
                      <a:r>
                        <a:rPr lang="en-US" sz="2400" b="1" i="0" u="none" strike="noStrike" dirty="0" smtClean="0">
                          <a:solidFill>
                            <a:schemeClr val="tx1"/>
                          </a:solidFill>
                          <a:effectLst/>
                          <a:latin typeface="+mj-lt"/>
                        </a:rPr>
                        <a:t>students placed in</a:t>
                      </a:r>
                      <a:endParaRPr lang="en-US" sz="2400" b="1" i="0" u="none" strike="noStrike" dirty="0">
                        <a:solidFill>
                          <a:schemeClr val="tx1"/>
                        </a:solidFill>
                        <a:effectLst/>
                        <a:latin typeface="+mj-lt"/>
                      </a:endParaRPr>
                    </a:p>
                  </a:txBody>
                  <a:tcPr marL="12700" marR="12700" marT="12700" marB="0" anchor="ctr"/>
                </a:tc>
                <a:tc>
                  <a:txBody>
                    <a:bodyPr/>
                    <a:lstStyle/>
                    <a:p>
                      <a:pPr algn="l" fontAlgn="ctr"/>
                      <a:r>
                        <a:rPr lang="en-US" sz="2400" u="none" strike="noStrike" dirty="0" smtClean="0">
                          <a:effectLst/>
                          <a:latin typeface="+mj-lt"/>
                        </a:rPr>
                        <a:t>group 1</a:t>
                      </a:r>
                      <a:endParaRPr lang="en-US" sz="2400" b="1" i="0" u="none" strike="noStrike" dirty="0">
                        <a:solidFill>
                          <a:srgbClr val="FFFF00"/>
                        </a:solidFill>
                        <a:effectLst/>
                        <a:latin typeface="+mj-lt"/>
                      </a:endParaRPr>
                    </a:p>
                  </a:txBody>
                  <a:tcPr marL="12700" marR="12700" marT="12700" marB="0" anchor="ctr"/>
                </a:tc>
                <a:tc>
                  <a:txBody>
                    <a:bodyPr/>
                    <a:lstStyle/>
                    <a:p>
                      <a:pPr algn="r" fontAlgn="ctr"/>
                      <a:r>
                        <a:rPr lang="en-US" sz="2400" u="none" strike="noStrike" dirty="0" smtClean="0">
                          <a:effectLst/>
                          <a:latin typeface="+mj-lt"/>
                        </a:rPr>
                        <a:t>23</a:t>
                      </a:r>
                      <a:endParaRPr lang="en-US" sz="2400" b="1" i="0" u="none" strike="noStrike" dirty="0">
                        <a:solidFill>
                          <a:srgbClr val="FFFF00"/>
                        </a:solidFill>
                        <a:effectLst/>
                        <a:latin typeface="+mj-lt"/>
                      </a:endParaRPr>
                    </a:p>
                  </a:txBody>
                  <a:tcPr marL="12700" marR="504000" marT="12700" marB="0" anchor="ctr"/>
                </a:tc>
                <a:tc>
                  <a:txBody>
                    <a:bodyPr/>
                    <a:lstStyle/>
                    <a:p>
                      <a:pPr algn="r" fontAlgn="ctr"/>
                      <a:r>
                        <a:rPr lang="en-US" sz="2400" u="none" strike="noStrike" dirty="0" smtClean="0">
                          <a:effectLst/>
                          <a:latin typeface="+mj-lt"/>
                        </a:rPr>
                        <a:t>9</a:t>
                      </a:r>
                      <a:endParaRPr lang="en-US" sz="2400" b="1" i="0" u="none" strike="noStrike" dirty="0">
                        <a:solidFill>
                          <a:srgbClr val="FFFF00"/>
                        </a:solidFill>
                        <a:effectLst/>
                        <a:latin typeface="+mj-lt"/>
                      </a:endParaRPr>
                    </a:p>
                  </a:txBody>
                  <a:tcPr marL="12700" marR="504000" marT="12700" marB="0" anchor="ctr"/>
                </a:tc>
                <a:tc>
                  <a:txBody>
                    <a:bodyPr/>
                    <a:lstStyle/>
                    <a:p>
                      <a:pPr algn="r" fontAlgn="ctr"/>
                      <a:r>
                        <a:rPr lang="en-US" sz="2400" u="none" strike="noStrike" dirty="0" smtClean="0">
                          <a:effectLst/>
                          <a:latin typeface="+mj-lt"/>
                        </a:rPr>
                        <a:t>3</a:t>
                      </a:r>
                      <a:endParaRPr lang="en-US" sz="2400" b="1" i="0" u="none" strike="noStrike" dirty="0">
                        <a:solidFill>
                          <a:srgbClr val="FFFF00"/>
                        </a:solidFill>
                        <a:effectLst/>
                        <a:latin typeface="+mj-lt"/>
                      </a:endParaRPr>
                    </a:p>
                  </a:txBody>
                  <a:tcPr marL="12700" marR="504000" marT="12700" marB="0" anchor="ctr"/>
                </a:tc>
                <a:tc>
                  <a:txBody>
                    <a:bodyPr/>
                    <a:lstStyle/>
                    <a:p>
                      <a:pPr algn="l" fontAlgn="ctr"/>
                      <a:endParaRPr lang="en-US" sz="2400" b="1" i="0" u="none" strike="noStrike">
                        <a:solidFill>
                          <a:srgbClr val="FFFF00"/>
                        </a:solidFill>
                        <a:effectLst/>
                        <a:latin typeface="+mj-lt"/>
                      </a:endParaRPr>
                    </a:p>
                  </a:txBody>
                  <a:tcPr marL="12700" marR="504000" marT="12700" marB="0" anchor="ctr"/>
                </a:tc>
              </a:tr>
              <a:tr h="594784">
                <a:tc vMerge="1">
                  <a:txBody>
                    <a:bodyPr/>
                    <a:lstStyle/>
                    <a:p>
                      <a:pPr algn="l" fontAlgn="ctr"/>
                      <a:endParaRPr lang="en-US" sz="2400" b="1" i="0" u="none" strike="noStrike" dirty="0">
                        <a:solidFill>
                          <a:srgbClr val="FFFF00"/>
                        </a:solidFill>
                        <a:effectLst/>
                        <a:latin typeface="+mj-lt"/>
                      </a:endParaRPr>
                    </a:p>
                  </a:txBody>
                  <a:tcPr marL="12700" marR="12700" marT="12700" marB="0" anchor="ctr"/>
                </a:tc>
                <a:tc>
                  <a:txBody>
                    <a:bodyPr/>
                    <a:lstStyle/>
                    <a:p>
                      <a:pPr algn="l" fontAlgn="ctr"/>
                      <a:r>
                        <a:rPr lang="en-US" sz="2400" u="none" strike="noStrike" dirty="0" smtClean="0">
                          <a:effectLst/>
                          <a:latin typeface="+mj-lt"/>
                        </a:rPr>
                        <a:t>group 2</a:t>
                      </a:r>
                      <a:endParaRPr lang="en-US" sz="2400" b="1" i="0" u="none" strike="noStrike" dirty="0">
                        <a:solidFill>
                          <a:srgbClr val="FFFF00"/>
                        </a:solidFill>
                        <a:effectLst/>
                        <a:latin typeface="+mj-lt"/>
                      </a:endParaRPr>
                    </a:p>
                  </a:txBody>
                  <a:tcPr marL="12700" marR="12700" marT="12700" marB="0" anchor="ctr"/>
                </a:tc>
                <a:tc>
                  <a:txBody>
                    <a:bodyPr/>
                    <a:lstStyle/>
                    <a:p>
                      <a:pPr algn="r" fontAlgn="ctr"/>
                      <a:r>
                        <a:rPr lang="en-US" sz="2400" u="none" strike="noStrike" dirty="0" smtClean="0">
                          <a:effectLst/>
                          <a:latin typeface="+mj-lt"/>
                        </a:rPr>
                        <a:t>9</a:t>
                      </a:r>
                      <a:endParaRPr lang="en-US" sz="2400" b="1" i="0" u="none" strike="noStrike" dirty="0">
                        <a:solidFill>
                          <a:srgbClr val="FFFF00"/>
                        </a:solidFill>
                        <a:effectLst/>
                        <a:latin typeface="+mj-lt"/>
                      </a:endParaRPr>
                    </a:p>
                  </a:txBody>
                  <a:tcPr marL="12700" marR="504000" marT="12700" marB="0" anchor="ctr"/>
                </a:tc>
                <a:tc>
                  <a:txBody>
                    <a:bodyPr/>
                    <a:lstStyle/>
                    <a:p>
                      <a:pPr algn="r" fontAlgn="ctr"/>
                      <a:r>
                        <a:rPr lang="en-US" sz="2400" u="none" strike="noStrike" dirty="0" smtClean="0">
                          <a:effectLst/>
                          <a:latin typeface="+mj-lt"/>
                        </a:rPr>
                        <a:t>12</a:t>
                      </a:r>
                      <a:endParaRPr lang="en-US" sz="2400" b="1" i="0" u="none" strike="noStrike" dirty="0">
                        <a:solidFill>
                          <a:srgbClr val="FFFF00"/>
                        </a:solidFill>
                        <a:effectLst/>
                        <a:latin typeface="+mj-lt"/>
                      </a:endParaRPr>
                    </a:p>
                  </a:txBody>
                  <a:tcPr marL="12700" marR="504000" marT="12700" marB="0" anchor="ctr"/>
                </a:tc>
                <a:tc>
                  <a:txBody>
                    <a:bodyPr/>
                    <a:lstStyle/>
                    <a:p>
                      <a:pPr algn="r" fontAlgn="ctr"/>
                      <a:r>
                        <a:rPr lang="en-US" sz="2400" u="none" strike="noStrike" dirty="0" smtClean="0">
                          <a:effectLst/>
                          <a:latin typeface="+mj-lt"/>
                        </a:rPr>
                        <a:t>6</a:t>
                      </a:r>
                      <a:endParaRPr lang="en-US" sz="2400" b="1" i="0" u="none" strike="noStrike" dirty="0">
                        <a:solidFill>
                          <a:srgbClr val="FFFF00"/>
                        </a:solidFill>
                        <a:effectLst/>
                        <a:latin typeface="+mj-lt"/>
                      </a:endParaRPr>
                    </a:p>
                  </a:txBody>
                  <a:tcPr marL="12700" marR="504000" marT="12700" marB="0" anchor="ctr"/>
                </a:tc>
                <a:tc>
                  <a:txBody>
                    <a:bodyPr/>
                    <a:lstStyle/>
                    <a:p>
                      <a:pPr algn="r" fontAlgn="ctr"/>
                      <a:r>
                        <a:rPr lang="en-US" sz="2400" u="none" strike="noStrike" dirty="0" smtClean="0">
                          <a:effectLst/>
                          <a:latin typeface="+mj-lt"/>
                        </a:rPr>
                        <a:t>3</a:t>
                      </a:r>
                      <a:endParaRPr lang="en-US" sz="2400" b="1" i="0" u="none" strike="noStrike" dirty="0">
                        <a:solidFill>
                          <a:srgbClr val="FFFF00"/>
                        </a:solidFill>
                        <a:effectLst/>
                        <a:latin typeface="+mj-lt"/>
                      </a:endParaRPr>
                    </a:p>
                  </a:txBody>
                  <a:tcPr marL="12700" marR="504000" marT="12700" marB="0" anchor="ctr"/>
                </a:tc>
              </a:tr>
              <a:tr h="594784">
                <a:tc vMerge="1">
                  <a:txBody>
                    <a:bodyPr/>
                    <a:lstStyle/>
                    <a:p>
                      <a:pPr algn="l" fontAlgn="ctr"/>
                      <a:endParaRPr lang="en-US" sz="2400" b="1" i="0" u="none" strike="noStrike" dirty="0">
                        <a:solidFill>
                          <a:srgbClr val="FFFF00"/>
                        </a:solidFill>
                        <a:effectLst/>
                        <a:latin typeface="+mj-lt"/>
                      </a:endParaRPr>
                    </a:p>
                  </a:txBody>
                  <a:tcPr marL="12700" marR="12700" marT="12700" marB="0" anchor="ctr"/>
                </a:tc>
                <a:tc>
                  <a:txBody>
                    <a:bodyPr/>
                    <a:lstStyle/>
                    <a:p>
                      <a:pPr algn="l" fontAlgn="ctr"/>
                      <a:r>
                        <a:rPr lang="en-US" sz="2400" u="none" strike="noStrike" dirty="0" smtClean="0">
                          <a:effectLst/>
                          <a:latin typeface="+mj-lt"/>
                        </a:rPr>
                        <a:t>group 3</a:t>
                      </a:r>
                      <a:endParaRPr lang="en-US" sz="2400" b="1" i="0" u="none" strike="noStrike" dirty="0">
                        <a:solidFill>
                          <a:srgbClr val="FFFF00"/>
                        </a:solidFill>
                        <a:effectLst/>
                        <a:latin typeface="+mj-lt"/>
                      </a:endParaRPr>
                    </a:p>
                  </a:txBody>
                  <a:tcPr marL="12700" marR="12700" marT="12700" marB="0" anchor="ctr"/>
                </a:tc>
                <a:tc>
                  <a:txBody>
                    <a:bodyPr/>
                    <a:lstStyle/>
                    <a:p>
                      <a:pPr algn="r" fontAlgn="ctr"/>
                      <a:r>
                        <a:rPr lang="en-US" sz="2400" u="none" strike="noStrike" dirty="0" smtClean="0">
                          <a:effectLst/>
                          <a:latin typeface="+mj-lt"/>
                        </a:rPr>
                        <a:t>3</a:t>
                      </a:r>
                      <a:endParaRPr lang="en-US" sz="2400" b="1" i="0" u="none" strike="noStrike" dirty="0">
                        <a:solidFill>
                          <a:srgbClr val="FFFF00"/>
                        </a:solidFill>
                        <a:effectLst/>
                        <a:latin typeface="+mj-lt"/>
                      </a:endParaRPr>
                    </a:p>
                  </a:txBody>
                  <a:tcPr marL="12700" marR="504000" marT="12700" marB="0" anchor="ctr"/>
                </a:tc>
                <a:tc>
                  <a:txBody>
                    <a:bodyPr/>
                    <a:lstStyle/>
                    <a:p>
                      <a:pPr algn="r" fontAlgn="ctr"/>
                      <a:r>
                        <a:rPr lang="en-US" sz="2400" u="none" strike="noStrike" dirty="0" smtClean="0">
                          <a:effectLst/>
                          <a:latin typeface="+mj-lt"/>
                        </a:rPr>
                        <a:t>6</a:t>
                      </a:r>
                      <a:endParaRPr lang="en-US" sz="2400" b="1" i="0" u="none" strike="noStrike" dirty="0">
                        <a:solidFill>
                          <a:srgbClr val="FFFF00"/>
                        </a:solidFill>
                        <a:effectLst/>
                        <a:latin typeface="+mj-lt"/>
                      </a:endParaRPr>
                    </a:p>
                  </a:txBody>
                  <a:tcPr marL="12700" marR="504000" marT="12700" marB="0" anchor="ctr"/>
                </a:tc>
                <a:tc>
                  <a:txBody>
                    <a:bodyPr/>
                    <a:lstStyle/>
                    <a:p>
                      <a:pPr algn="r" fontAlgn="ctr"/>
                      <a:r>
                        <a:rPr lang="en-US" sz="2400" u="none" strike="noStrike" dirty="0" smtClean="0">
                          <a:effectLst/>
                          <a:latin typeface="+mj-lt"/>
                        </a:rPr>
                        <a:t>7</a:t>
                      </a:r>
                      <a:endParaRPr lang="en-US" sz="2400" b="1" i="0" u="none" strike="noStrike" dirty="0">
                        <a:solidFill>
                          <a:srgbClr val="FFFF00"/>
                        </a:solidFill>
                        <a:effectLst/>
                        <a:latin typeface="+mj-lt"/>
                      </a:endParaRPr>
                    </a:p>
                  </a:txBody>
                  <a:tcPr marL="12700" marR="504000" marT="12700" marB="0" anchor="ctr"/>
                </a:tc>
                <a:tc>
                  <a:txBody>
                    <a:bodyPr/>
                    <a:lstStyle/>
                    <a:p>
                      <a:pPr algn="r" fontAlgn="ctr"/>
                      <a:r>
                        <a:rPr lang="en-US" sz="2400" u="none" strike="noStrike" dirty="0" smtClean="0">
                          <a:effectLst/>
                          <a:latin typeface="+mj-lt"/>
                        </a:rPr>
                        <a:t>4</a:t>
                      </a:r>
                      <a:endParaRPr lang="en-US" sz="2400" b="1" i="0" u="none" strike="noStrike" dirty="0">
                        <a:solidFill>
                          <a:srgbClr val="FFFF00"/>
                        </a:solidFill>
                        <a:effectLst/>
                        <a:latin typeface="+mj-lt"/>
                      </a:endParaRPr>
                    </a:p>
                  </a:txBody>
                  <a:tcPr marL="12700" marR="504000" marT="12700" marB="0" anchor="ctr"/>
                </a:tc>
              </a:tr>
              <a:tr h="594784">
                <a:tc vMerge="1">
                  <a:txBody>
                    <a:bodyPr/>
                    <a:lstStyle/>
                    <a:p>
                      <a:pPr algn="l" fontAlgn="ctr"/>
                      <a:endParaRPr lang="en-US" sz="2400" b="1" i="0" u="none" strike="noStrike" dirty="0">
                        <a:solidFill>
                          <a:srgbClr val="FFFF00"/>
                        </a:solidFill>
                        <a:effectLst/>
                        <a:latin typeface="+mj-lt"/>
                      </a:endParaRPr>
                    </a:p>
                  </a:txBody>
                  <a:tcPr marL="12700" marR="12700" marT="12700" marB="0" anchor="ctr"/>
                </a:tc>
                <a:tc>
                  <a:txBody>
                    <a:bodyPr/>
                    <a:lstStyle/>
                    <a:p>
                      <a:pPr algn="l" fontAlgn="ctr"/>
                      <a:r>
                        <a:rPr lang="en-US" sz="2400" u="none" strike="noStrike" dirty="0" smtClean="0">
                          <a:effectLst/>
                          <a:latin typeface="+mj-lt"/>
                        </a:rPr>
                        <a:t>group 4</a:t>
                      </a:r>
                      <a:endParaRPr lang="en-US" sz="2400" b="1" i="0" u="none" strike="noStrike" dirty="0">
                        <a:solidFill>
                          <a:srgbClr val="FFFF00"/>
                        </a:solidFill>
                        <a:effectLst/>
                        <a:latin typeface="+mj-lt"/>
                      </a:endParaRPr>
                    </a:p>
                  </a:txBody>
                  <a:tcPr marL="12700" marR="12700" marT="12700" marB="0" anchor="ctr"/>
                </a:tc>
                <a:tc>
                  <a:txBody>
                    <a:bodyPr/>
                    <a:lstStyle/>
                    <a:p>
                      <a:pPr algn="l" fontAlgn="ctr"/>
                      <a:r>
                        <a:rPr lang="en-US" sz="2400" u="none" strike="noStrike">
                          <a:effectLst/>
                          <a:latin typeface="+mj-lt"/>
                        </a:rPr>
                        <a:t> </a:t>
                      </a:r>
                      <a:endParaRPr lang="en-US" sz="2400" b="1" i="0" u="none" strike="noStrike">
                        <a:solidFill>
                          <a:srgbClr val="FFFF00"/>
                        </a:solidFill>
                        <a:effectLst/>
                        <a:latin typeface="+mj-lt"/>
                      </a:endParaRPr>
                    </a:p>
                  </a:txBody>
                  <a:tcPr marL="12700" marR="504000" marT="12700" marB="0" anchor="ctr"/>
                </a:tc>
                <a:tc>
                  <a:txBody>
                    <a:bodyPr/>
                    <a:lstStyle/>
                    <a:p>
                      <a:pPr algn="r" fontAlgn="ctr"/>
                      <a:r>
                        <a:rPr lang="en-US" sz="2400" u="none" strike="noStrike" dirty="0" smtClean="0">
                          <a:effectLst/>
                          <a:latin typeface="+mj-lt"/>
                        </a:rPr>
                        <a:t>3</a:t>
                      </a:r>
                      <a:endParaRPr lang="en-US" sz="2400" b="1" i="0" u="none" strike="noStrike" dirty="0">
                        <a:solidFill>
                          <a:srgbClr val="FFFF00"/>
                        </a:solidFill>
                        <a:effectLst/>
                        <a:latin typeface="+mj-lt"/>
                      </a:endParaRPr>
                    </a:p>
                  </a:txBody>
                  <a:tcPr marL="12700" marR="504000" marT="12700" marB="0" anchor="ctr"/>
                </a:tc>
                <a:tc>
                  <a:txBody>
                    <a:bodyPr/>
                    <a:lstStyle/>
                    <a:p>
                      <a:pPr algn="r" fontAlgn="ctr"/>
                      <a:r>
                        <a:rPr lang="en-US" sz="2400" u="none" strike="noStrike" dirty="0" smtClean="0">
                          <a:effectLst/>
                          <a:latin typeface="+mj-lt"/>
                        </a:rPr>
                        <a:t>4</a:t>
                      </a:r>
                      <a:endParaRPr lang="en-US" sz="2400" b="1" i="0" u="none" strike="noStrike" dirty="0">
                        <a:solidFill>
                          <a:srgbClr val="FFFF00"/>
                        </a:solidFill>
                        <a:effectLst/>
                        <a:latin typeface="+mj-lt"/>
                      </a:endParaRPr>
                    </a:p>
                  </a:txBody>
                  <a:tcPr marL="12700" marR="504000" marT="12700" marB="0" anchor="ctr"/>
                </a:tc>
                <a:tc>
                  <a:txBody>
                    <a:bodyPr/>
                    <a:lstStyle/>
                    <a:p>
                      <a:pPr algn="r" fontAlgn="ctr"/>
                      <a:r>
                        <a:rPr lang="en-US" sz="2400" u="none" strike="noStrike" dirty="0" smtClean="0">
                          <a:effectLst/>
                          <a:latin typeface="+mj-lt"/>
                        </a:rPr>
                        <a:t>8</a:t>
                      </a:r>
                      <a:endParaRPr lang="en-US" sz="2400" b="1" i="0" u="none" strike="noStrike" dirty="0">
                        <a:solidFill>
                          <a:srgbClr val="FFFF00"/>
                        </a:solidFill>
                        <a:effectLst/>
                        <a:latin typeface="+mj-lt"/>
                      </a:endParaRPr>
                    </a:p>
                  </a:txBody>
                  <a:tcPr marL="12700" marR="504000" marT="12700" marB="0" anchor="ctr"/>
                </a:tc>
              </a:tr>
            </a:tbl>
          </a:graphicData>
        </a:graphic>
      </p:graphicFrame>
      <p:sp>
        <p:nvSpPr>
          <p:cNvPr id="6" name="TextBox 5"/>
          <p:cNvSpPr txBox="1"/>
          <p:nvPr/>
        </p:nvSpPr>
        <p:spPr>
          <a:xfrm>
            <a:off x="717550" y="1395909"/>
            <a:ext cx="8048498" cy="769441"/>
          </a:xfrm>
          <a:prstGeom prst="rect">
            <a:avLst/>
          </a:prstGeom>
          <a:noFill/>
        </p:spPr>
        <p:txBody>
          <a:bodyPr wrap="square" rtlCol="0">
            <a:spAutoFit/>
          </a:bodyPr>
          <a:lstStyle/>
          <a:p>
            <a:r>
              <a:rPr lang="en-US" sz="2200" dirty="0" smtClean="0">
                <a:latin typeface="+mj-lt"/>
              </a:rPr>
              <a:t>Using a test with a reliability of 0.9, and with a predictive validity of 0.7, to group 100 students into four ability groups:</a:t>
            </a:r>
            <a:endParaRPr lang="en-US" sz="2200" dirty="0">
              <a:latin typeface="+mj-lt"/>
            </a:endParaRPr>
          </a:p>
        </p:txBody>
      </p:sp>
      <p:sp>
        <p:nvSpPr>
          <p:cNvPr id="2" name="TextBox 1"/>
          <p:cNvSpPr txBox="1"/>
          <p:nvPr/>
        </p:nvSpPr>
        <p:spPr>
          <a:xfrm>
            <a:off x="717550" y="6235704"/>
            <a:ext cx="6191250" cy="446276"/>
          </a:xfrm>
          <a:prstGeom prst="rect">
            <a:avLst/>
          </a:prstGeom>
          <a:solidFill>
            <a:srgbClr val="1691D0"/>
          </a:solidFill>
        </p:spPr>
        <p:txBody>
          <a:bodyPr wrap="square" rtlCol="0">
            <a:spAutoFit/>
          </a:bodyPr>
          <a:lstStyle/>
          <a:p>
            <a:r>
              <a:rPr lang="en-US" sz="2300" b="1" dirty="0" smtClean="0">
                <a:solidFill>
                  <a:schemeClr val="bg1"/>
                </a:solidFill>
                <a:latin typeface="+mj-lt"/>
              </a:rPr>
              <a:t>Only 50% of the students are in the “right” group</a:t>
            </a:r>
            <a:endParaRPr lang="en-US" sz="2300" b="1" dirty="0">
              <a:solidFill>
                <a:schemeClr val="bg1"/>
              </a:solidFill>
              <a:latin typeface="+mj-lt"/>
            </a:endParaRPr>
          </a:p>
        </p:txBody>
      </p:sp>
    </p:spTree>
    <p:extLst>
      <p:ext uri="{BB962C8B-B14F-4D97-AF65-F5344CB8AC3E}">
        <p14:creationId xmlns:p14="http://schemas.microsoft.com/office/powerpoint/2010/main" val="30046256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Diagnostic testing</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BCA7252-6283-0043-95DE-9CBA704BC554}" type="slidenum">
              <a:rPr lang="en-GB" smtClean="0"/>
              <a:pPr>
                <a:defRPr/>
              </a:pPr>
              <a:t>51</a:t>
            </a:fld>
            <a:endParaRPr lang="en-GB" dirty="0"/>
          </a:p>
        </p:txBody>
      </p:sp>
    </p:spTree>
    <p:extLst>
      <p:ext uri="{BB962C8B-B14F-4D97-AF65-F5344CB8AC3E}">
        <p14:creationId xmlns:p14="http://schemas.microsoft.com/office/powerpoint/2010/main" val="414095795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limits of diagnostic testing</a:t>
            </a:r>
            <a:endParaRPr lang="en-US" dirty="0"/>
          </a:p>
        </p:txBody>
      </p:sp>
      <p:sp>
        <p:nvSpPr>
          <p:cNvPr id="4" name="Content Placeholder 3"/>
          <p:cNvSpPr>
            <a:spLocks noGrp="1"/>
          </p:cNvSpPr>
          <p:nvPr>
            <p:ph idx="1"/>
          </p:nvPr>
        </p:nvSpPr>
        <p:spPr/>
        <p:txBody>
          <a:bodyPr/>
          <a:lstStyle/>
          <a:p>
            <a:r>
              <a:rPr lang="en-US" dirty="0" smtClean="0"/>
              <a:t>120-item multiple choice test for teacher licensure</a:t>
            </a:r>
          </a:p>
          <a:p>
            <a:pPr lvl="1"/>
            <a:r>
              <a:rPr lang="en-US" dirty="0" smtClean="0"/>
              <a:t>Four major subject areas</a:t>
            </a:r>
          </a:p>
          <a:p>
            <a:pPr lvl="2"/>
            <a:r>
              <a:rPr lang="en-US" dirty="0" smtClean="0"/>
              <a:t>language </a:t>
            </a:r>
            <a:r>
              <a:rPr lang="en-US" dirty="0"/>
              <a:t>arts/</a:t>
            </a:r>
            <a:r>
              <a:rPr lang="en-US" dirty="0" smtClean="0"/>
              <a:t>reading</a:t>
            </a:r>
            <a:endParaRPr lang="en-US" dirty="0"/>
          </a:p>
          <a:p>
            <a:pPr lvl="2"/>
            <a:r>
              <a:rPr lang="en-US" dirty="0" smtClean="0"/>
              <a:t>mathematics</a:t>
            </a:r>
          </a:p>
          <a:p>
            <a:pPr lvl="2"/>
            <a:r>
              <a:rPr lang="en-US" dirty="0" smtClean="0"/>
              <a:t>social studies</a:t>
            </a:r>
          </a:p>
          <a:p>
            <a:pPr lvl="2"/>
            <a:r>
              <a:rPr lang="en-US" dirty="0" smtClean="0"/>
              <a:t>science</a:t>
            </a:r>
          </a:p>
          <a:p>
            <a:pPr lvl="1"/>
            <a:r>
              <a:rPr lang="en-US" dirty="0" smtClean="0"/>
              <a:t>30 items per subject area</a:t>
            </a:r>
          </a:p>
          <a:p>
            <a:pPr lvl="1"/>
            <a:r>
              <a:rPr lang="en-US" dirty="0" smtClean="0"/>
              <a:t>Sub-score reliabilities range from 0.71 to 0.83</a:t>
            </a:r>
            <a:endParaRPr lang="en-US" dirty="0"/>
          </a:p>
          <a:p>
            <a:pPr lvl="1"/>
            <a:endParaRPr lang="en-US" dirty="0"/>
          </a:p>
        </p:txBody>
      </p:sp>
    </p:spTree>
    <p:extLst>
      <p:ext uri="{BB962C8B-B14F-4D97-AF65-F5344CB8AC3E}">
        <p14:creationId xmlns:p14="http://schemas.microsoft.com/office/powerpoint/2010/main" val="231181491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reliable are 10-item subtest scores?</a:t>
            </a:r>
            <a:endParaRPr lang="en-US" dirty="0"/>
          </a:p>
        </p:txBody>
      </p:sp>
      <p:sp>
        <p:nvSpPr>
          <p:cNvPr id="4" name="Content Placeholder 3"/>
          <p:cNvSpPr>
            <a:spLocks noGrp="1"/>
          </p:cNvSpPr>
          <p:nvPr>
            <p:ph idx="1"/>
          </p:nvPr>
        </p:nvSpPr>
        <p:spPr/>
        <p:txBody>
          <a:bodyPr>
            <a:normAutofit/>
          </a:bodyPr>
          <a:lstStyle/>
          <a:p>
            <a:r>
              <a:rPr lang="en-US" dirty="0" smtClean="0"/>
              <a:t>Items for each subject area ranked in order of difficulty (i.e., 1 to 30)</a:t>
            </a:r>
          </a:p>
          <a:p>
            <a:r>
              <a:rPr lang="en-US" dirty="0" smtClean="0"/>
              <a:t>Three parallel 10-item forms created in each subject area:</a:t>
            </a:r>
          </a:p>
          <a:p>
            <a:pPr lvl="1"/>
            <a:r>
              <a:rPr lang="en-US" dirty="0" smtClean="0"/>
              <a:t>Form A: items 1, 4, 7, … 28</a:t>
            </a:r>
          </a:p>
          <a:p>
            <a:pPr lvl="1"/>
            <a:r>
              <a:rPr lang="en-US" dirty="0" smtClean="0"/>
              <a:t>Form B: items 2, 5, 8, … 29</a:t>
            </a:r>
          </a:p>
          <a:p>
            <a:pPr lvl="1"/>
            <a:r>
              <a:rPr lang="en-US" dirty="0" smtClean="0"/>
              <a:t>Form C: items 3, 6, 9, … 30</a:t>
            </a:r>
          </a:p>
          <a:p>
            <a:r>
              <a:rPr lang="en-US" dirty="0" smtClean="0"/>
              <a:t>Sub-score reliabilities in the range 0.40 to 0.60</a:t>
            </a:r>
          </a:p>
          <a:p>
            <a:r>
              <a:rPr lang="en-US" dirty="0" smtClean="0"/>
              <a:t>On form A, 271 examinees scored 7 in mathematics and 3 in science</a:t>
            </a:r>
            <a:endParaRPr lang="en-US" dirty="0"/>
          </a:p>
        </p:txBody>
      </p:sp>
    </p:spTree>
    <p:extLst>
      <p:ext uri="{BB962C8B-B14F-4D97-AF65-F5344CB8AC3E}">
        <p14:creationId xmlns:p14="http://schemas.microsoft.com/office/powerpoint/2010/main" val="234945865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Scores of 271 students on form B</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29337871"/>
              </p:ext>
            </p:extLst>
          </p:nvPr>
        </p:nvGraphicFramePr>
        <p:xfrm>
          <a:off x="717550" y="1384300"/>
          <a:ext cx="7969248" cy="4457700"/>
        </p:xfrm>
        <a:graphic>
          <a:graphicData uri="http://schemas.openxmlformats.org/drawingml/2006/table">
            <a:tbl>
              <a:tblPr firstRow="1" bandRow="1">
                <a:tableStyleId>{5C22544A-7EE6-4342-B048-85BDC9FD1C3A}</a:tableStyleId>
              </a:tblPr>
              <a:tblGrid>
                <a:gridCol w="664104"/>
                <a:gridCol w="664104"/>
                <a:gridCol w="664104"/>
                <a:gridCol w="664104"/>
                <a:gridCol w="664104"/>
                <a:gridCol w="664104"/>
                <a:gridCol w="664104"/>
                <a:gridCol w="664104"/>
                <a:gridCol w="664104"/>
                <a:gridCol w="664104"/>
                <a:gridCol w="664104"/>
                <a:gridCol w="664104"/>
              </a:tblGrid>
              <a:tr h="370840">
                <a:tc>
                  <a:txBody>
                    <a:bodyPr/>
                    <a:lstStyle/>
                    <a:p>
                      <a:pPr algn="l" fontAlgn="b"/>
                      <a:endParaRPr lang="en-US" sz="1800" b="0" i="0" u="none" strike="noStrike" dirty="0">
                        <a:solidFill>
                          <a:schemeClr val="bg1"/>
                        </a:solidFill>
                        <a:effectLst/>
                        <a:latin typeface="Calibri"/>
                        <a:cs typeface="Calibri"/>
                      </a:endParaRPr>
                    </a:p>
                  </a:txBody>
                  <a:tcPr marL="12413" marR="12413" marT="12700" marB="0" anchor="b">
                    <a:solidFill>
                      <a:srgbClr val="1691D0"/>
                    </a:solidFill>
                  </a:tcPr>
                </a:tc>
                <a:tc>
                  <a:txBody>
                    <a:bodyPr/>
                    <a:lstStyle/>
                    <a:p>
                      <a:pPr algn="l" fontAlgn="b"/>
                      <a:endParaRPr lang="en-US" sz="1800" b="0" i="0" u="none" strike="noStrike" dirty="0">
                        <a:solidFill>
                          <a:schemeClr val="bg1"/>
                        </a:solidFill>
                        <a:effectLst/>
                        <a:latin typeface="Calibri"/>
                        <a:cs typeface="Calibri"/>
                      </a:endParaRPr>
                    </a:p>
                  </a:txBody>
                  <a:tcPr marL="12413" marR="12413" marT="12700" marB="0" anchor="b">
                    <a:solidFill>
                      <a:srgbClr val="1691D0"/>
                    </a:solidFill>
                  </a:tcPr>
                </a:tc>
                <a:tc gridSpan="10">
                  <a:txBody>
                    <a:bodyPr/>
                    <a:lstStyle/>
                    <a:p>
                      <a:pPr algn="ctr" fontAlgn="b"/>
                      <a:r>
                        <a:rPr lang="en-US" sz="2400" b="0" i="0" u="none" strike="noStrike" dirty="0" smtClean="0">
                          <a:solidFill>
                            <a:schemeClr val="bg1"/>
                          </a:solidFill>
                          <a:effectLst/>
                          <a:latin typeface="Calibri"/>
                          <a:cs typeface="Calibri"/>
                        </a:rPr>
                        <a:t>Science </a:t>
                      </a:r>
                      <a:r>
                        <a:rPr lang="en-US" sz="2400" b="0" i="0" u="none" strike="noStrike" dirty="0" err="1" smtClean="0">
                          <a:solidFill>
                            <a:schemeClr val="bg1"/>
                          </a:solidFill>
                          <a:effectLst/>
                          <a:latin typeface="Calibri"/>
                          <a:cs typeface="Calibri"/>
                        </a:rPr>
                        <a:t>subscore</a:t>
                      </a:r>
                      <a:endParaRPr lang="en-US" sz="2400" b="0" i="0" u="none" strike="noStrike" dirty="0">
                        <a:solidFill>
                          <a:schemeClr val="bg1"/>
                        </a:solidFill>
                        <a:effectLst/>
                        <a:latin typeface="Calibri"/>
                        <a:cs typeface="Calibri"/>
                      </a:endParaRPr>
                    </a:p>
                  </a:txBody>
                  <a:tcPr marL="12413" marR="12413" marT="12700" marB="0" anchor="ctr">
                    <a:solidFill>
                      <a:srgbClr val="1691D0"/>
                    </a:solidFill>
                  </a:tcPr>
                </a:tc>
                <a:tc hMerge="1">
                  <a:txBody>
                    <a:bodyPr/>
                    <a:lstStyle/>
                    <a:p>
                      <a:pPr algn="r" fontAlgn="b"/>
                      <a:endParaRPr lang="en-US" sz="1800" b="0" i="0" u="none" strike="noStrike" dirty="0">
                        <a:solidFill>
                          <a:schemeClr val="bg1"/>
                        </a:solidFill>
                        <a:effectLst/>
                        <a:latin typeface="Calibri"/>
                        <a:cs typeface="Calibri"/>
                      </a:endParaRPr>
                    </a:p>
                  </a:txBody>
                  <a:tcPr marL="12700" marR="12700" marT="12700" marB="0" anchor="b"/>
                </a:tc>
                <a:tc hMerge="1">
                  <a:txBody>
                    <a:bodyPr/>
                    <a:lstStyle/>
                    <a:p>
                      <a:pPr algn="r" fontAlgn="b"/>
                      <a:endParaRPr lang="en-US" sz="1800" b="0" i="0" u="none" strike="noStrike">
                        <a:solidFill>
                          <a:schemeClr val="bg1"/>
                        </a:solidFill>
                        <a:effectLst/>
                        <a:latin typeface="Calibri"/>
                        <a:cs typeface="Calibri"/>
                      </a:endParaRPr>
                    </a:p>
                  </a:txBody>
                  <a:tcPr marL="12700" marR="12700" marT="12700" marB="0" anchor="b"/>
                </a:tc>
                <a:tc hMerge="1">
                  <a:txBody>
                    <a:bodyPr/>
                    <a:lstStyle/>
                    <a:p>
                      <a:pPr algn="r" fontAlgn="b"/>
                      <a:endParaRPr lang="en-US" sz="1800" b="0" i="0" u="none" strike="noStrike" dirty="0">
                        <a:solidFill>
                          <a:schemeClr val="bg1"/>
                        </a:solidFill>
                        <a:effectLst/>
                        <a:latin typeface="Calibri"/>
                        <a:cs typeface="Calibri"/>
                      </a:endParaRPr>
                    </a:p>
                  </a:txBody>
                  <a:tcPr marL="12700" marR="12700" marT="12700" marB="0" anchor="b"/>
                </a:tc>
                <a:tc hMerge="1">
                  <a:txBody>
                    <a:bodyPr/>
                    <a:lstStyle/>
                    <a:p>
                      <a:pPr algn="r" fontAlgn="b"/>
                      <a:endParaRPr lang="en-US" sz="1800" b="0" i="0" u="none" strike="noStrike">
                        <a:solidFill>
                          <a:schemeClr val="bg1"/>
                        </a:solidFill>
                        <a:effectLst/>
                        <a:latin typeface="Calibri"/>
                        <a:cs typeface="Calibri"/>
                      </a:endParaRPr>
                    </a:p>
                  </a:txBody>
                  <a:tcPr marL="12700" marR="12700" marT="12700" marB="0" anchor="b"/>
                </a:tc>
                <a:tc hMerge="1">
                  <a:txBody>
                    <a:bodyPr/>
                    <a:lstStyle/>
                    <a:p>
                      <a:pPr algn="r" fontAlgn="b"/>
                      <a:endParaRPr lang="en-US" sz="1800" b="0" i="0" u="none" strike="noStrike" dirty="0">
                        <a:solidFill>
                          <a:schemeClr val="bg1"/>
                        </a:solidFill>
                        <a:effectLst/>
                        <a:latin typeface="Calibri"/>
                        <a:cs typeface="Calibri"/>
                      </a:endParaRPr>
                    </a:p>
                  </a:txBody>
                  <a:tcPr marL="12700" marR="12700" marT="12700" marB="0" anchor="b"/>
                </a:tc>
                <a:tc hMerge="1">
                  <a:txBody>
                    <a:bodyPr/>
                    <a:lstStyle/>
                    <a:p>
                      <a:pPr algn="r" fontAlgn="b"/>
                      <a:endParaRPr lang="en-US" sz="1800" b="0" i="0" u="none" strike="noStrike" dirty="0">
                        <a:solidFill>
                          <a:schemeClr val="bg1"/>
                        </a:solidFill>
                        <a:effectLst/>
                        <a:latin typeface="Calibri"/>
                        <a:cs typeface="Calibri"/>
                      </a:endParaRPr>
                    </a:p>
                  </a:txBody>
                  <a:tcPr marL="12700" marR="12700" marT="12700" marB="0" anchor="b"/>
                </a:tc>
                <a:tc hMerge="1">
                  <a:txBody>
                    <a:bodyPr/>
                    <a:lstStyle/>
                    <a:p>
                      <a:pPr algn="r" fontAlgn="b"/>
                      <a:endParaRPr lang="en-US" sz="1800" b="0" i="0" u="none" strike="noStrike" dirty="0">
                        <a:solidFill>
                          <a:schemeClr val="bg1"/>
                        </a:solidFill>
                        <a:effectLst/>
                        <a:latin typeface="Calibri"/>
                        <a:cs typeface="Calibri"/>
                      </a:endParaRPr>
                    </a:p>
                  </a:txBody>
                  <a:tcPr marL="12700" marR="12700" marT="12700" marB="0" anchor="b"/>
                </a:tc>
                <a:tc hMerge="1">
                  <a:txBody>
                    <a:bodyPr/>
                    <a:lstStyle/>
                    <a:p>
                      <a:pPr algn="r" fontAlgn="b"/>
                      <a:endParaRPr lang="en-US" sz="1800" b="0" i="0" u="none" strike="noStrike" dirty="0">
                        <a:solidFill>
                          <a:schemeClr val="bg1"/>
                        </a:solidFill>
                        <a:effectLst/>
                        <a:latin typeface="Calibri"/>
                        <a:cs typeface="Calibri"/>
                      </a:endParaRPr>
                    </a:p>
                  </a:txBody>
                  <a:tcPr marL="12700" marR="12700" marT="12700" marB="0" anchor="b"/>
                </a:tc>
                <a:tc hMerge="1">
                  <a:txBody>
                    <a:bodyPr/>
                    <a:lstStyle/>
                    <a:p>
                      <a:pPr algn="r" fontAlgn="b"/>
                      <a:endParaRPr lang="en-US" sz="1800" b="0" i="0" u="none" strike="noStrike" dirty="0">
                        <a:solidFill>
                          <a:schemeClr val="bg1"/>
                        </a:solidFill>
                        <a:effectLst/>
                        <a:latin typeface="Calibri"/>
                        <a:cs typeface="Calibri"/>
                      </a:endParaRPr>
                    </a:p>
                  </a:txBody>
                  <a:tcPr marL="12700" marR="12700" marT="12700" marB="0" anchor="b"/>
                </a:tc>
              </a:tr>
              <a:tr h="370840">
                <a:tc>
                  <a:txBody>
                    <a:bodyPr/>
                    <a:lstStyle/>
                    <a:p>
                      <a:pPr algn="l" fontAlgn="b"/>
                      <a:endParaRPr lang="en-US" sz="1800" b="0" i="0" u="none" strike="noStrike" dirty="0">
                        <a:solidFill>
                          <a:schemeClr val="bg1"/>
                        </a:solidFill>
                        <a:effectLst/>
                        <a:latin typeface="Calibri"/>
                        <a:cs typeface="Calibri"/>
                      </a:endParaRPr>
                    </a:p>
                  </a:txBody>
                  <a:tcPr marL="12413" marR="12413" marT="12700" marB="0" anchor="b">
                    <a:solidFill>
                      <a:srgbClr val="1691D0"/>
                    </a:solidFill>
                  </a:tcPr>
                </a:tc>
                <a:tc>
                  <a:txBody>
                    <a:bodyPr/>
                    <a:lstStyle/>
                    <a:p>
                      <a:pPr algn="l" fontAlgn="b"/>
                      <a:endParaRPr lang="en-US" sz="1800" b="0" i="0" u="none" strike="noStrike" dirty="0">
                        <a:solidFill>
                          <a:schemeClr val="bg1"/>
                        </a:solidFill>
                        <a:effectLst/>
                        <a:latin typeface="Calibri"/>
                        <a:cs typeface="Calibri"/>
                      </a:endParaRPr>
                    </a:p>
                  </a:txBody>
                  <a:tcPr marL="12413" marR="12413" marT="12700" marB="0" anchor="b">
                    <a:solidFill>
                      <a:srgbClr val="1691D0"/>
                    </a:solidFill>
                  </a:tcPr>
                </a:tc>
                <a:tc>
                  <a:txBody>
                    <a:bodyPr/>
                    <a:lstStyle/>
                    <a:p>
                      <a:pPr algn="r" fontAlgn="b"/>
                      <a:r>
                        <a:rPr lang="en-US" sz="1800" b="0" i="0" u="none" strike="noStrike" dirty="0">
                          <a:solidFill>
                            <a:schemeClr val="bg1"/>
                          </a:solidFill>
                          <a:effectLst/>
                          <a:latin typeface="Calibri"/>
                          <a:cs typeface="Calibri"/>
                        </a:rPr>
                        <a:t>1</a:t>
                      </a:r>
                    </a:p>
                  </a:txBody>
                  <a:tcPr marL="12413" marR="12413" marT="12700" marB="0" anchor="b">
                    <a:solidFill>
                      <a:srgbClr val="1691D0"/>
                    </a:solidFill>
                  </a:tcPr>
                </a:tc>
                <a:tc>
                  <a:txBody>
                    <a:bodyPr/>
                    <a:lstStyle/>
                    <a:p>
                      <a:pPr algn="r" fontAlgn="b"/>
                      <a:r>
                        <a:rPr lang="en-US" sz="1800" b="0" i="0" u="none" strike="noStrike" dirty="0">
                          <a:solidFill>
                            <a:schemeClr val="bg1"/>
                          </a:solidFill>
                          <a:effectLst/>
                          <a:latin typeface="Calibri"/>
                          <a:cs typeface="Calibri"/>
                        </a:rPr>
                        <a:t>2</a:t>
                      </a:r>
                    </a:p>
                  </a:txBody>
                  <a:tcPr marL="12413" marR="12413" marT="12700" marB="0" anchor="b">
                    <a:solidFill>
                      <a:srgbClr val="1691D0"/>
                    </a:solidFill>
                  </a:tcPr>
                </a:tc>
                <a:tc>
                  <a:txBody>
                    <a:bodyPr/>
                    <a:lstStyle/>
                    <a:p>
                      <a:pPr algn="r" fontAlgn="b"/>
                      <a:r>
                        <a:rPr lang="en-US" sz="1800" b="0" i="0" u="none" strike="noStrike" dirty="0">
                          <a:solidFill>
                            <a:schemeClr val="bg1"/>
                          </a:solidFill>
                          <a:effectLst/>
                          <a:latin typeface="Calibri"/>
                          <a:cs typeface="Calibri"/>
                        </a:rPr>
                        <a:t>3</a:t>
                      </a:r>
                    </a:p>
                  </a:txBody>
                  <a:tcPr marL="12413" marR="12413" marT="12700" marB="0" anchor="b">
                    <a:solidFill>
                      <a:srgbClr val="1691D0"/>
                    </a:solidFill>
                  </a:tcPr>
                </a:tc>
                <a:tc>
                  <a:txBody>
                    <a:bodyPr/>
                    <a:lstStyle/>
                    <a:p>
                      <a:pPr algn="r" fontAlgn="b"/>
                      <a:r>
                        <a:rPr lang="en-US" sz="1800" b="0" i="0" u="none" strike="noStrike" dirty="0">
                          <a:solidFill>
                            <a:schemeClr val="bg1"/>
                          </a:solidFill>
                          <a:effectLst/>
                          <a:latin typeface="Calibri"/>
                          <a:cs typeface="Calibri"/>
                        </a:rPr>
                        <a:t>4</a:t>
                      </a:r>
                    </a:p>
                  </a:txBody>
                  <a:tcPr marL="12413" marR="12413" marT="12700" marB="0" anchor="b">
                    <a:solidFill>
                      <a:srgbClr val="1691D0"/>
                    </a:solidFill>
                  </a:tcPr>
                </a:tc>
                <a:tc>
                  <a:txBody>
                    <a:bodyPr/>
                    <a:lstStyle/>
                    <a:p>
                      <a:pPr algn="r" fontAlgn="b"/>
                      <a:r>
                        <a:rPr lang="en-US" sz="1800" b="0" i="0" u="none" strike="noStrike" dirty="0">
                          <a:solidFill>
                            <a:schemeClr val="bg1"/>
                          </a:solidFill>
                          <a:effectLst/>
                          <a:latin typeface="Calibri"/>
                          <a:cs typeface="Calibri"/>
                        </a:rPr>
                        <a:t>5</a:t>
                      </a:r>
                    </a:p>
                  </a:txBody>
                  <a:tcPr marL="12413" marR="12413" marT="12700" marB="0" anchor="b">
                    <a:solidFill>
                      <a:srgbClr val="1691D0"/>
                    </a:solidFill>
                  </a:tcPr>
                </a:tc>
                <a:tc>
                  <a:txBody>
                    <a:bodyPr/>
                    <a:lstStyle/>
                    <a:p>
                      <a:pPr algn="r" fontAlgn="b"/>
                      <a:r>
                        <a:rPr lang="en-US" sz="1800" b="0" i="0" u="none" strike="noStrike" dirty="0">
                          <a:solidFill>
                            <a:schemeClr val="bg1"/>
                          </a:solidFill>
                          <a:effectLst/>
                          <a:latin typeface="Calibri"/>
                          <a:cs typeface="Calibri"/>
                        </a:rPr>
                        <a:t>6</a:t>
                      </a:r>
                    </a:p>
                  </a:txBody>
                  <a:tcPr marL="12413" marR="12413" marT="12700" marB="0" anchor="b">
                    <a:solidFill>
                      <a:srgbClr val="1691D0"/>
                    </a:solidFill>
                  </a:tcPr>
                </a:tc>
                <a:tc>
                  <a:txBody>
                    <a:bodyPr/>
                    <a:lstStyle/>
                    <a:p>
                      <a:pPr algn="r" fontAlgn="b"/>
                      <a:r>
                        <a:rPr lang="en-US" sz="1800" b="0" i="0" u="none" strike="noStrike" dirty="0">
                          <a:solidFill>
                            <a:schemeClr val="bg1"/>
                          </a:solidFill>
                          <a:effectLst/>
                          <a:latin typeface="Calibri"/>
                          <a:cs typeface="Calibri"/>
                        </a:rPr>
                        <a:t>7</a:t>
                      </a:r>
                    </a:p>
                  </a:txBody>
                  <a:tcPr marL="12413" marR="12413" marT="12700" marB="0" anchor="b">
                    <a:solidFill>
                      <a:srgbClr val="1691D0"/>
                    </a:solidFill>
                  </a:tcPr>
                </a:tc>
                <a:tc>
                  <a:txBody>
                    <a:bodyPr/>
                    <a:lstStyle/>
                    <a:p>
                      <a:pPr algn="r" fontAlgn="b"/>
                      <a:r>
                        <a:rPr lang="en-US" sz="1800" b="0" i="0" u="none" strike="noStrike" dirty="0">
                          <a:solidFill>
                            <a:schemeClr val="bg1"/>
                          </a:solidFill>
                          <a:effectLst/>
                          <a:latin typeface="Calibri"/>
                          <a:cs typeface="Calibri"/>
                        </a:rPr>
                        <a:t>8</a:t>
                      </a:r>
                    </a:p>
                  </a:txBody>
                  <a:tcPr marL="12413" marR="12413" marT="12700" marB="0" anchor="b">
                    <a:solidFill>
                      <a:srgbClr val="1691D0"/>
                    </a:solidFill>
                  </a:tcPr>
                </a:tc>
                <a:tc>
                  <a:txBody>
                    <a:bodyPr/>
                    <a:lstStyle/>
                    <a:p>
                      <a:pPr algn="r" fontAlgn="b"/>
                      <a:r>
                        <a:rPr lang="en-US" sz="1800" b="0" i="0" u="none" strike="noStrike" dirty="0">
                          <a:solidFill>
                            <a:schemeClr val="bg1"/>
                          </a:solidFill>
                          <a:effectLst/>
                          <a:latin typeface="Calibri"/>
                          <a:cs typeface="Calibri"/>
                        </a:rPr>
                        <a:t>9</a:t>
                      </a:r>
                    </a:p>
                  </a:txBody>
                  <a:tcPr marL="12413" marR="12413" marT="12700" marB="0" anchor="b">
                    <a:solidFill>
                      <a:srgbClr val="1691D0"/>
                    </a:solidFill>
                  </a:tcPr>
                </a:tc>
                <a:tc>
                  <a:txBody>
                    <a:bodyPr/>
                    <a:lstStyle/>
                    <a:p>
                      <a:pPr algn="r" fontAlgn="b"/>
                      <a:r>
                        <a:rPr lang="en-US" sz="1800" b="0" i="0" u="none" strike="noStrike" dirty="0">
                          <a:solidFill>
                            <a:schemeClr val="bg1"/>
                          </a:solidFill>
                          <a:effectLst/>
                          <a:latin typeface="Calibri"/>
                          <a:cs typeface="Calibri"/>
                        </a:rPr>
                        <a:t>10</a:t>
                      </a:r>
                    </a:p>
                  </a:txBody>
                  <a:tcPr marL="12413" marR="12413" marT="12700" marB="0" anchor="b">
                    <a:solidFill>
                      <a:srgbClr val="1691D0"/>
                    </a:solidFill>
                  </a:tcPr>
                </a:tc>
              </a:tr>
              <a:tr h="370840">
                <a:tc rowSpan="10">
                  <a:txBody>
                    <a:bodyPr/>
                    <a:lstStyle/>
                    <a:p>
                      <a:pPr algn="ctr" fontAlgn="ctr"/>
                      <a:r>
                        <a:rPr lang="en-US" sz="2400" b="0" i="0" u="none" strike="noStrike" dirty="0" smtClean="0">
                          <a:solidFill>
                            <a:srgbClr val="FFFFFF"/>
                          </a:solidFill>
                          <a:effectLst/>
                          <a:latin typeface="Calibri"/>
                          <a:cs typeface="Calibri"/>
                        </a:rPr>
                        <a:t>Math</a:t>
                      </a:r>
                      <a:r>
                        <a:rPr lang="en-US" sz="2400" b="0" i="0" u="none" strike="noStrike" baseline="0" dirty="0" smtClean="0">
                          <a:solidFill>
                            <a:srgbClr val="FFFFFF"/>
                          </a:solidFill>
                          <a:effectLst/>
                          <a:latin typeface="Calibri"/>
                          <a:cs typeface="Calibri"/>
                        </a:rPr>
                        <a:t> </a:t>
                      </a:r>
                      <a:r>
                        <a:rPr lang="en-US" sz="2400" b="0" i="0" u="none" strike="noStrike" baseline="0" dirty="0" err="1" smtClean="0">
                          <a:solidFill>
                            <a:srgbClr val="FFFFFF"/>
                          </a:solidFill>
                          <a:effectLst/>
                          <a:latin typeface="Calibri"/>
                          <a:cs typeface="Calibri"/>
                        </a:rPr>
                        <a:t>subscore</a:t>
                      </a:r>
                      <a:endParaRPr lang="en-US" sz="2400" b="0" i="0" u="none" strike="noStrike" dirty="0">
                        <a:solidFill>
                          <a:srgbClr val="FFFFFF"/>
                        </a:solidFill>
                        <a:effectLst/>
                        <a:latin typeface="Calibri"/>
                        <a:cs typeface="Calibri"/>
                      </a:endParaRPr>
                    </a:p>
                  </a:txBody>
                  <a:tcPr marL="12413" marR="12413" marT="12700" marB="0" vert="vert270" anchor="ctr">
                    <a:solidFill>
                      <a:srgbClr val="1691D0"/>
                    </a:solidFill>
                  </a:tcPr>
                </a:tc>
                <a:tc>
                  <a:txBody>
                    <a:bodyPr/>
                    <a:lstStyle/>
                    <a:p>
                      <a:pPr algn="r" fontAlgn="ctr"/>
                      <a:r>
                        <a:rPr lang="en-US" sz="1800" b="0" i="0" u="none" strike="noStrike" dirty="0">
                          <a:solidFill>
                            <a:srgbClr val="FFFFFF"/>
                          </a:solidFill>
                          <a:effectLst/>
                          <a:latin typeface="Calibri"/>
                          <a:cs typeface="Calibri"/>
                        </a:rPr>
                        <a:t>1</a:t>
                      </a:r>
                    </a:p>
                  </a:txBody>
                  <a:tcPr marL="12413" marR="12413" marT="12700" marB="0" anchor="ctr">
                    <a:solidFill>
                      <a:srgbClr val="1691D0"/>
                    </a:solidFill>
                  </a:tcPr>
                </a:tc>
                <a:tc>
                  <a:txBody>
                    <a:bodyPr/>
                    <a:lstStyle/>
                    <a:p>
                      <a:pPr algn="r" fontAlgn="ctr"/>
                      <a:r>
                        <a:rPr lang="en-US" sz="1800" b="0" i="0" u="none" strike="noStrike">
                          <a:solidFill>
                            <a:srgbClr val="000000"/>
                          </a:solidFill>
                          <a:effectLst/>
                          <a:latin typeface="Calibri"/>
                          <a:cs typeface="Calibri"/>
                        </a:rPr>
                        <a:t>0</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0</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0</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1</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1</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1</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0</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0</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0</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0</a:t>
                      </a:r>
                    </a:p>
                  </a:txBody>
                  <a:tcPr marL="12413" marR="12413" marT="12700" marB="0" anchor="ctr"/>
                </a:tc>
              </a:tr>
              <a:tr h="370840">
                <a:tc vMerge="1">
                  <a:txBody>
                    <a:bodyPr/>
                    <a:lstStyle/>
                    <a:p>
                      <a:pPr algn="r" fontAlgn="ctr"/>
                      <a:endParaRPr lang="en-US" sz="1800" b="0" i="0" u="none" strike="noStrike">
                        <a:solidFill>
                          <a:srgbClr val="000000"/>
                        </a:solidFill>
                        <a:effectLst/>
                        <a:latin typeface="Calibri"/>
                        <a:cs typeface="Calibri"/>
                      </a:endParaRPr>
                    </a:p>
                  </a:txBody>
                  <a:tcPr marL="12700" marR="12700" marT="12700" marB="0" anchor="ctr"/>
                </a:tc>
                <a:tc>
                  <a:txBody>
                    <a:bodyPr/>
                    <a:lstStyle/>
                    <a:p>
                      <a:pPr algn="r" fontAlgn="ctr"/>
                      <a:r>
                        <a:rPr lang="en-US" sz="1800" b="0" i="0" u="none" strike="noStrike" dirty="0">
                          <a:solidFill>
                            <a:srgbClr val="FFFFFF"/>
                          </a:solidFill>
                          <a:effectLst/>
                          <a:latin typeface="Calibri"/>
                          <a:cs typeface="Calibri"/>
                        </a:rPr>
                        <a:t>2</a:t>
                      </a:r>
                    </a:p>
                  </a:txBody>
                  <a:tcPr marL="12413" marR="12413" marT="12700" marB="0" anchor="ctr">
                    <a:solidFill>
                      <a:srgbClr val="1691D0"/>
                    </a:solidFill>
                  </a:tcPr>
                </a:tc>
                <a:tc>
                  <a:txBody>
                    <a:bodyPr/>
                    <a:lstStyle/>
                    <a:p>
                      <a:pPr algn="r" fontAlgn="ctr"/>
                      <a:r>
                        <a:rPr lang="en-US" sz="1800" b="0" i="0" u="none" strike="noStrike">
                          <a:solidFill>
                            <a:srgbClr val="000000"/>
                          </a:solidFill>
                          <a:effectLst/>
                          <a:latin typeface="Calibri"/>
                          <a:cs typeface="Calibri"/>
                        </a:rPr>
                        <a:t>0</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0</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0</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1</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3</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1</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2</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0</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0</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0</a:t>
                      </a:r>
                    </a:p>
                  </a:txBody>
                  <a:tcPr marL="12413" marR="12413" marT="12700" marB="0" anchor="ctr"/>
                </a:tc>
              </a:tr>
              <a:tr h="370840">
                <a:tc vMerge="1">
                  <a:txBody>
                    <a:bodyPr/>
                    <a:lstStyle/>
                    <a:p>
                      <a:pPr algn="r" fontAlgn="ctr"/>
                      <a:endParaRPr lang="en-US" sz="1800" b="0" i="0" u="none" strike="noStrike" dirty="0">
                        <a:solidFill>
                          <a:srgbClr val="000000"/>
                        </a:solidFill>
                        <a:effectLst/>
                        <a:latin typeface="Calibri"/>
                        <a:cs typeface="Calibri"/>
                      </a:endParaRPr>
                    </a:p>
                  </a:txBody>
                  <a:tcPr marL="12700" marR="12700" marT="12700" marB="0" anchor="ctr"/>
                </a:tc>
                <a:tc>
                  <a:txBody>
                    <a:bodyPr/>
                    <a:lstStyle/>
                    <a:p>
                      <a:pPr algn="r" fontAlgn="ctr"/>
                      <a:r>
                        <a:rPr lang="en-US" sz="1800" b="0" i="0" u="none" strike="noStrike" dirty="0">
                          <a:solidFill>
                            <a:srgbClr val="FFFFFF"/>
                          </a:solidFill>
                          <a:effectLst/>
                          <a:latin typeface="Calibri"/>
                          <a:cs typeface="Calibri"/>
                        </a:rPr>
                        <a:t>3</a:t>
                      </a:r>
                    </a:p>
                  </a:txBody>
                  <a:tcPr marL="12413" marR="12413" marT="12700" marB="0" anchor="ctr">
                    <a:solidFill>
                      <a:srgbClr val="1691D0"/>
                    </a:solidFill>
                  </a:tcPr>
                </a:tc>
                <a:tc>
                  <a:txBody>
                    <a:bodyPr/>
                    <a:lstStyle/>
                    <a:p>
                      <a:pPr algn="r" fontAlgn="ctr"/>
                      <a:r>
                        <a:rPr lang="en-US" sz="1800" b="0" i="0" u="none" strike="noStrike">
                          <a:solidFill>
                            <a:srgbClr val="000000"/>
                          </a:solidFill>
                          <a:effectLst/>
                          <a:latin typeface="Calibri"/>
                          <a:cs typeface="Calibri"/>
                        </a:rPr>
                        <a:t>1</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0</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0</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1</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2</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4</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3</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1</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1</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1</a:t>
                      </a:r>
                    </a:p>
                  </a:txBody>
                  <a:tcPr marL="12413" marR="12413" marT="12700" marB="0" anchor="ctr"/>
                </a:tc>
              </a:tr>
              <a:tr h="370840">
                <a:tc vMerge="1">
                  <a:txBody>
                    <a:bodyPr/>
                    <a:lstStyle/>
                    <a:p>
                      <a:pPr algn="r" fontAlgn="ctr"/>
                      <a:endParaRPr lang="en-US" sz="1800" b="0" i="0" u="none" strike="noStrike" dirty="0">
                        <a:solidFill>
                          <a:srgbClr val="000000"/>
                        </a:solidFill>
                        <a:effectLst/>
                        <a:latin typeface="Calibri"/>
                        <a:cs typeface="Calibri"/>
                      </a:endParaRPr>
                    </a:p>
                  </a:txBody>
                  <a:tcPr marL="12700" marR="12700" marT="12700" marB="0" anchor="ctr"/>
                </a:tc>
                <a:tc>
                  <a:txBody>
                    <a:bodyPr/>
                    <a:lstStyle/>
                    <a:p>
                      <a:pPr algn="r" fontAlgn="ctr"/>
                      <a:r>
                        <a:rPr lang="en-US" sz="1800" b="0" i="0" u="none" strike="noStrike" dirty="0">
                          <a:solidFill>
                            <a:srgbClr val="FFFFFF"/>
                          </a:solidFill>
                          <a:effectLst/>
                          <a:latin typeface="Calibri"/>
                          <a:cs typeface="Calibri"/>
                        </a:rPr>
                        <a:t>4</a:t>
                      </a:r>
                    </a:p>
                  </a:txBody>
                  <a:tcPr marL="12413" marR="12413" marT="12700" marB="0" anchor="ctr">
                    <a:solidFill>
                      <a:srgbClr val="1691D0"/>
                    </a:solidFill>
                  </a:tcPr>
                </a:tc>
                <a:tc>
                  <a:txBody>
                    <a:bodyPr/>
                    <a:lstStyle/>
                    <a:p>
                      <a:pPr algn="r" fontAlgn="ctr"/>
                      <a:r>
                        <a:rPr lang="en-US" sz="1800" b="0" i="0" u="none" strike="noStrike">
                          <a:solidFill>
                            <a:srgbClr val="000000"/>
                          </a:solidFill>
                          <a:effectLst/>
                          <a:latin typeface="Calibri"/>
                          <a:cs typeface="Calibri"/>
                        </a:rPr>
                        <a:t>0</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0</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2</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7</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7</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6</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4</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0</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1</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0</a:t>
                      </a:r>
                    </a:p>
                  </a:txBody>
                  <a:tcPr marL="12413" marR="12413" marT="12700" marB="0" anchor="ctr"/>
                </a:tc>
              </a:tr>
              <a:tr h="370840">
                <a:tc vMerge="1">
                  <a:txBody>
                    <a:bodyPr/>
                    <a:lstStyle/>
                    <a:p>
                      <a:pPr algn="r" fontAlgn="ctr"/>
                      <a:endParaRPr lang="en-US" sz="1800" b="0" i="0" u="none" strike="noStrike" dirty="0">
                        <a:solidFill>
                          <a:srgbClr val="000000"/>
                        </a:solidFill>
                        <a:effectLst/>
                        <a:latin typeface="Calibri"/>
                        <a:cs typeface="Calibri"/>
                      </a:endParaRPr>
                    </a:p>
                  </a:txBody>
                  <a:tcPr marL="12700" marR="12700" marT="12700" marB="0" anchor="ctr"/>
                </a:tc>
                <a:tc>
                  <a:txBody>
                    <a:bodyPr/>
                    <a:lstStyle/>
                    <a:p>
                      <a:pPr algn="r" fontAlgn="ctr"/>
                      <a:r>
                        <a:rPr lang="en-US" sz="1800" b="0" i="0" u="none" strike="noStrike" dirty="0">
                          <a:solidFill>
                            <a:srgbClr val="FFFFFF"/>
                          </a:solidFill>
                          <a:effectLst/>
                          <a:latin typeface="Calibri"/>
                          <a:cs typeface="Calibri"/>
                        </a:rPr>
                        <a:t>5</a:t>
                      </a:r>
                    </a:p>
                  </a:txBody>
                  <a:tcPr marL="12413" marR="12413" marT="12700" marB="0" anchor="ctr">
                    <a:solidFill>
                      <a:srgbClr val="1691D0"/>
                    </a:solidFill>
                  </a:tcPr>
                </a:tc>
                <a:tc>
                  <a:txBody>
                    <a:bodyPr/>
                    <a:lstStyle/>
                    <a:p>
                      <a:pPr algn="r" fontAlgn="ctr"/>
                      <a:r>
                        <a:rPr lang="en-US" sz="1800" b="0" i="0" u="none" strike="noStrike">
                          <a:solidFill>
                            <a:srgbClr val="000000"/>
                          </a:solidFill>
                          <a:effectLst/>
                          <a:latin typeface="Calibri"/>
                          <a:cs typeface="Calibri"/>
                        </a:rPr>
                        <a:t>0</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1</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1</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1</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10</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14</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8</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5</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1</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1</a:t>
                      </a:r>
                    </a:p>
                  </a:txBody>
                  <a:tcPr marL="12413" marR="12413" marT="12700" marB="0" anchor="ctr"/>
                </a:tc>
              </a:tr>
              <a:tr h="370840">
                <a:tc vMerge="1">
                  <a:txBody>
                    <a:bodyPr/>
                    <a:lstStyle/>
                    <a:p>
                      <a:pPr algn="r" fontAlgn="ctr"/>
                      <a:endParaRPr lang="en-US" sz="1800" b="0" i="0" u="none" strike="noStrike">
                        <a:solidFill>
                          <a:srgbClr val="000000"/>
                        </a:solidFill>
                        <a:effectLst/>
                        <a:latin typeface="Calibri"/>
                        <a:cs typeface="Calibri"/>
                      </a:endParaRPr>
                    </a:p>
                  </a:txBody>
                  <a:tcPr marL="12700" marR="12700" marT="12700" marB="0" anchor="ctr"/>
                </a:tc>
                <a:tc>
                  <a:txBody>
                    <a:bodyPr/>
                    <a:lstStyle/>
                    <a:p>
                      <a:pPr algn="r" fontAlgn="ctr"/>
                      <a:r>
                        <a:rPr lang="en-US" sz="1800" b="0" i="0" u="none" strike="noStrike" dirty="0">
                          <a:solidFill>
                            <a:srgbClr val="FFFFFF"/>
                          </a:solidFill>
                          <a:effectLst/>
                          <a:latin typeface="Calibri"/>
                          <a:cs typeface="Calibri"/>
                        </a:rPr>
                        <a:t>6</a:t>
                      </a:r>
                    </a:p>
                  </a:txBody>
                  <a:tcPr marL="12413" marR="12413" marT="12700" marB="0" anchor="ctr">
                    <a:solidFill>
                      <a:srgbClr val="1691D0"/>
                    </a:solidFill>
                  </a:tcPr>
                </a:tc>
                <a:tc>
                  <a:txBody>
                    <a:bodyPr/>
                    <a:lstStyle/>
                    <a:p>
                      <a:pPr algn="r" fontAlgn="ctr"/>
                      <a:r>
                        <a:rPr lang="en-US" sz="1800" b="0" i="0" u="none" strike="noStrike">
                          <a:solidFill>
                            <a:srgbClr val="000000"/>
                          </a:solidFill>
                          <a:effectLst/>
                          <a:latin typeface="Calibri"/>
                          <a:cs typeface="Calibri"/>
                        </a:rPr>
                        <a:t>2</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0</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1</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5</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10</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11</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15</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8</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1</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1</a:t>
                      </a:r>
                    </a:p>
                  </a:txBody>
                  <a:tcPr marL="12413" marR="12413" marT="12700" marB="0" anchor="ctr"/>
                </a:tc>
              </a:tr>
              <a:tr h="370840">
                <a:tc vMerge="1">
                  <a:txBody>
                    <a:bodyPr/>
                    <a:lstStyle/>
                    <a:p>
                      <a:pPr algn="r" fontAlgn="ctr"/>
                      <a:endParaRPr lang="en-US" sz="1800" b="0" i="0" u="none" strike="noStrike" dirty="0">
                        <a:solidFill>
                          <a:srgbClr val="000000"/>
                        </a:solidFill>
                        <a:effectLst/>
                        <a:latin typeface="Calibri"/>
                        <a:cs typeface="Calibri"/>
                      </a:endParaRPr>
                    </a:p>
                  </a:txBody>
                  <a:tcPr marL="12700" marR="12700" marT="12700" marB="0" anchor="ctr"/>
                </a:tc>
                <a:tc>
                  <a:txBody>
                    <a:bodyPr/>
                    <a:lstStyle/>
                    <a:p>
                      <a:pPr algn="r" fontAlgn="ctr"/>
                      <a:r>
                        <a:rPr lang="en-US" sz="1800" b="0" i="0" u="none" strike="noStrike" dirty="0">
                          <a:solidFill>
                            <a:srgbClr val="FFFFFF"/>
                          </a:solidFill>
                          <a:effectLst/>
                          <a:latin typeface="Calibri"/>
                          <a:cs typeface="Calibri"/>
                        </a:rPr>
                        <a:t>7</a:t>
                      </a:r>
                    </a:p>
                  </a:txBody>
                  <a:tcPr marL="12413" marR="12413" marT="12700" marB="0" anchor="ctr">
                    <a:solidFill>
                      <a:srgbClr val="1691D0"/>
                    </a:solidFill>
                  </a:tcPr>
                </a:tc>
                <a:tc>
                  <a:txBody>
                    <a:bodyPr/>
                    <a:lstStyle/>
                    <a:p>
                      <a:pPr algn="r" fontAlgn="ctr"/>
                      <a:r>
                        <a:rPr lang="en-US" sz="1800" b="0" i="0" u="none" strike="noStrike">
                          <a:solidFill>
                            <a:srgbClr val="000000"/>
                          </a:solidFill>
                          <a:effectLst/>
                          <a:latin typeface="Calibri"/>
                          <a:cs typeface="Calibri"/>
                        </a:rPr>
                        <a:t>0</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1</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4</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4</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4</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11</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10</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7</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4</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0</a:t>
                      </a:r>
                    </a:p>
                  </a:txBody>
                  <a:tcPr marL="12413" marR="12413" marT="12700" marB="0" anchor="ctr"/>
                </a:tc>
              </a:tr>
              <a:tr h="370840">
                <a:tc vMerge="1">
                  <a:txBody>
                    <a:bodyPr/>
                    <a:lstStyle/>
                    <a:p>
                      <a:pPr algn="r" fontAlgn="ctr"/>
                      <a:endParaRPr lang="en-US" sz="1800" b="0" i="0" u="none" strike="noStrike">
                        <a:solidFill>
                          <a:srgbClr val="000000"/>
                        </a:solidFill>
                        <a:effectLst/>
                        <a:latin typeface="Calibri"/>
                        <a:cs typeface="Calibri"/>
                      </a:endParaRPr>
                    </a:p>
                  </a:txBody>
                  <a:tcPr marL="12700" marR="12700" marT="12700" marB="0" anchor="ctr"/>
                </a:tc>
                <a:tc>
                  <a:txBody>
                    <a:bodyPr/>
                    <a:lstStyle/>
                    <a:p>
                      <a:pPr algn="r" fontAlgn="ctr"/>
                      <a:r>
                        <a:rPr lang="en-US" sz="1800" b="0" i="0" u="none" strike="noStrike" dirty="0">
                          <a:solidFill>
                            <a:srgbClr val="FFFFFF"/>
                          </a:solidFill>
                          <a:effectLst/>
                          <a:latin typeface="Calibri"/>
                          <a:cs typeface="Calibri"/>
                        </a:rPr>
                        <a:t>8</a:t>
                      </a:r>
                    </a:p>
                  </a:txBody>
                  <a:tcPr marL="12413" marR="12413" marT="12700" marB="0" anchor="ctr">
                    <a:solidFill>
                      <a:srgbClr val="1691D0"/>
                    </a:solidFill>
                  </a:tcPr>
                </a:tc>
                <a:tc>
                  <a:txBody>
                    <a:bodyPr/>
                    <a:lstStyle/>
                    <a:p>
                      <a:pPr algn="r" fontAlgn="ctr"/>
                      <a:r>
                        <a:rPr lang="en-US" sz="1800" b="0" i="0" u="none" strike="noStrike">
                          <a:solidFill>
                            <a:srgbClr val="000000"/>
                          </a:solidFill>
                          <a:effectLst/>
                          <a:latin typeface="Calibri"/>
                          <a:cs typeface="Calibri"/>
                        </a:rPr>
                        <a:t>0</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1</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1</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5</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12</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13</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7</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5</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4</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0</a:t>
                      </a:r>
                    </a:p>
                  </a:txBody>
                  <a:tcPr marL="12413" marR="12413" marT="12700" marB="0" anchor="ctr"/>
                </a:tc>
              </a:tr>
              <a:tr h="370840">
                <a:tc vMerge="1">
                  <a:txBody>
                    <a:bodyPr/>
                    <a:lstStyle/>
                    <a:p>
                      <a:pPr algn="r" fontAlgn="ctr"/>
                      <a:endParaRPr lang="en-US" sz="1800" b="0" i="0" u="none" strike="noStrike" dirty="0">
                        <a:solidFill>
                          <a:srgbClr val="000000"/>
                        </a:solidFill>
                        <a:effectLst/>
                        <a:latin typeface="Calibri"/>
                        <a:cs typeface="Calibri"/>
                      </a:endParaRPr>
                    </a:p>
                  </a:txBody>
                  <a:tcPr marL="12700" marR="12700" marT="12700" marB="0" anchor="ctr"/>
                </a:tc>
                <a:tc>
                  <a:txBody>
                    <a:bodyPr/>
                    <a:lstStyle/>
                    <a:p>
                      <a:pPr algn="r" fontAlgn="ctr"/>
                      <a:r>
                        <a:rPr lang="en-US" sz="1800" b="0" i="0" u="none" strike="noStrike" dirty="0">
                          <a:solidFill>
                            <a:srgbClr val="FFFFFF"/>
                          </a:solidFill>
                          <a:effectLst/>
                          <a:latin typeface="Calibri"/>
                          <a:cs typeface="Calibri"/>
                        </a:rPr>
                        <a:t>9</a:t>
                      </a:r>
                    </a:p>
                  </a:txBody>
                  <a:tcPr marL="12413" marR="12413" marT="12700" marB="0" anchor="ctr">
                    <a:solidFill>
                      <a:srgbClr val="1691D0"/>
                    </a:solidFill>
                  </a:tcPr>
                </a:tc>
                <a:tc>
                  <a:txBody>
                    <a:bodyPr/>
                    <a:lstStyle/>
                    <a:p>
                      <a:pPr algn="r" fontAlgn="ctr"/>
                      <a:r>
                        <a:rPr lang="en-US" sz="1800" b="0" i="0" u="none" strike="noStrike">
                          <a:solidFill>
                            <a:srgbClr val="000000"/>
                          </a:solidFill>
                          <a:effectLst/>
                          <a:latin typeface="Calibri"/>
                          <a:cs typeface="Calibri"/>
                        </a:rPr>
                        <a:t>0</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0</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1</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1</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6</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3</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7</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4</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3</a:t>
                      </a:r>
                    </a:p>
                  </a:txBody>
                  <a:tcPr marL="12413" marR="12413" marT="12700" marB="0" anchor="ctr"/>
                </a:tc>
                <a:tc>
                  <a:txBody>
                    <a:bodyPr/>
                    <a:lstStyle/>
                    <a:p>
                      <a:pPr algn="r" fontAlgn="ctr"/>
                      <a:r>
                        <a:rPr lang="en-US" sz="1800" b="0" i="0" u="none" strike="noStrike">
                          <a:solidFill>
                            <a:srgbClr val="000000"/>
                          </a:solidFill>
                          <a:effectLst/>
                          <a:latin typeface="Calibri"/>
                          <a:cs typeface="Calibri"/>
                        </a:rPr>
                        <a:t>0</a:t>
                      </a:r>
                    </a:p>
                  </a:txBody>
                  <a:tcPr marL="12413" marR="12413" marT="12700" marB="0" anchor="ctr"/>
                </a:tc>
              </a:tr>
              <a:tr h="370840">
                <a:tc vMerge="1">
                  <a:txBody>
                    <a:bodyPr/>
                    <a:lstStyle/>
                    <a:p>
                      <a:pPr algn="r" fontAlgn="b"/>
                      <a:endParaRPr lang="en-US" sz="1800" b="0" i="0" u="none" strike="noStrike" dirty="0">
                        <a:solidFill>
                          <a:srgbClr val="000000"/>
                        </a:solidFill>
                        <a:effectLst/>
                        <a:latin typeface="Calibri"/>
                        <a:cs typeface="Calibri"/>
                      </a:endParaRPr>
                    </a:p>
                  </a:txBody>
                  <a:tcPr marL="12700" marR="12700" marT="12700" marB="0" anchor="b"/>
                </a:tc>
                <a:tc>
                  <a:txBody>
                    <a:bodyPr/>
                    <a:lstStyle/>
                    <a:p>
                      <a:pPr algn="r" fontAlgn="b"/>
                      <a:r>
                        <a:rPr lang="en-US" sz="1800" b="0" i="0" u="none" strike="noStrike" dirty="0">
                          <a:solidFill>
                            <a:srgbClr val="FFFFFF"/>
                          </a:solidFill>
                          <a:effectLst/>
                          <a:latin typeface="Calibri"/>
                          <a:cs typeface="Calibri"/>
                        </a:rPr>
                        <a:t>10</a:t>
                      </a:r>
                    </a:p>
                  </a:txBody>
                  <a:tcPr marL="12413" marR="12413" marT="12700" marB="0" anchor="b">
                    <a:solidFill>
                      <a:srgbClr val="1691D0"/>
                    </a:solidFill>
                  </a:tcPr>
                </a:tc>
                <a:tc>
                  <a:txBody>
                    <a:bodyPr/>
                    <a:lstStyle/>
                    <a:p>
                      <a:pPr algn="r" fontAlgn="b"/>
                      <a:r>
                        <a:rPr lang="en-US" sz="1800" b="0" i="0" u="none" strike="noStrike">
                          <a:solidFill>
                            <a:srgbClr val="000000"/>
                          </a:solidFill>
                          <a:effectLst/>
                          <a:latin typeface="Calibri"/>
                          <a:cs typeface="Calibri"/>
                        </a:rPr>
                        <a:t>0</a:t>
                      </a:r>
                    </a:p>
                  </a:txBody>
                  <a:tcPr marL="12413" marR="12413" marT="12700" marB="0" anchor="b"/>
                </a:tc>
                <a:tc>
                  <a:txBody>
                    <a:bodyPr/>
                    <a:lstStyle/>
                    <a:p>
                      <a:pPr algn="r" fontAlgn="b"/>
                      <a:r>
                        <a:rPr lang="en-US" sz="1800" b="0" i="0" u="none" strike="noStrike">
                          <a:solidFill>
                            <a:srgbClr val="000000"/>
                          </a:solidFill>
                          <a:effectLst/>
                          <a:latin typeface="Calibri"/>
                          <a:cs typeface="Calibri"/>
                        </a:rPr>
                        <a:t>0</a:t>
                      </a:r>
                    </a:p>
                  </a:txBody>
                  <a:tcPr marL="12413" marR="12413" marT="12700" marB="0" anchor="b"/>
                </a:tc>
                <a:tc>
                  <a:txBody>
                    <a:bodyPr/>
                    <a:lstStyle/>
                    <a:p>
                      <a:pPr algn="r" fontAlgn="b"/>
                      <a:r>
                        <a:rPr lang="en-US" sz="1800" b="0" i="0" u="none" strike="noStrike">
                          <a:solidFill>
                            <a:srgbClr val="000000"/>
                          </a:solidFill>
                          <a:effectLst/>
                          <a:latin typeface="Calibri"/>
                          <a:cs typeface="Calibri"/>
                        </a:rPr>
                        <a:t>0</a:t>
                      </a:r>
                    </a:p>
                  </a:txBody>
                  <a:tcPr marL="12413" marR="12413" marT="12700" marB="0" anchor="b"/>
                </a:tc>
                <a:tc>
                  <a:txBody>
                    <a:bodyPr/>
                    <a:lstStyle/>
                    <a:p>
                      <a:pPr algn="r" fontAlgn="b"/>
                      <a:r>
                        <a:rPr lang="en-US" sz="1800" b="0" i="0" u="none" strike="noStrike">
                          <a:solidFill>
                            <a:srgbClr val="000000"/>
                          </a:solidFill>
                          <a:effectLst/>
                          <a:latin typeface="Calibri"/>
                          <a:cs typeface="Calibri"/>
                        </a:rPr>
                        <a:t>1</a:t>
                      </a:r>
                    </a:p>
                  </a:txBody>
                  <a:tcPr marL="12413" marR="12413" marT="12700" marB="0" anchor="b"/>
                </a:tc>
                <a:tc>
                  <a:txBody>
                    <a:bodyPr/>
                    <a:lstStyle/>
                    <a:p>
                      <a:pPr algn="r" fontAlgn="b"/>
                      <a:r>
                        <a:rPr lang="en-US" sz="1800" b="0" i="0" u="none" strike="noStrike">
                          <a:solidFill>
                            <a:srgbClr val="000000"/>
                          </a:solidFill>
                          <a:effectLst/>
                          <a:latin typeface="Calibri"/>
                          <a:cs typeface="Calibri"/>
                        </a:rPr>
                        <a:t>1</a:t>
                      </a:r>
                    </a:p>
                  </a:txBody>
                  <a:tcPr marL="12413" marR="12413" marT="12700" marB="0" anchor="b"/>
                </a:tc>
                <a:tc>
                  <a:txBody>
                    <a:bodyPr/>
                    <a:lstStyle/>
                    <a:p>
                      <a:pPr algn="r" fontAlgn="b"/>
                      <a:r>
                        <a:rPr lang="en-US" sz="1800" b="0" i="0" u="none" strike="noStrike">
                          <a:solidFill>
                            <a:srgbClr val="000000"/>
                          </a:solidFill>
                          <a:effectLst/>
                          <a:latin typeface="Calibri"/>
                          <a:cs typeface="Calibri"/>
                        </a:rPr>
                        <a:t>2</a:t>
                      </a:r>
                    </a:p>
                  </a:txBody>
                  <a:tcPr marL="12413" marR="12413" marT="12700" marB="0" anchor="b"/>
                </a:tc>
                <a:tc>
                  <a:txBody>
                    <a:bodyPr/>
                    <a:lstStyle/>
                    <a:p>
                      <a:pPr algn="r" fontAlgn="b"/>
                      <a:r>
                        <a:rPr lang="en-US" sz="1800" b="0" i="0" u="none" strike="noStrike">
                          <a:solidFill>
                            <a:srgbClr val="000000"/>
                          </a:solidFill>
                          <a:effectLst/>
                          <a:latin typeface="Calibri"/>
                          <a:cs typeface="Calibri"/>
                        </a:rPr>
                        <a:t>1</a:t>
                      </a:r>
                    </a:p>
                  </a:txBody>
                  <a:tcPr marL="12413" marR="12413" marT="12700" marB="0" anchor="b"/>
                </a:tc>
                <a:tc>
                  <a:txBody>
                    <a:bodyPr/>
                    <a:lstStyle/>
                    <a:p>
                      <a:pPr algn="r" fontAlgn="b"/>
                      <a:r>
                        <a:rPr lang="en-US" sz="1800" b="0" i="0" u="none" strike="noStrike">
                          <a:solidFill>
                            <a:srgbClr val="000000"/>
                          </a:solidFill>
                          <a:effectLst/>
                          <a:latin typeface="Calibri"/>
                          <a:cs typeface="Calibri"/>
                        </a:rPr>
                        <a:t>1</a:t>
                      </a:r>
                    </a:p>
                  </a:txBody>
                  <a:tcPr marL="12413" marR="12413" marT="12700" marB="0" anchor="b"/>
                </a:tc>
                <a:tc>
                  <a:txBody>
                    <a:bodyPr/>
                    <a:lstStyle/>
                    <a:p>
                      <a:pPr algn="r" fontAlgn="b"/>
                      <a:r>
                        <a:rPr lang="en-US" sz="1800" b="0" i="0" u="none" strike="noStrike">
                          <a:solidFill>
                            <a:srgbClr val="000000"/>
                          </a:solidFill>
                          <a:effectLst/>
                          <a:latin typeface="Calibri"/>
                          <a:cs typeface="Calibri"/>
                        </a:rPr>
                        <a:t>0</a:t>
                      </a:r>
                    </a:p>
                  </a:txBody>
                  <a:tcPr marL="12413" marR="12413" marT="12700" marB="0" anchor="b"/>
                </a:tc>
                <a:tc>
                  <a:txBody>
                    <a:bodyPr/>
                    <a:lstStyle/>
                    <a:p>
                      <a:pPr algn="r" fontAlgn="b"/>
                      <a:r>
                        <a:rPr lang="en-US" sz="1800" b="0" i="0" u="none" strike="noStrike" dirty="0">
                          <a:solidFill>
                            <a:srgbClr val="000000"/>
                          </a:solidFill>
                          <a:effectLst/>
                          <a:latin typeface="Calibri"/>
                          <a:cs typeface="Calibri"/>
                        </a:rPr>
                        <a:t>0</a:t>
                      </a:r>
                    </a:p>
                  </a:txBody>
                  <a:tcPr marL="12413" marR="12413" marT="12700" marB="0" anchor="b"/>
                </a:tc>
              </a:tr>
            </a:tbl>
          </a:graphicData>
        </a:graphic>
      </p:graphicFrame>
      <p:sp>
        <p:nvSpPr>
          <p:cNvPr id="7" name="TextBox 6"/>
          <p:cNvSpPr txBox="1"/>
          <p:nvPr/>
        </p:nvSpPr>
        <p:spPr>
          <a:xfrm>
            <a:off x="612648" y="6202258"/>
            <a:ext cx="5282155" cy="369332"/>
          </a:xfrm>
          <a:prstGeom prst="rect">
            <a:avLst/>
          </a:prstGeom>
          <a:noFill/>
        </p:spPr>
        <p:txBody>
          <a:bodyPr wrap="square" rtlCol="0">
            <a:spAutoFit/>
          </a:bodyPr>
          <a:lstStyle/>
          <a:p>
            <a:r>
              <a:rPr lang="en-US" sz="1800" dirty="0" err="1" smtClean="0">
                <a:solidFill>
                  <a:srgbClr val="525A93"/>
                </a:solidFill>
                <a:latin typeface="Calibri"/>
                <a:cs typeface="Calibri"/>
              </a:rPr>
              <a:t>Sinharay</a:t>
            </a:r>
            <a:r>
              <a:rPr lang="en-US" sz="1800" dirty="0" smtClean="0">
                <a:solidFill>
                  <a:srgbClr val="525A93"/>
                </a:solidFill>
                <a:latin typeface="Calibri"/>
                <a:cs typeface="Calibri"/>
              </a:rPr>
              <a:t>, </a:t>
            </a:r>
            <a:r>
              <a:rPr lang="en-US" sz="1800" dirty="0" err="1" smtClean="0">
                <a:solidFill>
                  <a:srgbClr val="525A93"/>
                </a:solidFill>
                <a:latin typeface="Calibri"/>
                <a:cs typeface="Calibri"/>
              </a:rPr>
              <a:t>Gautam</a:t>
            </a:r>
            <a:r>
              <a:rPr lang="en-US" sz="1800" dirty="0" smtClean="0">
                <a:solidFill>
                  <a:srgbClr val="525A93"/>
                </a:solidFill>
                <a:latin typeface="Calibri"/>
                <a:cs typeface="Calibri"/>
              </a:rPr>
              <a:t> and </a:t>
            </a:r>
            <a:r>
              <a:rPr lang="en-US" sz="1800" dirty="0" err="1" smtClean="0">
                <a:solidFill>
                  <a:srgbClr val="525A93"/>
                </a:solidFill>
                <a:latin typeface="Calibri"/>
                <a:cs typeface="Calibri"/>
              </a:rPr>
              <a:t>Halberman</a:t>
            </a:r>
            <a:r>
              <a:rPr lang="en-US" sz="1800" dirty="0" smtClean="0">
                <a:solidFill>
                  <a:srgbClr val="525A93"/>
                </a:solidFill>
                <a:latin typeface="Calibri"/>
                <a:cs typeface="Calibri"/>
              </a:rPr>
              <a:t> (2010)</a:t>
            </a:r>
            <a:endParaRPr lang="en-US" sz="1800" dirty="0">
              <a:solidFill>
                <a:srgbClr val="525A93"/>
              </a:solidFill>
              <a:latin typeface="Calibri"/>
              <a:cs typeface="Calibri"/>
            </a:endParaRPr>
          </a:p>
        </p:txBody>
      </p:sp>
      <p:cxnSp>
        <p:nvCxnSpPr>
          <p:cNvPr id="9" name="Straight Connector 8"/>
          <p:cNvCxnSpPr/>
          <p:nvPr/>
        </p:nvCxnSpPr>
        <p:spPr>
          <a:xfrm>
            <a:off x="2633848" y="2320626"/>
            <a:ext cx="6132327" cy="3402541"/>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0" name="Rectangular Callout 9"/>
          <p:cNvSpPr/>
          <p:nvPr/>
        </p:nvSpPr>
        <p:spPr>
          <a:xfrm>
            <a:off x="2116484" y="4061095"/>
            <a:ext cx="3072824" cy="1662071"/>
          </a:xfrm>
          <a:prstGeom prst="wedgeRectCallout">
            <a:avLst>
              <a:gd name="adj1" fmla="val 44260"/>
              <a:gd name="adj2" fmla="val -71682"/>
            </a:avLst>
          </a:prstGeom>
          <a:solidFill>
            <a:srgbClr val="1691D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mj-lt"/>
              </a:rPr>
              <a:t>110 out of 271 (41%) examinees got a better form B score in science than mathematics</a:t>
            </a:r>
            <a:endParaRPr lang="en-US" dirty="0">
              <a:latin typeface="+mj-lt"/>
            </a:endParaRPr>
          </a:p>
        </p:txBody>
      </p:sp>
    </p:spTree>
    <p:extLst>
      <p:ext uri="{BB962C8B-B14F-4D97-AF65-F5344CB8AC3E}">
        <p14:creationId xmlns:p14="http://schemas.microsoft.com/office/powerpoint/2010/main" val="8575015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mean?</a:t>
            </a:r>
            <a:endParaRPr lang="en-US" dirty="0"/>
          </a:p>
        </p:txBody>
      </p:sp>
      <p:sp>
        <p:nvSpPr>
          <p:cNvPr id="4" name="Content Placeholder 3"/>
          <p:cNvSpPr>
            <a:spLocks noGrp="1"/>
          </p:cNvSpPr>
          <p:nvPr>
            <p:ph idx="1"/>
          </p:nvPr>
        </p:nvSpPr>
        <p:spPr>
          <a:xfrm>
            <a:off x="612648" y="1600199"/>
            <a:ext cx="8153400" cy="4750163"/>
          </a:xfrm>
        </p:spPr>
        <p:txBody>
          <a:bodyPr>
            <a:normAutofit fontScale="92500" lnSpcReduction="10000"/>
          </a:bodyPr>
          <a:lstStyle/>
          <a:p>
            <a:r>
              <a:rPr lang="en-US" dirty="0" smtClean="0"/>
              <a:t>A student scoring 7 on mathematics and 3 on science would probably want to improve the latter</a:t>
            </a:r>
          </a:p>
          <a:p>
            <a:r>
              <a:rPr lang="en-US" dirty="0" smtClean="0"/>
              <a:t>But 110 of the 271 examinees got a better score in science than mathematics on Form B</a:t>
            </a:r>
          </a:p>
          <a:p>
            <a:r>
              <a:rPr lang="en-US" dirty="0" smtClean="0"/>
              <a:t>Correlation of science </a:t>
            </a:r>
            <a:r>
              <a:rPr lang="en-US" dirty="0" err="1" smtClean="0"/>
              <a:t>subscores</a:t>
            </a:r>
            <a:r>
              <a:rPr lang="en-US" dirty="0" smtClean="0"/>
              <a:t> on Forms A and B is 0.48</a:t>
            </a:r>
          </a:p>
          <a:p>
            <a:r>
              <a:rPr lang="en-US" dirty="0" smtClean="0"/>
              <a:t>Correlation of science </a:t>
            </a:r>
            <a:r>
              <a:rPr lang="en-US" dirty="0" err="1" smtClean="0"/>
              <a:t>subscore</a:t>
            </a:r>
            <a:r>
              <a:rPr lang="en-US" dirty="0" smtClean="0"/>
              <a:t> on Form A with total score on Form B is 0.63</a:t>
            </a:r>
          </a:p>
          <a:p>
            <a:r>
              <a:rPr lang="en-US" dirty="0" smtClean="0"/>
              <a:t>In other words, the total score on the total test is a better guide to the score on a sub-test than another score on the same sub-test</a:t>
            </a:r>
            <a:endParaRPr lang="en-US" dirty="0"/>
          </a:p>
        </p:txBody>
      </p:sp>
    </p:spTree>
    <p:extLst>
      <p:ext uri="{BB962C8B-B14F-4D97-AF65-F5344CB8AC3E}">
        <p14:creationId xmlns:p14="http://schemas.microsoft.com/office/powerpoint/2010/main" val="138399687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Measuring progress</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BCA7252-6283-0043-95DE-9CBA704BC554}" type="slidenum">
              <a:rPr lang="en-GB" smtClean="0"/>
              <a:pPr>
                <a:defRPr/>
              </a:pPr>
              <a:t>56</a:t>
            </a:fld>
            <a:endParaRPr lang="en-GB" dirty="0"/>
          </a:p>
        </p:txBody>
      </p:sp>
    </p:spTree>
    <p:extLst>
      <p:ext uri="{BB962C8B-B14F-4D97-AF65-F5344CB8AC3E}">
        <p14:creationId xmlns:p14="http://schemas.microsoft.com/office/powerpoint/2010/main" val="231734733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Reliability, standard errors, and progress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41389691"/>
              </p:ext>
            </p:extLst>
          </p:nvPr>
        </p:nvGraphicFramePr>
        <p:xfrm>
          <a:off x="717550" y="1384300"/>
          <a:ext cx="7969127" cy="4023360"/>
        </p:xfrm>
        <a:graphic>
          <a:graphicData uri="http://schemas.openxmlformats.org/drawingml/2006/table">
            <a:tbl>
              <a:tblPr firstRow="1" bandRow="1">
                <a:tableStyleId>{5C22544A-7EE6-4342-B048-85BDC9FD1C3A}</a:tableStyleId>
              </a:tblPr>
              <a:tblGrid>
                <a:gridCol w="1188562"/>
                <a:gridCol w="1650951"/>
                <a:gridCol w="5129614"/>
              </a:tblGrid>
              <a:tr h="370840">
                <a:tc>
                  <a:txBody>
                    <a:bodyPr/>
                    <a:lstStyle/>
                    <a:p>
                      <a:r>
                        <a:rPr lang="en-US" sz="2400" dirty="0" smtClean="0">
                          <a:latin typeface="+mj-lt"/>
                        </a:rPr>
                        <a:t>Grade</a:t>
                      </a:r>
                      <a:endParaRPr lang="en-US" sz="2400" dirty="0">
                        <a:latin typeface="+mj-lt"/>
                      </a:endParaRPr>
                    </a:p>
                  </a:txBody>
                  <a:tcPr marL="89375" marR="89375">
                    <a:solidFill>
                      <a:srgbClr val="1691D0"/>
                    </a:solidFill>
                  </a:tcPr>
                </a:tc>
                <a:tc>
                  <a:txBody>
                    <a:bodyPr/>
                    <a:lstStyle/>
                    <a:p>
                      <a:pPr algn="ctr"/>
                      <a:r>
                        <a:rPr lang="en-US" sz="2400" dirty="0" smtClean="0">
                          <a:latin typeface="+mj-lt"/>
                        </a:rPr>
                        <a:t>Reliability</a:t>
                      </a:r>
                      <a:endParaRPr lang="en-US" sz="2400" dirty="0">
                        <a:latin typeface="+mj-lt"/>
                      </a:endParaRPr>
                    </a:p>
                  </a:txBody>
                  <a:tcPr marL="89375" marR="89375">
                    <a:solidFill>
                      <a:srgbClr val="1691D0"/>
                    </a:solidFill>
                  </a:tcPr>
                </a:tc>
                <a:tc>
                  <a:txBody>
                    <a:bodyPr/>
                    <a:lstStyle/>
                    <a:p>
                      <a:pPr algn="ctr"/>
                      <a:r>
                        <a:rPr lang="en-US" sz="2400" dirty="0" smtClean="0">
                          <a:latin typeface="+mj-lt"/>
                        </a:rPr>
                        <a:t>SEM as a percentage of annual</a:t>
                      </a:r>
                      <a:r>
                        <a:rPr lang="en-US" sz="2400" baseline="0" dirty="0" smtClean="0">
                          <a:latin typeface="+mj-lt"/>
                        </a:rPr>
                        <a:t> progress</a:t>
                      </a:r>
                      <a:endParaRPr lang="en-US" sz="2400" dirty="0">
                        <a:latin typeface="+mj-lt"/>
                      </a:endParaRPr>
                    </a:p>
                  </a:txBody>
                  <a:tcPr marL="89375" marR="89375">
                    <a:solidFill>
                      <a:srgbClr val="1691D0"/>
                    </a:solidFill>
                  </a:tcPr>
                </a:tc>
              </a:tr>
              <a:tr h="370840">
                <a:tc>
                  <a:txBody>
                    <a:bodyPr/>
                    <a:lstStyle/>
                    <a:p>
                      <a:pPr algn="ctr"/>
                      <a:r>
                        <a:rPr lang="en-US" sz="2400" dirty="0" smtClean="0">
                          <a:latin typeface="+mj-lt"/>
                        </a:rPr>
                        <a:t>1</a:t>
                      </a:r>
                      <a:endParaRPr lang="en-US" sz="2400" dirty="0">
                        <a:latin typeface="+mj-lt"/>
                      </a:endParaRPr>
                    </a:p>
                  </a:txBody>
                  <a:tcPr marL="89375" marR="89375"/>
                </a:tc>
                <a:tc>
                  <a:txBody>
                    <a:bodyPr/>
                    <a:lstStyle/>
                    <a:p>
                      <a:pPr algn="ctr" fontAlgn="b"/>
                      <a:r>
                        <a:rPr lang="en-US" sz="2400" b="0" i="0" u="none" strike="noStrike" dirty="0">
                          <a:solidFill>
                            <a:srgbClr val="000000"/>
                          </a:solidFill>
                          <a:effectLst/>
                          <a:latin typeface="+mj-lt"/>
                        </a:rPr>
                        <a:t>0.89</a:t>
                      </a:r>
                    </a:p>
                  </a:txBody>
                  <a:tcPr marL="12413" marR="12413" marT="12700" marB="0" anchor="b"/>
                </a:tc>
                <a:tc>
                  <a:txBody>
                    <a:bodyPr/>
                    <a:lstStyle/>
                    <a:p>
                      <a:pPr algn="ctr" fontAlgn="b"/>
                      <a:r>
                        <a:rPr lang="en-US" sz="2400" b="0" i="0" u="none" strike="noStrike" dirty="0">
                          <a:solidFill>
                            <a:srgbClr val="000000"/>
                          </a:solidFill>
                          <a:effectLst/>
                          <a:latin typeface="+mj-lt"/>
                        </a:rPr>
                        <a:t>26%</a:t>
                      </a:r>
                    </a:p>
                  </a:txBody>
                  <a:tcPr marL="12413" marR="12413" marT="12700" marB="0" anchor="b"/>
                </a:tc>
              </a:tr>
              <a:tr h="370840">
                <a:tc>
                  <a:txBody>
                    <a:bodyPr/>
                    <a:lstStyle/>
                    <a:p>
                      <a:pPr algn="ctr"/>
                      <a:r>
                        <a:rPr lang="en-US" sz="2400" dirty="0" smtClean="0">
                          <a:latin typeface="+mj-lt"/>
                        </a:rPr>
                        <a:t>2</a:t>
                      </a:r>
                      <a:endParaRPr lang="en-US" sz="2400" dirty="0">
                        <a:latin typeface="+mj-lt"/>
                      </a:endParaRPr>
                    </a:p>
                  </a:txBody>
                  <a:tcPr marL="89375" marR="89375"/>
                </a:tc>
                <a:tc>
                  <a:txBody>
                    <a:bodyPr/>
                    <a:lstStyle/>
                    <a:p>
                      <a:pPr algn="ctr" fontAlgn="b"/>
                      <a:r>
                        <a:rPr lang="en-US" sz="2400" b="0" i="0" u="none" strike="noStrike">
                          <a:solidFill>
                            <a:srgbClr val="000000"/>
                          </a:solidFill>
                          <a:effectLst/>
                          <a:latin typeface="+mj-lt"/>
                        </a:rPr>
                        <a:t>0.85</a:t>
                      </a:r>
                    </a:p>
                  </a:txBody>
                  <a:tcPr marL="12413" marR="12413" marT="12700" marB="0" anchor="b"/>
                </a:tc>
                <a:tc>
                  <a:txBody>
                    <a:bodyPr/>
                    <a:lstStyle/>
                    <a:p>
                      <a:pPr algn="ctr" fontAlgn="b"/>
                      <a:r>
                        <a:rPr lang="en-US" sz="2400" b="0" i="0" u="none" strike="noStrike" dirty="0">
                          <a:solidFill>
                            <a:srgbClr val="000000"/>
                          </a:solidFill>
                          <a:effectLst/>
                          <a:latin typeface="+mj-lt"/>
                        </a:rPr>
                        <a:t>56%</a:t>
                      </a:r>
                    </a:p>
                  </a:txBody>
                  <a:tcPr marL="12413" marR="12413" marT="12700" marB="0" anchor="b"/>
                </a:tc>
              </a:tr>
              <a:tr h="370840">
                <a:tc>
                  <a:txBody>
                    <a:bodyPr/>
                    <a:lstStyle/>
                    <a:p>
                      <a:pPr algn="ctr"/>
                      <a:r>
                        <a:rPr lang="en-US" sz="2400" dirty="0" smtClean="0">
                          <a:latin typeface="+mj-lt"/>
                        </a:rPr>
                        <a:t>3</a:t>
                      </a:r>
                      <a:endParaRPr lang="en-US" sz="2400" dirty="0">
                        <a:latin typeface="+mj-lt"/>
                      </a:endParaRPr>
                    </a:p>
                  </a:txBody>
                  <a:tcPr marL="89375" marR="89375"/>
                </a:tc>
                <a:tc>
                  <a:txBody>
                    <a:bodyPr/>
                    <a:lstStyle/>
                    <a:p>
                      <a:pPr algn="ctr" fontAlgn="b"/>
                      <a:r>
                        <a:rPr lang="en-US" sz="2400" b="0" i="0" u="none" strike="noStrike">
                          <a:solidFill>
                            <a:srgbClr val="000000"/>
                          </a:solidFill>
                          <a:effectLst/>
                          <a:latin typeface="+mj-lt"/>
                        </a:rPr>
                        <a:t>0.82</a:t>
                      </a:r>
                    </a:p>
                  </a:txBody>
                  <a:tcPr marL="12413" marR="12413" marT="12700" marB="0" anchor="b"/>
                </a:tc>
                <a:tc>
                  <a:txBody>
                    <a:bodyPr/>
                    <a:lstStyle/>
                    <a:p>
                      <a:pPr algn="ctr" fontAlgn="b"/>
                      <a:r>
                        <a:rPr lang="en-US" sz="2400" b="0" i="0" u="none" strike="noStrike" dirty="0">
                          <a:solidFill>
                            <a:srgbClr val="000000"/>
                          </a:solidFill>
                          <a:effectLst/>
                          <a:latin typeface="+mj-lt"/>
                        </a:rPr>
                        <a:t>76%</a:t>
                      </a:r>
                    </a:p>
                  </a:txBody>
                  <a:tcPr marL="12413" marR="12413" marT="12700" marB="0" anchor="b"/>
                </a:tc>
              </a:tr>
              <a:tr h="370840">
                <a:tc>
                  <a:txBody>
                    <a:bodyPr/>
                    <a:lstStyle/>
                    <a:p>
                      <a:pPr algn="ctr"/>
                      <a:r>
                        <a:rPr lang="en-US" sz="2400" dirty="0" smtClean="0">
                          <a:latin typeface="+mj-lt"/>
                        </a:rPr>
                        <a:t>4</a:t>
                      </a:r>
                      <a:endParaRPr lang="en-US" sz="2400" dirty="0">
                        <a:latin typeface="+mj-lt"/>
                      </a:endParaRPr>
                    </a:p>
                  </a:txBody>
                  <a:tcPr marL="89375" marR="89375"/>
                </a:tc>
                <a:tc>
                  <a:txBody>
                    <a:bodyPr/>
                    <a:lstStyle/>
                    <a:p>
                      <a:pPr algn="ctr" fontAlgn="b"/>
                      <a:r>
                        <a:rPr lang="en-US" sz="2400" b="0" i="0" u="none" strike="noStrike">
                          <a:solidFill>
                            <a:srgbClr val="000000"/>
                          </a:solidFill>
                          <a:effectLst/>
                          <a:latin typeface="+mj-lt"/>
                        </a:rPr>
                        <a:t>0.83</a:t>
                      </a:r>
                    </a:p>
                  </a:txBody>
                  <a:tcPr marL="12413" marR="12413" marT="12700" marB="0" anchor="b"/>
                </a:tc>
                <a:tc>
                  <a:txBody>
                    <a:bodyPr/>
                    <a:lstStyle/>
                    <a:p>
                      <a:pPr algn="ctr" fontAlgn="b"/>
                      <a:r>
                        <a:rPr lang="en-US" sz="2400" b="0" i="0" u="none" strike="noStrike" dirty="0">
                          <a:solidFill>
                            <a:srgbClr val="000000"/>
                          </a:solidFill>
                          <a:effectLst/>
                          <a:latin typeface="+mj-lt"/>
                        </a:rPr>
                        <a:t>39%</a:t>
                      </a:r>
                    </a:p>
                  </a:txBody>
                  <a:tcPr marL="12413" marR="12413" marT="12700" marB="0" anchor="b"/>
                </a:tc>
              </a:tr>
              <a:tr h="370840">
                <a:tc>
                  <a:txBody>
                    <a:bodyPr/>
                    <a:lstStyle/>
                    <a:p>
                      <a:pPr algn="ctr"/>
                      <a:r>
                        <a:rPr lang="en-US" sz="2400" dirty="0" smtClean="0">
                          <a:latin typeface="+mj-lt"/>
                        </a:rPr>
                        <a:t>5</a:t>
                      </a:r>
                      <a:endParaRPr lang="en-US" sz="2400" dirty="0">
                        <a:latin typeface="+mj-lt"/>
                      </a:endParaRPr>
                    </a:p>
                  </a:txBody>
                  <a:tcPr marL="89375" marR="89375"/>
                </a:tc>
                <a:tc>
                  <a:txBody>
                    <a:bodyPr/>
                    <a:lstStyle/>
                    <a:p>
                      <a:pPr algn="ctr" fontAlgn="b"/>
                      <a:r>
                        <a:rPr lang="en-US" sz="2400" b="0" i="0" u="none" strike="noStrike">
                          <a:solidFill>
                            <a:srgbClr val="000000"/>
                          </a:solidFill>
                          <a:effectLst/>
                          <a:latin typeface="+mj-lt"/>
                        </a:rPr>
                        <a:t>0.83</a:t>
                      </a:r>
                    </a:p>
                  </a:txBody>
                  <a:tcPr marL="12413" marR="12413" marT="12700" marB="0" anchor="b"/>
                </a:tc>
                <a:tc>
                  <a:txBody>
                    <a:bodyPr/>
                    <a:lstStyle/>
                    <a:p>
                      <a:pPr algn="ctr" fontAlgn="b"/>
                      <a:r>
                        <a:rPr lang="en-US" sz="2400" b="0" i="0" u="none" strike="noStrike" dirty="0">
                          <a:solidFill>
                            <a:srgbClr val="000000"/>
                          </a:solidFill>
                          <a:effectLst/>
                          <a:latin typeface="+mj-lt"/>
                        </a:rPr>
                        <a:t>55%</a:t>
                      </a:r>
                    </a:p>
                  </a:txBody>
                  <a:tcPr marL="12413" marR="12413" marT="12700" marB="0" anchor="b"/>
                </a:tc>
              </a:tr>
              <a:tr h="370840">
                <a:tc>
                  <a:txBody>
                    <a:bodyPr/>
                    <a:lstStyle/>
                    <a:p>
                      <a:pPr algn="ctr"/>
                      <a:r>
                        <a:rPr lang="en-US" sz="2400" dirty="0" smtClean="0">
                          <a:latin typeface="+mj-lt"/>
                        </a:rPr>
                        <a:t>6</a:t>
                      </a:r>
                      <a:endParaRPr lang="en-US" sz="2400" dirty="0">
                        <a:latin typeface="+mj-lt"/>
                      </a:endParaRPr>
                    </a:p>
                  </a:txBody>
                  <a:tcPr marL="89375" marR="89375"/>
                </a:tc>
                <a:tc>
                  <a:txBody>
                    <a:bodyPr/>
                    <a:lstStyle/>
                    <a:p>
                      <a:pPr algn="ctr" fontAlgn="b"/>
                      <a:r>
                        <a:rPr lang="en-US" sz="2400" b="0" i="0" u="none" strike="noStrike" dirty="0">
                          <a:solidFill>
                            <a:srgbClr val="000000"/>
                          </a:solidFill>
                          <a:effectLst/>
                          <a:latin typeface="+mj-lt"/>
                        </a:rPr>
                        <a:t>0.89</a:t>
                      </a:r>
                    </a:p>
                  </a:txBody>
                  <a:tcPr marL="12413" marR="12413" marT="12700" marB="0" anchor="b"/>
                </a:tc>
                <a:tc>
                  <a:txBody>
                    <a:bodyPr/>
                    <a:lstStyle/>
                    <a:p>
                      <a:pPr algn="ctr" fontAlgn="b"/>
                      <a:r>
                        <a:rPr lang="en-US" sz="2400" b="0" i="0" u="none" strike="noStrike" dirty="0">
                          <a:solidFill>
                            <a:srgbClr val="000000"/>
                          </a:solidFill>
                          <a:effectLst/>
                          <a:latin typeface="+mj-lt"/>
                        </a:rPr>
                        <a:t>46%</a:t>
                      </a:r>
                    </a:p>
                  </a:txBody>
                  <a:tcPr marL="12413" marR="12413" marT="12700" marB="0" anchor="b"/>
                </a:tc>
              </a:tr>
              <a:tr h="370840">
                <a:tc>
                  <a:txBody>
                    <a:bodyPr/>
                    <a:lstStyle/>
                    <a:p>
                      <a:pPr algn="ctr"/>
                      <a:r>
                        <a:rPr lang="en-US" sz="2400" dirty="0" smtClean="0">
                          <a:latin typeface="+mj-lt"/>
                        </a:rPr>
                        <a:t>Average</a:t>
                      </a:r>
                      <a:endParaRPr lang="en-US" sz="2400" dirty="0">
                        <a:latin typeface="+mj-lt"/>
                      </a:endParaRPr>
                    </a:p>
                  </a:txBody>
                  <a:tcPr marL="89375" marR="89375"/>
                </a:tc>
                <a:tc>
                  <a:txBody>
                    <a:bodyPr/>
                    <a:lstStyle/>
                    <a:p>
                      <a:pPr algn="ctr" fontAlgn="b"/>
                      <a:r>
                        <a:rPr lang="en-US" sz="2400" b="0" i="0" u="none" strike="noStrike" dirty="0" smtClean="0">
                          <a:solidFill>
                            <a:srgbClr val="000000"/>
                          </a:solidFill>
                          <a:effectLst/>
                          <a:latin typeface="+mj-lt"/>
                        </a:rPr>
                        <a:t>0.85</a:t>
                      </a:r>
                      <a:endParaRPr lang="en-US" sz="2400" b="0" i="0" u="none" strike="noStrike" dirty="0">
                        <a:solidFill>
                          <a:srgbClr val="000000"/>
                        </a:solidFill>
                        <a:effectLst/>
                        <a:latin typeface="+mj-lt"/>
                      </a:endParaRPr>
                    </a:p>
                  </a:txBody>
                  <a:tcPr marL="12413" marR="12413" marT="12700" marB="0" anchor="b"/>
                </a:tc>
                <a:tc>
                  <a:txBody>
                    <a:bodyPr/>
                    <a:lstStyle/>
                    <a:p>
                      <a:pPr algn="ctr" fontAlgn="b"/>
                      <a:r>
                        <a:rPr lang="en-US" sz="2400" b="0" i="0" u="none" strike="noStrike" dirty="0" smtClean="0">
                          <a:solidFill>
                            <a:srgbClr val="000000"/>
                          </a:solidFill>
                          <a:effectLst/>
                          <a:latin typeface="+mj-lt"/>
                        </a:rPr>
                        <a:t>49%</a:t>
                      </a:r>
                      <a:endParaRPr lang="en-US" sz="2400" b="0" i="0" u="none" strike="noStrike" dirty="0">
                        <a:solidFill>
                          <a:srgbClr val="000000"/>
                        </a:solidFill>
                        <a:effectLst/>
                        <a:latin typeface="+mj-lt"/>
                      </a:endParaRPr>
                    </a:p>
                  </a:txBody>
                  <a:tcPr marL="12413" marR="12413" marT="12700" marB="0" anchor="b"/>
                </a:tc>
              </a:tr>
            </a:tbl>
          </a:graphicData>
        </a:graphic>
      </p:graphicFrame>
      <p:sp>
        <p:nvSpPr>
          <p:cNvPr id="9" name="TextBox 8"/>
          <p:cNvSpPr txBox="1"/>
          <p:nvPr/>
        </p:nvSpPr>
        <p:spPr>
          <a:xfrm>
            <a:off x="717550" y="5499100"/>
            <a:ext cx="7969127" cy="769441"/>
          </a:xfrm>
          <a:prstGeom prst="rect">
            <a:avLst/>
          </a:prstGeom>
          <a:solidFill>
            <a:srgbClr val="1691D0"/>
          </a:solidFill>
        </p:spPr>
        <p:txBody>
          <a:bodyPr wrap="square" rtlCol="0">
            <a:spAutoFit/>
          </a:bodyPr>
          <a:lstStyle/>
          <a:p>
            <a:r>
              <a:rPr lang="en-US" sz="2200" dirty="0" smtClean="0">
                <a:solidFill>
                  <a:schemeClr val="bg1"/>
                </a:solidFill>
                <a:latin typeface="+mj-lt"/>
              </a:rPr>
              <a:t>In other words, the standard error of measurement of this reading test is equal to six months’ progress by a typical student</a:t>
            </a:r>
            <a:endParaRPr lang="en-US" sz="2200" dirty="0">
              <a:solidFill>
                <a:schemeClr val="bg1"/>
              </a:solidFill>
              <a:latin typeface="+mj-lt"/>
            </a:endParaRPr>
          </a:p>
        </p:txBody>
      </p:sp>
    </p:spTree>
    <p:extLst>
      <p:ext uri="{BB962C8B-B14F-4D97-AF65-F5344CB8AC3E}">
        <p14:creationId xmlns:p14="http://schemas.microsoft.com/office/powerpoint/2010/main" val="34353094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20"/>
          <p:cNvGraphicFramePr>
            <a:graphicFrameLocks noGrp="1"/>
          </p:cNvGraphicFramePr>
          <p:nvPr>
            <p:ph sz="quarter" idx="1"/>
            <p:extLst>
              <p:ext uri="{D42A27DB-BD31-4B8C-83A1-F6EECF244321}">
                <p14:modId xmlns:p14="http://schemas.microsoft.com/office/powerpoint/2010/main" val="2031290093"/>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p:txBody>
          <a:bodyPr/>
          <a:lstStyle/>
          <a:p>
            <a:r>
              <a:rPr lang="en-US" dirty="0" smtClean="0"/>
              <a:t>Errors of measurement and growth</a:t>
            </a:r>
            <a:endParaRPr lang="en-US" dirty="0"/>
          </a:p>
        </p:txBody>
      </p:sp>
      <p:cxnSp>
        <p:nvCxnSpPr>
          <p:cNvPr id="10" name="Straight Arrow Connector 9"/>
          <p:cNvCxnSpPr/>
          <p:nvPr/>
        </p:nvCxnSpPr>
        <p:spPr>
          <a:xfrm flipV="1">
            <a:off x="2397364" y="2462012"/>
            <a:ext cx="5714798" cy="1088470"/>
          </a:xfrm>
          <a:prstGeom prst="straightConnector1">
            <a:avLst/>
          </a:prstGeom>
          <a:ln w="47625">
            <a:solidFill>
              <a:srgbClr val="FF0000"/>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306653" y="3032162"/>
            <a:ext cx="5805509" cy="0"/>
          </a:xfrm>
          <a:prstGeom prst="straightConnector1">
            <a:avLst/>
          </a:prstGeom>
          <a:ln w="47625">
            <a:solidFill>
              <a:srgbClr val="FF0000"/>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2397364" y="1943694"/>
            <a:ext cx="5714798" cy="2138064"/>
          </a:xfrm>
          <a:prstGeom prst="straightConnector1">
            <a:avLst/>
          </a:prstGeom>
          <a:ln w="44450">
            <a:solidFill>
              <a:srgbClr val="FF0000"/>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021560" y="1631015"/>
            <a:ext cx="5170532" cy="461665"/>
          </a:xfrm>
          <a:prstGeom prst="rect">
            <a:avLst/>
          </a:prstGeom>
          <a:noFill/>
        </p:spPr>
        <p:txBody>
          <a:bodyPr wrap="square" rtlCol="0">
            <a:spAutoFit/>
          </a:bodyPr>
          <a:lstStyle/>
          <a:p>
            <a:r>
              <a:rPr lang="en-US" dirty="0" smtClean="0">
                <a:latin typeface="Calibri"/>
                <a:cs typeface="Calibri"/>
              </a:rPr>
              <a:t>Reading scores: 2015 norms (6</a:t>
            </a:r>
            <a:r>
              <a:rPr lang="en-US" baseline="30000" dirty="0" smtClean="0">
                <a:latin typeface="Calibri"/>
                <a:cs typeface="Calibri"/>
              </a:rPr>
              <a:t>th</a:t>
            </a:r>
            <a:r>
              <a:rPr lang="en-US" dirty="0" smtClean="0">
                <a:latin typeface="Calibri"/>
                <a:cs typeface="Calibri"/>
              </a:rPr>
              <a:t> grade) </a:t>
            </a:r>
            <a:endParaRPr lang="en-US" dirty="0">
              <a:latin typeface="Calibri"/>
              <a:cs typeface="Calibri"/>
            </a:endParaRPr>
          </a:p>
        </p:txBody>
      </p:sp>
      <p:sp>
        <p:nvSpPr>
          <p:cNvPr id="31" name="TextBox 30"/>
          <p:cNvSpPr txBox="1"/>
          <p:nvPr/>
        </p:nvSpPr>
        <p:spPr>
          <a:xfrm>
            <a:off x="790482" y="6349400"/>
            <a:ext cx="5857344" cy="369332"/>
          </a:xfrm>
          <a:prstGeom prst="rect">
            <a:avLst/>
          </a:prstGeom>
          <a:noFill/>
        </p:spPr>
        <p:txBody>
          <a:bodyPr wrap="square" rtlCol="0">
            <a:spAutoFit/>
          </a:bodyPr>
          <a:lstStyle/>
          <a:p>
            <a:r>
              <a:rPr lang="en-US" sz="1800" dirty="0" smtClean="0">
                <a:solidFill>
                  <a:schemeClr val="accent1"/>
                </a:solidFill>
                <a:latin typeface="Calibri"/>
                <a:cs typeface="Calibri"/>
              </a:rPr>
              <a:t>Northwest Evaluation Association (2015)</a:t>
            </a:r>
            <a:endParaRPr lang="en-US" sz="1800" dirty="0">
              <a:solidFill>
                <a:schemeClr val="accent1"/>
              </a:solidFill>
              <a:latin typeface="Calibri"/>
              <a:cs typeface="Calibri"/>
            </a:endParaRPr>
          </a:p>
        </p:txBody>
      </p:sp>
    </p:spTree>
    <p:extLst>
      <p:ext uri="{BB962C8B-B14F-4D97-AF65-F5344CB8AC3E}">
        <p14:creationId xmlns:p14="http://schemas.microsoft.com/office/powerpoint/2010/main" val="42633278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other words</a:t>
            </a:r>
            <a:r>
              <a:rPr lang="mr-IN" dirty="0" smtClean="0"/>
              <a:t>…</a:t>
            </a:r>
            <a:endParaRPr lang="en-US" dirty="0"/>
          </a:p>
        </p:txBody>
      </p:sp>
      <p:sp>
        <p:nvSpPr>
          <p:cNvPr id="3" name="Content Placeholder 2"/>
          <p:cNvSpPr>
            <a:spLocks noGrp="1"/>
          </p:cNvSpPr>
          <p:nvPr>
            <p:ph idx="1"/>
          </p:nvPr>
        </p:nvSpPr>
        <p:spPr/>
        <p:txBody>
          <a:bodyPr/>
          <a:lstStyle/>
          <a:p>
            <a:r>
              <a:rPr lang="en-US" dirty="0" smtClean="0"/>
              <a:t>In a class of 25 students, if they have all made exactly the expected progress, and they are tested with a typical reading test every six months:</a:t>
            </a:r>
          </a:p>
          <a:p>
            <a:pPr lvl="1"/>
            <a:r>
              <a:rPr lang="en-US" dirty="0" smtClean="0"/>
              <a:t>Four will appear to have made no progress or gone backwards</a:t>
            </a:r>
          </a:p>
          <a:p>
            <a:pPr lvl="1"/>
            <a:r>
              <a:rPr lang="en-US" dirty="0" smtClean="0"/>
              <a:t>Four will appear to have made at least twice as much progress as expected</a:t>
            </a:r>
          </a:p>
          <a:p>
            <a:pPr lvl="1"/>
            <a:r>
              <a:rPr lang="en-US" dirty="0" smtClean="0"/>
              <a:t>And again,  you won’t know which students are which</a:t>
            </a:r>
            <a:r>
              <a:rPr lang="mr-IN" dirty="0" smtClean="0"/>
              <a:t>…</a:t>
            </a:r>
            <a:endParaRPr lang="en-US" dirty="0"/>
          </a:p>
        </p:txBody>
      </p:sp>
    </p:spTree>
    <p:extLst>
      <p:ext uri="{BB962C8B-B14F-4D97-AF65-F5344CB8AC3E}">
        <p14:creationId xmlns:p14="http://schemas.microsoft.com/office/powerpoint/2010/main" val="35123597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we can assess…</a:t>
            </a:r>
            <a:endParaRPr lang="en-US" dirty="0"/>
          </a:p>
        </p:txBody>
      </p:sp>
      <p:sp>
        <p:nvSpPr>
          <p:cNvPr id="4" name="Content Placeholder 3"/>
          <p:cNvSpPr>
            <a:spLocks noGrp="1"/>
          </p:cNvSpPr>
          <p:nvPr>
            <p:ph idx="1"/>
          </p:nvPr>
        </p:nvSpPr>
        <p:spPr/>
        <p:txBody>
          <a:bodyPr/>
          <a:lstStyle/>
          <a:p>
            <a:r>
              <a:rPr lang="en-US" dirty="0" smtClean="0"/>
              <a:t>The ‘backward design’ of an education system</a:t>
            </a:r>
          </a:p>
          <a:p>
            <a:pPr lvl="1"/>
            <a:r>
              <a:rPr lang="en-US" dirty="0" smtClean="0"/>
              <a:t>Where do we want our students to get to?</a:t>
            </a:r>
          </a:p>
          <a:p>
            <a:pPr lvl="2"/>
            <a:r>
              <a:rPr lang="en-US" dirty="0" smtClean="0"/>
              <a:t>‘Big ideas’</a:t>
            </a:r>
          </a:p>
          <a:p>
            <a:pPr lvl="1"/>
            <a:r>
              <a:rPr lang="en-US" dirty="0" smtClean="0"/>
              <a:t>What are the ways they can get there?</a:t>
            </a:r>
          </a:p>
          <a:p>
            <a:pPr lvl="2"/>
            <a:r>
              <a:rPr lang="en-US" dirty="0" smtClean="0"/>
              <a:t>Learning progressions</a:t>
            </a:r>
          </a:p>
          <a:p>
            <a:pPr lvl="1"/>
            <a:r>
              <a:rPr lang="en-US" dirty="0" smtClean="0"/>
              <a:t>When should we check on/report progress?</a:t>
            </a:r>
          </a:p>
          <a:p>
            <a:pPr lvl="2"/>
            <a:r>
              <a:rPr lang="en-US" dirty="0" smtClean="0"/>
              <a:t>Inherent and useful checkpoints</a:t>
            </a:r>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6</a:t>
            </a:fld>
            <a:endParaRPr lang="en-GB" dirty="0"/>
          </a:p>
        </p:txBody>
      </p:sp>
    </p:spTree>
    <p:extLst>
      <p:ext uri="{BB962C8B-B14F-4D97-AF65-F5344CB8AC3E}">
        <p14:creationId xmlns:p14="http://schemas.microsoft.com/office/powerpoint/2010/main" val="241732731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and observed growth scores</a:t>
            </a:r>
            <a:endParaRPr lang="en-US" dirty="0"/>
          </a:p>
        </p:txBody>
      </p:sp>
      <p:pic>
        <p:nvPicPr>
          <p:cNvPr id="7" name="Content Placeholder 6"/>
          <p:cNvPicPr>
            <a:picLocks noGrp="1" noChangeAspect="1"/>
          </p:cNvPicPr>
          <p:nvPr>
            <p:ph idx="1"/>
          </p:nvPr>
        </p:nvPicPr>
        <p:blipFill rotWithShape="1">
          <a:blip r:embed="rId2"/>
          <a:srcRect l="3437" r="-2419" b="4900"/>
          <a:stretch/>
        </p:blipFill>
        <p:spPr>
          <a:xfrm>
            <a:off x="1086340" y="1422995"/>
            <a:ext cx="6563942" cy="4796634"/>
          </a:xfrm>
        </p:spPr>
      </p:pic>
      <p:sp>
        <p:nvSpPr>
          <p:cNvPr id="6" name="TextBox 5"/>
          <p:cNvSpPr txBox="1"/>
          <p:nvPr/>
        </p:nvSpPr>
        <p:spPr>
          <a:xfrm>
            <a:off x="6472514" y="3949416"/>
            <a:ext cx="2671486" cy="1938992"/>
          </a:xfrm>
          <a:prstGeom prst="rect">
            <a:avLst/>
          </a:prstGeom>
          <a:noFill/>
        </p:spPr>
        <p:txBody>
          <a:bodyPr wrap="square" rtlCol="0">
            <a:spAutoFit/>
          </a:bodyPr>
          <a:lstStyle/>
          <a:p>
            <a:pPr>
              <a:tabLst>
                <a:tab pos="2146300" algn="dec"/>
              </a:tabLst>
            </a:pPr>
            <a:r>
              <a:rPr lang="en-US" sz="2000" dirty="0" smtClean="0">
                <a:solidFill>
                  <a:srgbClr val="1691D0"/>
                </a:solidFill>
                <a:latin typeface="+mj-lt"/>
              </a:rPr>
              <a:t>Pre-test average:	50</a:t>
            </a:r>
          </a:p>
          <a:p>
            <a:pPr>
              <a:tabLst>
                <a:tab pos="2146300" algn="dec"/>
              </a:tabLst>
            </a:pPr>
            <a:r>
              <a:rPr lang="en-US" sz="2000" dirty="0" smtClean="0">
                <a:solidFill>
                  <a:srgbClr val="1691D0"/>
                </a:solidFill>
                <a:latin typeface="+mj-lt"/>
              </a:rPr>
              <a:t>Post-test average:	60</a:t>
            </a:r>
          </a:p>
          <a:p>
            <a:pPr>
              <a:tabLst>
                <a:tab pos="2146300" algn="dec"/>
              </a:tabLst>
            </a:pPr>
            <a:r>
              <a:rPr lang="en-US" sz="2000" dirty="0" smtClean="0">
                <a:solidFill>
                  <a:srgbClr val="1691D0"/>
                </a:solidFill>
                <a:latin typeface="+mj-lt"/>
              </a:rPr>
              <a:t>Pre-test SD:	15</a:t>
            </a:r>
          </a:p>
          <a:p>
            <a:pPr>
              <a:tabLst>
                <a:tab pos="2146300" algn="dec"/>
              </a:tabLst>
            </a:pPr>
            <a:r>
              <a:rPr lang="en-US" sz="2000" dirty="0" smtClean="0">
                <a:solidFill>
                  <a:srgbClr val="1691D0"/>
                </a:solidFill>
                <a:latin typeface="+mj-lt"/>
              </a:rPr>
              <a:t>Change SD:	2</a:t>
            </a:r>
          </a:p>
          <a:p>
            <a:pPr>
              <a:tabLst>
                <a:tab pos="2146300" algn="dec"/>
              </a:tabLst>
            </a:pPr>
            <a:r>
              <a:rPr lang="en-US" sz="2000" dirty="0" smtClean="0">
                <a:solidFill>
                  <a:srgbClr val="1691D0"/>
                </a:solidFill>
                <a:latin typeface="+mj-lt"/>
              </a:rPr>
              <a:t>Test reliability:	0.85</a:t>
            </a:r>
          </a:p>
          <a:p>
            <a:pPr>
              <a:tabLst>
                <a:tab pos="2146300" algn="dec"/>
              </a:tabLst>
            </a:pPr>
            <a:r>
              <a:rPr lang="en-US" sz="2000" dirty="0" smtClean="0">
                <a:solidFill>
                  <a:srgbClr val="1691D0"/>
                </a:solidFill>
                <a:latin typeface="+mj-lt"/>
              </a:rPr>
              <a:t>Progress reliability:	0.04</a:t>
            </a:r>
            <a:endParaRPr lang="en-US" sz="2000" dirty="0">
              <a:solidFill>
                <a:srgbClr val="1691D0"/>
              </a:solidFill>
              <a:latin typeface="+mj-lt"/>
            </a:endParaRPr>
          </a:p>
        </p:txBody>
      </p:sp>
      <p:sp>
        <p:nvSpPr>
          <p:cNvPr id="4" name="TextBox 3"/>
          <p:cNvSpPr txBox="1"/>
          <p:nvPr/>
        </p:nvSpPr>
        <p:spPr>
          <a:xfrm>
            <a:off x="3295730" y="6219629"/>
            <a:ext cx="2228770" cy="461665"/>
          </a:xfrm>
          <a:prstGeom prst="rect">
            <a:avLst/>
          </a:prstGeom>
          <a:noFill/>
        </p:spPr>
        <p:txBody>
          <a:bodyPr wrap="square" rtlCol="0">
            <a:spAutoFit/>
          </a:bodyPr>
          <a:lstStyle/>
          <a:p>
            <a:pPr algn="ctr"/>
            <a:r>
              <a:rPr lang="en-US" dirty="0" smtClean="0">
                <a:solidFill>
                  <a:schemeClr val="accent1"/>
                </a:solidFill>
                <a:latin typeface="+mj-lt"/>
              </a:rPr>
              <a:t>True progress</a:t>
            </a:r>
            <a:endParaRPr lang="en-US" dirty="0">
              <a:solidFill>
                <a:schemeClr val="accent1"/>
              </a:solidFill>
              <a:latin typeface="+mj-lt"/>
            </a:endParaRPr>
          </a:p>
        </p:txBody>
      </p:sp>
      <p:sp>
        <p:nvSpPr>
          <p:cNvPr id="8" name="TextBox 7"/>
          <p:cNvSpPr txBox="1"/>
          <p:nvPr/>
        </p:nvSpPr>
        <p:spPr>
          <a:xfrm rot="16200000">
            <a:off x="-745044" y="3498825"/>
            <a:ext cx="3083660" cy="461665"/>
          </a:xfrm>
          <a:prstGeom prst="rect">
            <a:avLst/>
          </a:prstGeom>
          <a:noFill/>
        </p:spPr>
        <p:txBody>
          <a:bodyPr wrap="square" rtlCol="0">
            <a:spAutoFit/>
          </a:bodyPr>
          <a:lstStyle/>
          <a:p>
            <a:pPr algn="ctr"/>
            <a:r>
              <a:rPr lang="en-US" dirty="0" smtClean="0">
                <a:solidFill>
                  <a:schemeClr val="accent1"/>
                </a:solidFill>
                <a:latin typeface="+mj-lt"/>
              </a:rPr>
              <a:t>Observed progress</a:t>
            </a:r>
            <a:endParaRPr lang="en-US" dirty="0">
              <a:solidFill>
                <a:schemeClr val="accent1"/>
              </a:solidFill>
              <a:latin typeface="+mj-lt"/>
            </a:endParaRPr>
          </a:p>
        </p:txBody>
      </p:sp>
    </p:spTree>
    <p:extLst>
      <p:ext uri="{BB962C8B-B14F-4D97-AF65-F5344CB8AC3E}">
        <p14:creationId xmlns:p14="http://schemas.microsoft.com/office/powerpoint/2010/main" val="110975564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Fortunately…</a:t>
            </a:r>
            <a:endParaRPr lang="en-US" dirty="0"/>
          </a:p>
        </p:txBody>
      </p:sp>
      <p:sp>
        <p:nvSpPr>
          <p:cNvPr id="4" name="Content Placeholder 3"/>
          <p:cNvSpPr>
            <a:spLocks noGrp="1"/>
          </p:cNvSpPr>
          <p:nvPr>
            <p:ph idx="1"/>
          </p:nvPr>
        </p:nvSpPr>
        <p:spPr/>
        <p:txBody>
          <a:bodyPr>
            <a:normAutofit lnSpcReduction="10000"/>
          </a:bodyPr>
          <a:lstStyle/>
          <a:p>
            <a:r>
              <a:rPr lang="en-US" dirty="0" smtClean="0"/>
              <a:t>While progress measures for individuals are rather unreliable, progress measures for groups are much more reliable.</a:t>
            </a:r>
          </a:p>
          <a:p>
            <a:r>
              <a:rPr lang="en-US" dirty="0"/>
              <a:t>As rules of thumb:</a:t>
            </a:r>
          </a:p>
          <a:p>
            <a:pPr lvl="1"/>
            <a:r>
              <a:rPr lang="en-US" dirty="0"/>
              <a:t>For individual students, progress measures are meaningful only if the progress is more than </a:t>
            </a:r>
            <a:r>
              <a:rPr lang="en-US" i="1" dirty="0"/>
              <a:t>twice</a:t>
            </a:r>
            <a:r>
              <a:rPr lang="en-US" dirty="0"/>
              <a:t> the standard error of measurement of the test being used to measure progress</a:t>
            </a:r>
          </a:p>
          <a:p>
            <a:pPr lvl="1"/>
            <a:r>
              <a:rPr lang="en-US" dirty="0"/>
              <a:t>For a class of 25 students, progress measures are meaningful if the progress is more than </a:t>
            </a:r>
            <a:r>
              <a:rPr lang="en-US" i="1" dirty="0"/>
              <a:t>half</a:t>
            </a:r>
            <a:r>
              <a:rPr lang="en-US" dirty="0"/>
              <a:t> the standard error of measurement of the test being used to measure </a:t>
            </a:r>
            <a:r>
              <a:rPr lang="en-US" dirty="0" smtClean="0"/>
              <a:t>progress</a:t>
            </a:r>
            <a:endParaRPr lang="en-US" dirty="0"/>
          </a:p>
          <a:p>
            <a:endParaRPr lang="en-US" dirty="0" smtClean="0"/>
          </a:p>
          <a:p>
            <a:endParaRPr lang="en-US" dirty="0"/>
          </a:p>
        </p:txBody>
      </p:sp>
    </p:spTree>
    <p:extLst>
      <p:ext uri="{BB962C8B-B14F-4D97-AF65-F5344CB8AC3E}">
        <p14:creationId xmlns:p14="http://schemas.microsoft.com/office/powerpoint/2010/main" val="406784007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Curriculum-based measurement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01552256"/>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Curriculum-based measurement </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63</a:t>
            </a:fld>
            <a:endParaRPr lang="en-GB" dirty="0"/>
          </a:p>
        </p:txBody>
      </p:sp>
      <p:sp>
        <p:nvSpPr>
          <p:cNvPr id="4" name="Content Placeholder 3"/>
          <p:cNvSpPr>
            <a:spLocks noGrp="1"/>
          </p:cNvSpPr>
          <p:nvPr>
            <p:ph sz="quarter" idx="1"/>
          </p:nvPr>
        </p:nvSpPr>
        <p:spPr/>
        <p:txBody>
          <a:bodyPr/>
          <a:lstStyle/>
          <a:p>
            <a:r>
              <a:rPr lang="en-US" dirty="0" smtClean="0"/>
              <a:t>Used for a </a:t>
            </a:r>
            <a:r>
              <a:rPr lang="en-US" dirty="0"/>
              <a:t>v</a:t>
            </a:r>
            <a:r>
              <a:rPr lang="en-US" dirty="0" smtClean="0"/>
              <a:t>ariety of purposes including </a:t>
            </a:r>
            <a:r>
              <a:rPr lang="en-US" dirty="0"/>
              <a:t>screening, benchmarking, and progress </a:t>
            </a:r>
            <a:r>
              <a:rPr lang="en-US" dirty="0" smtClean="0"/>
              <a:t>monitoring</a:t>
            </a:r>
          </a:p>
          <a:p>
            <a:r>
              <a:rPr lang="en-US" dirty="0" smtClean="0"/>
              <a:t>Avoids the problems of measuring change scores because it focuses on multiple assessments of </a:t>
            </a:r>
            <a:r>
              <a:rPr lang="en-US" i="1" dirty="0" smtClean="0"/>
              <a:t>status</a:t>
            </a:r>
            <a:r>
              <a:rPr lang="en-US" dirty="0" smtClean="0"/>
              <a:t>.</a:t>
            </a:r>
            <a:endParaRPr lang="en-US" i="1" dirty="0" smtClean="0"/>
          </a:p>
          <a:p>
            <a:r>
              <a:rPr lang="en-US" dirty="0" smtClean="0"/>
              <a:t>Depends on a clear view of what will be learned by the end of the instructional sequence.</a:t>
            </a:r>
          </a:p>
          <a:p>
            <a:r>
              <a:rPr lang="en-US" dirty="0" smtClean="0"/>
              <a:t>However, it is not a panacea</a:t>
            </a:r>
            <a:endParaRPr lang="en-US" dirty="0"/>
          </a:p>
        </p:txBody>
      </p:sp>
    </p:spTree>
    <p:extLst>
      <p:ext uri="{BB962C8B-B14F-4D97-AF65-F5344CB8AC3E}">
        <p14:creationId xmlns:p14="http://schemas.microsoft.com/office/powerpoint/2010/main" val="6926393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studies of CBM-R</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64</a:t>
            </a:fld>
            <a:endParaRPr lang="en-GB" dirty="0"/>
          </a:p>
        </p:txBody>
      </p:sp>
      <p:sp>
        <p:nvSpPr>
          <p:cNvPr id="4" name="Content Placeholder 3"/>
          <p:cNvSpPr>
            <a:spLocks noGrp="1"/>
          </p:cNvSpPr>
          <p:nvPr>
            <p:ph sz="quarter" idx="1"/>
          </p:nvPr>
        </p:nvSpPr>
        <p:spPr/>
        <p:txBody>
          <a:bodyPr>
            <a:normAutofit/>
          </a:bodyPr>
          <a:lstStyle/>
          <a:p>
            <a:pPr marL="0" indent="0">
              <a:buNone/>
            </a:pPr>
            <a:r>
              <a:rPr lang="en-US" dirty="0" smtClean="0"/>
              <a:t>“</a:t>
            </a:r>
            <a:r>
              <a:rPr lang="en-US" dirty="0"/>
              <a:t>Such studies suggest that even under the best conditions (i.e., high-quality probe sets and tightly controlled conditions), (a) a minimum of 5 or 6 weeks of data with multiple data points collected per week are needed to inform routine instructional decisions and (b) a minimum of 12 weeks of data with multiple data points collected per week are needed to make special education eligibility decisions </a:t>
            </a:r>
            <a:r>
              <a:rPr lang="en-US" dirty="0" smtClean="0"/>
              <a:t>” (p. 12)</a:t>
            </a:r>
            <a:endParaRPr lang="en-US" dirty="0"/>
          </a:p>
          <a:p>
            <a:endParaRPr lang="en-US" dirty="0"/>
          </a:p>
        </p:txBody>
      </p:sp>
      <p:sp>
        <p:nvSpPr>
          <p:cNvPr id="5" name="TextBox 4"/>
          <p:cNvSpPr txBox="1"/>
          <p:nvPr/>
        </p:nvSpPr>
        <p:spPr>
          <a:xfrm>
            <a:off x="612648" y="6223000"/>
            <a:ext cx="7121652" cy="369332"/>
          </a:xfrm>
          <a:prstGeom prst="rect">
            <a:avLst/>
          </a:prstGeom>
          <a:noFill/>
        </p:spPr>
        <p:txBody>
          <a:bodyPr wrap="square" rtlCol="0">
            <a:spAutoFit/>
          </a:bodyPr>
          <a:lstStyle/>
          <a:p>
            <a:r>
              <a:rPr lang="en-US" sz="1800" dirty="0" err="1">
                <a:solidFill>
                  <a:srgbClr val="525A93"/>
                </a:solidFill>
                <a:latin typeface="+mn-lt"/>
              </a:rPr>
              <a:t>Ardoin</a:t>
            </a:r>
            <a:r>
              <a:rPr lang="en-US" sz="1800" dirty="0">
                <a:solidFill>
                  <a:srgbClr val="525A93"/>
                </a:solidFill>
                <a:latin typeface="+mn-lt"/>
              </a:rPr>
              <a:t>, </a:t>
            </a:r>
            <a:r>
              <a:rPr lang="en-US" sz="1800" dirty="0" smtClean="0">
                <a:solidFill>
                  <a:srgbClr val="525A93"/>
                </a:solidFill>
                <a:latin typeface="+mn-lt"/>
              </a:rPr>
              <a:t>Christ, </a:t>
            </a:r>
            <a:r>
              <a:rPr lang="en-US" sz="1800" dirty="0" err="1" smtClean="0">
                <a:solidFill>
                  <a:srgbClr val="525A93"/>
                </a:solidFill>
                <a:latin typeface="+mn-lt"/>
              </a:rPr>
              <a:t>Morena</a:t>
            </a:r>
            <a:r>
              <a:rPr lang="en-US" sz="1800" dirty="0">
                <a:solidFill>
                  <a:srgbClr val="525A93"/>
                </a:solidFill>
                <a:latin typeface="+mn-lt"/>
              </a:rPr>
              <a:t>, </a:t>
            </a:r>
            <a:r>
              <a:rPr lang="en-US" sz="1800" dirty="0" smtClean="0">
                <a:solidFill>
                  <a:srgbClr val="525A93"/>
                </a:solidFill>
                <a:latin typeface="+mn-lt"/>
              </a:rPr>
              <a:t>Cormier</a:t>
            </a:r>
            <a:r>
              <a:rPr lang="en-US" sz="1800" dirty="0">
                <a:solidFill>
                  <a:srgbClr val="525A93"/>
                </a:solidFill>
                <a:latin typeface="+mn-lt"/>
              </a:rPr>
              <a:t>, </a:t>
            </a:r>
            <a:r>
              <a:rPr lang="en-US" sz="1800" dirty="0" smtClean="0">
                <a:solidFill>
                  <a:srgbClr val="525A93"/>
                </a:solidFill>
                <a:latin typeface="+mn-lt"/>
              </a:rPr>
              <a:t>and </a:t>
            </a:r>
            <a:r>
              <a:rPr lang="en-US" sz="1800" dirty="0" err="1" smtClean="0">
                <a:solidFill>
                  <a:srgbClr val="525A93"/>
                </a:solidFill>
                <a:latin typeface="+mn-lt"/>
              </a:rPr>
              <a:t>Klingbeil</a:t>
            </a:r>
            <a:r>
              <a:rPr lang="en-US" sz="1800" dirty="0" smtClean="0">
                <a:solidFill>
                  <a:srgbClr val="525A93"/>
                </a:solidFill>
                <a:latin typeface="+mn-lt"/>
              </a:rPr>
              <a:t> (2013)</a:t>
            </a:r>
            <a:endParaRPr lang="en-US" sz="1800" dirty="0">
              <a:solidFill>
                <a:srgbClr val="525A93"/>
              </a:solidFill>
              <a:latin typeface="+mn-lt"/>
            </a:endParaRPr>
          </a:p>
        </p:txBody>
      </p:sp>
    </p:spTree>
    <p:extLst>
      <p:ext uri="{BB962C8B-B14F-4D97-AF65-F5344CB8AC3E}">
        <p14:creationId xmlns:p14="http://schemas.microsoft.com/office/powerpoint/2010/main" val="27823588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65</a:t>
            </a:fld>
            <a:endParaRPr lang="en-GB" dirty="0"/>
          </a:p>
        </p:txBody>
      </p:sp>
      <p:sp>
        <p:nvSpPr>
          <p:cNvPr id="4" name="Content Placeholder 3"/>
          <p:cNvSpPr>
            <a:spLocks noGrp="1"/>
          </p:cNvSpPr>
          <p:nvPr>
            <p:ph sz="quarter" idx="1"/>
          </p:nvPr>
        </p:nvSpPr>
        <p:spPr/>
        <p:txBody>
          <a:bodyPr>
            <a:normAutofit lnSpcReduction="10000"/>
          </a:bodyPr>
          <a:lstStyle/>
          <a:p>
            <a:pPr marL="0" indent="0">
              <a:buNone/>
            </a:pPr>
            <a:r>
              <a:rPr lang="en-US" dirty="0" smtClean="0"/>
              <a:t>“… at </a:t>
            </a:r>
            <a:r>
              <a:rPr lang="en-US" dirty="0"/>
              <a:t>this point, there are no studies to suggest that an individual student's progress can be accurately determined using CBM-R progress monitoring </a:t>
            </a:r>
            <a:r>
              <a:rPr lang="en-US" dirty="0" smtClean="0"/>
              <a:t>data” (p. 14)</a:t>
            </a:r>
            <a:endParaRPr lang="en-US" dirty="0"/>
          </a:p>
          <a:p>
            <a:pPr marL="0" indent="0">
              <a:buNone/>
            </a:pPr>
            <a:r>
              <a:rPr lang="en-US" dirty="0" smtClean="0"/>
              <a:t>“Furthermore</a:t>
            </a:r>
            <a:r>
              <a:rPr lang="en-US" dirty="0"/>
              <a:t>, trainers and publishers of CBM-R materials should neither suggest to </a:t>
            </a:r>
            <a:r>
              <a:rPr lang="en-US" dirty="0" smtClean="0"/>
              <a:t>school teachers </a:t>
            </a:r>
            <a:r>
              <a:rPr lang="en-US" dirty="0"/>
              <a:t>and other educators that CBM-R progress monitoring data can be used as a primary outcome measure to evaluate individual student growth over short periods of </a:t>
            </a:r>
            <a:r>
              <a:rPr lang="en-US" dirty="0" smtClean="0"/>
              <a:t>time nor train them in current CBM-R decision rules.” (pp. </a:t>
            </a:r>
            <a:r>
              <a:rPr lang="en-US" smtClean="0"/>
              <a:t>14-15)</a:t>
            </a:r>
            <a:endParaRPr lang="en-US" dirty="0"/>
          </a:p>
          <a:p>
            <a:endParaRPr lang="en-US" dirty="0"/>
          </a:p>
        </p:txBody>
      </p:sp>
      <p:sp>
        <p:nvSpPr>
          <p:cNvPr id="5" name="TextBox 4"/>
          <p:cNvSpPr txBox="1"/>
          <p:nvPr/>
        </p:nvSpPr>
        <p:spPr>
          <a:xfrm>
            <a:off x="612648" y="6223000"/>
            <a:ext cx="7121652" cy="369332"/>
          </a:xfrm>
          <a:prstGeom prst="rect">
            <a:avLst/>
          </a:prstGeom>
          <a:noFill/>
        </p:spPr>
        <p:txBody>
          <a:bodyPr wrap="square" rtlCol="0">
            <a:spAutoFit/>
          </a:bodyPr>
          <a:lstStyle/>
          <a:p>
            <a:r>
              <a:rPr lang="en-US" sz="1800" dirty="0" err="1">
                <a:solidFill>
                  <a:srgbClr val="525A93"/>
                </a:solidFill>
                <a:latin typeface="+mn-lt"/>
              </a:rPr>
              <a:t>Ardoin</a:t>
            </a:r>
            <a:r>
              <a:rPr lang="en-US" sz="1800" dirty="0">
                <a:solidFill>
                  <a:srgbClr val="525A93"/>
                </a:solidFill>
                <a:latin typeface="+mn-lt"/>
              </a:rPr>
              <a:t>, </a:t>
            </a:r>
            <a:r>
              <a:rPr lang="en-US" sz="1800" dirty="0" smtClean="0">
                <a:solidFill>
                  <a:srgbClr val="525A93"/>
                </a:solidFill>
                <a:latin typeface="+mn-lt"/>
              </a:rPr>
              <a:t>Christ, </a:t>
            </a:r>
            <a:r>
              <a:rPr lang="en-US" sz="1800" dirty="0" err="1" smtClean="0">
                <a:solidFill>
                  <a:srgbClr val="525A93"/>
                </a:solidFill>
                <a:latin typeface="+mn-lt"/>
              </a:rPr>
              <a:t>Morena</a:t>
            </a:r>
            <a:r>
              <a:rPr lang="en-US" sz="1800" dirty="0">
                <a:solidFill>
                  <a:srgbClr val="525A93"/>
                </a:solidFill>
                <a:latin typeface="+mn-lt"/>
              </a:rPr>
              <a:t>, </a:t>
            </a:r>
            <a:r>
              <a:rPr lang="en-US" sz="1800" dirty="0" smtClean="0">
                <a:solidFill>
                  <a:srgbClr val="525A93"/>
                </a:solidFill>
                <a:latin typeface="+mn-lt"/>
              </a:rPr>
              <a:t>Cormier</a:t>
            </a:r>
            <a:r>
              <a:rPr lang="en-US" sz="1800" dirty="0">
                <a:solidFill>
                  <a:srgbClr val="525A93"/>
                </a:solidFill>
                <a:latin typeface="+mn-lt"/>
              </a:rPr>
              <a:t>, </a:t>
            </a:r>
            <a:r>
              <a:rPr lang="en-US" sz="1800" dirty="0" smtClean="0">
                <a:solidFill>
                  <a:srgbClr val="525A93"/>
                </a:solidFill>
                <a:latin typeface="+mn-lt"/>
              </a:rPr>
              <a:t>and </a:t>
            </a:r>
            <a:r>
              <a:rPr lang="en-US" sz="1800" dirty="0" err="1" smtClean="0">
                <a:solidFill>
                  <a:srgbClr val="525A93"/>
                </a:solidFill>
                <a:latin typeface="+mn-lt"/>
              </a:rPr>
              <a:t>Klingbeil</a:t>
            </a:r>
            <a:r>
              <a:rPr lang="en-US" sz="1800" dirty="0" smtClean="0">
                <a:solidFill>
                  <a:srgbClr val="525A93"/>
                </a:solidFill>
                <a:latin typeface="+mn-lt"/>
              </a:rPr>
              <a:t> (2013)</a:t>
            </a:r>
            <a:endParaRPr lang="en-US" sz="1800" dirty="0">
              <a:solidFill>
                <a:srgbClr val="525A93"/>
              </a:solidFill>
              <a:latin typeface="+mn-lt"/>
            </a:endParaRPr>
          </a:p>
        </p:txBody>
      </p:sp>
    </p:spTree>
    <p:extLst>
      <p:ext uri="{BB962C8B-B14F-4D97-AF65-F5344CB8AC3E}">
        <p14:creationId xmlns:p14="http://schemas.microsoft.com/office/powerpoint/2010/main" val="31026387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50E85CD4-01C3-DE45-A238-CA0781C7043D}" type="slidenum">
              <a:rPr lang="en-GB" smtClean="0"/>
              <a:pPr>
                <a:defRPr/>
              </a:pPr>
              <a:t>66</a:t>
            </a:fld>
            <a:endParaRPr lang="en-GB" dirty="0"/>
          </a:p>
        </p:txBody>
      </p:sp>
      <p:sp>
        <p:nvSpPr>
          <p:cNvPr id="4" name="Text Placeholder 3"/>
          <p:cNvSpPr>
            <a:spLocks noGrp="1"/>
          </p:cNvSpPr>
          <p:nvPr>
            <p:ph type="body" idx="2"/>
          </p:nvPr>
        </p:nvSpPr>
        <p:spPr/>
        <p:txBody>
          <a:bodyPr>
            <a:normAutofit/>
          </a:bodyPr>
          <a:lstStyle/>
          <a:p>
            <a:r>
              <a:rPr lang="en-US" sz="7500" dirty="0" smtClean="0">
                <a:solidFill>
                  <a:srgbClr val="1691D0"/>
                </a:solidFill>
              </a:rPr>
              <a:t>Discussion</a:t>
            </a:r>
            <a:endParaRPr lang="en-US" sz="7500" dirty="0">
              <a:solidFill>
                <a:srgbClr val="1691D0"/>
              </a:solidFill>
            </a:endParaRPr>
          </a:p>
        </p:txBody>
      </p:sp>
      <p:sp>
        <p:nvSpPr>
          <p:cNvPr id="5" name="Content Placeholder 4"/>
          <p:cNvSpPr>
            <a:spLocks noGrp="1"/>
          </p:cNvSpPr>
          <p:nvPr>
            <p:ph sz="quarter" idx="1"/>
          </p:nvPr>
        </p:nvSpPr>
        <p:spPr/>
        <p:txBody>
          <a:bodyPr/>
          <a:lstStyle/>
          <a:p>
            <a:r>
              <a:rPr lang="en-US" dirty="0" smtClean="0"/>
              <a:t>From what you have heard so far, what are the key challenges regarding the design of reading assessment for your school/district?</a:t>
            </a:r>
            <a:endParaRPr lang="en-US" dirty="0"/>
          </a:p>
        </p:txBody>
      </p:sp>
    </p:spTree>
    <p:extLst>
      <p:ext uri="{BB962C8B-B14F-4D97-AF65-F5344CB8AC3E}">
        <p14:creationId xmlns:p14="http://schemas.microsoft.com/office/powerpoint/2010/main" val="3715029209"/>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677187"/>
            <a:ext cx="5219700" cy="1923264"/>
          </a:xfrm>
        </p:spPr>
        <p:txBody>
          <a:bodyPr/>
          <a:lstStyle/>
          <a:p>
            <a:r>
              <a:rPr lang="en-US" dirty="0" smtClean="0"/>
              <a:t>Evidence-centered design</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BCA7252-6283-0043-95DE-9CBA704BC554}" type="slidenum">
              <a:rPr lang="en-GB" smtClean="0"/>
              <a:pPr>
                <a:defRPr/>
              </a:pPr>
              <a:t>67</a:t>
            </a:fld>
            <a:endParaRPr lang="en-GB" dirty="0"/>
          </a:p>
        </p:txBody>
      </p:sp>
    </p:spTree>
    <p:extLst>
      <p:ext uri="{BB962C8B-B14F-4D97-AF65-F5344CB8AC3E}">
        <p14:creationId xmlns:p14="http://schemas.microsoft.com/office/powerpoint/2010/main" val="2152355181"/>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t>Evidence</a:t>
            </a:r>
            <a:r>
              <a:rPr lang="en-US" dirty="0"/>
              <a:t>-</a:t>
            </a:r>
            <a:r>
              <a:rPr lang="en-US" dirty="0" smtClean="0"/>
              <a:t>centered </a:t>
            </a:r>
            <a:r>
              <a:rPr lang="en-US" dirty="0"/>
              <a:t>design</a:t>
            </a:r>
          </a:p>
        </p:txBody>
      </p:sp>
      <p:sp>
        <p:nvSpPr>
          <p:cNvPr id="7171" name="Rectangle 3"/>
          <p:cNvSpPr>
            <a:spLocks noGrp="1" noChangeArrowheads="1"/>
          </p:cNvSpPr>
          <p:nvPr>
            <p:ph idx="1"/>
          </p:nvPr>
        </p:nvSpPr>
        <p:spPr/>
        <p:txBody>
          <a:bodyPr>
            <a:normAutofit/>
          </a:bodyPr>
          <a:lstStyle/>
          <a:p>
            <a:r>
              <a:rPr lang="en-US" dirty="0" smtClean="0"/>
              <a:t>Conceptual assessment framework</a:t>
            </a:r>
          </a:p>
          <a:p>
            <a:pPr lvl="1"/>
            <a:r>
              <a:rPr lang="en-US" dirty="0" smtClean="0"/>
              <a:t>Student model: what are we assessing?</a:t>
            </a:r>
          </a:p>
          <a:p>
            <a:pPr lvl="2"/>
            <a:r>
              <a:rPr lang="en-US" dirty="0"/>
              <a:t>“Degree of difficulty” model</a:t>
            </a:r>
          </a:p>
          <a:p>
            <a:pPr lvl="2"/>
            <a:r>
              <a:rPr lang="en-US" dirty="0"/>
              <a:t>“Marks for style” model</a:t>
            </a:r>
          </a:p>
          <a:p>
            <a:pPr lvl="2"/>
            <a:r>
              <a:rPr lang="en-US" dirty="0"/>
              <a:t>“Support” </a:t>
            </a:r>
            <a:r>
              <a:rPr lang="en-US" dirty="0" smtClean="0"/>
              <a:t>model</a:t>
            </a:r>
          </a:p>
          <a:p>
            <a:pPr lvl="1"/>
            <a:r>
              <a:rPr lang="en-US" dirty="0" smtClean="0"/>
              <a:t>Evidence model: what evidence do we want?</a:t>
            </a:r>
          </a:p>
          <a:p>
            <a:pPr lvl="1"/>
            <a:r>
              <a:rPr lang="en-US" dirty="0" smtClean="0"/>
              <a:t>Task model: where will the evidence come from?</a:t>
            </a:r>
            <a:endParaRPr lang="en-US" dirty="0"/>
          </a:p>
          <a:p>
            <a:pPr lvl="1"/>
            <a:r>
              <a:rPr lang="en-US" dirty="0" smtClean="0"/>
              <a:t>Four</a:t>
            </a:r>
            <a:r>
              <a:rPr lang="en-US" dirty="0"/>
              <a:t>-process </a:t>
            </a:r>
            <a:r>
              <a:rPr lang="en-US" dirty="0" smtClean="0"/>
              <a:t>architecture</a:t>
            </a:r>
          </a:p>
          <a:p>
            <a:pPr lvl="2"/>
            <a:r>
              <a:rPr lang="en-US" dirty="0" smtClean="0"/>
              <a:t>Task selection</a:t>
            </a:r>
          </a:p>
          <a:p>
            <a:pPr lvl="2"/>
            <a:r>
              <a:rPr lang="en-US" dirty="0" smtClean="0"/>
              <a:t>Task presentation</a:t>
            </a:r>
          </a:p>
          <a:p>
            <a:pPr lvl="2"/>
            <a:r>
              <a:rPr lang="en-US" dirty="0" smtClean="0"/>
              <a:t>Evidence identification</a:t>
            </a:r>
          </a:p>
          <a:p>
            <a:pPr lvl="2"/>
            <a:r>
              <a:rPr lang="en-US" dirty="0" smtClean="0"/>
              <a:t>Evidence accumulation</a:t>
            </a:r>
          </a:p>
        </p:txBody>
      </p:sp>
      <p:sp>
        <p:nvSpPr>
          <p:cNvPr id="7172" name="Text Box 4"/>
          <p:cNvSpPr txBox="1">
            <a:spLocks noChangeArrowheads="1"/>
          </p:cNvSpPr>
          <p:nvPr/>
        </p:nvSpPr>
        <p:spPr bwMode="auto">
          <a:xfrm>
            <a:off x="717550" y="6230382"/>
            <a:ext cx="7258050"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en-US" sz="1800" dirty="0" err="1" smtClean="0">
                <a:solidFill>
                  <a:schemeClr val="accent1"/>
                </a:solidFill>
                <a:latin typeface="+mj-lt"/>
              </a:rPr>
              <a:t>Mislevy</a:t>
            </a:r>
            <a:r>
              <a:rPr lang="en-US" sz="1800" dirty="0" smtClean="0">
                <a:solidFill>
                  <a:schemeClr val="accent1"/>
                </a:solidFill>
                <a:latin typeface="+mj-lt"/>
              </a:rPr>
              <a:t>, Almond and Lukas </a:t>
            </a:r>
            <a:r>
              <a:rPr lang="en-US" sz="1800" dirty="0">
                <a:solidFill>
                  <a:schemeClr val="accent1"/>
                </a:solidFill>
                <a:latin typeface="+mj-lt"/>
              </a:rPr>
              <a:t>(</a:t>
            </a:r>
            <a:r>
              <a:rPr lang="en-US" sz="1800" dirty="0" smtClean="0">
                <a:solidFill>
                  <a:schemeClr val="accent1"/>
                </a:solidFill>
                <a:latin typeface="+mj-lt"/>
              </a:rPr>
              <a:t>2003);</a:t>
            </a:r>
            <a:br>
              <a:rPr lang="en-US" sz="1800" dirty="0" smtClean="0">
                <a:solidFill>
                  <a:schemeClr val="accent1"/>
                </a:solidFill>
                <a:latin typeface="+mj-lt"/>
              </a:rPr>
            </a:br>
            <a:r>
              <a:rPr lang="en-US" sz="1800" dirty="0" smtClean="0">
                <a:solidFill>
                  <a:schemeClr val="accent1"/>
                </a:solidFill>
                <a:latin typeface="+mj-lt"/>
              </a:rPr>
              <a:t>Almond, Steinberg and </a:t>
            </a:r>
            <a:r>
              <a:rPr lang="en-US" sz="1800" dirty="0" err="1" smtClean="0">
                <a:solidFill>
                  <a:schemeClr val="accent1"/>
                </a:solidFill>
                <a:latin typeface="+mj-lt"/>
              </a:rPr>
              <a:t>Mislevy</a:t>
            </a:r>
            <a:r>
              <a:rPr lang="en-US" sz="1800" dirty="0" smtClean="0">
                <a:solidFill>
                  <a:schemeClr val="accent1"/>
                </a:solidFill>
                <a:latin typeface="+mj-lt"/>
              </a:rPr>
              <a:t> (2003)</a:t>
            </a:r>
            <a:endParaRPr lang="en-US" sz="1800" dirty="0">
              <a:solidFill>
                <a:schemeClr val="accent1"/>
              </a:solidFill>
              <a:latin typeface="+mj-lt"/>
            </a:endParaRPr>
          </a:p>
        </p:txBody>
      </p:sp>
    </p:spTree>
    <p:extLst>
      <p:ext uri="{BB962C8B-B14F-4D97-AF65-F5344CB8AC3E}">
        <p14:creationId xmlns:p14="http://schemas.microsoft.com/office/powerpoint/2010/main" val="416927106"/>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Task selection</a:t>
            </a:r>
            <a:endParaRPr lang="en-US" dirty="0"/>
          </a:p>
        </p:txBody>
      </p:sp>
      <p:sp>
        <p:nvSpPr>
          <p:cNvPr id="6" name="Subtitle 5"/>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pPr>
              <a:defRPr/>
            </a:pPr>
            <a:fld id="{0BCA7252-6283-0043-95DE-9CBA704BC554}" type="slidenum">
              <a:rPr lang="en-GB" smtClean="0"/>
              <a:pPr>
                <a:defRPr/>
              </a:pPr>
              <a:t>69</a:t>
            </a:fld>
            <a:endParaRPr lang="en-GB" dirty="0"/>
          </a:p>
        </p:txBody>
      </p:sp>
    </p:spTree>
    <p:extLst>
      <p:ext uri="{BB962C8B-B14F-4D97-AF65-F5344CB8AC3E}">
        <p14:creationId xmlns:p14="http://schemas.microsoft.com/office/powerpoint/2010/main" val="23676111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Big ideas</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BCA7252-6283-0043-95DE-9CBA704BC554}" type="slidenum">
              <a:rPr lang="en-GB" smtClean="0"/>
              <a:pPr>
                <a:defRPr/>
              </a:pPr>
              <a:t>7</a:t>
            </a:fld>
            <a:endParaRPr lang="en-GB" dirty="0"/>
          </a:p>
        </p:txBody>
      </p:sp>
    </p:spTree>
    <p:extLst>
      <p:ext uri="{BB962C8B-B14F-4D97-AF65-F5344CB8AC3E}">
        <p14:creationId xmlns:p14="http://schemas.microsoft.com/office/powerpoint/2010/main" val="25101416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err="1"/>
              <a:t>Kinther</a:t>
            </a:r>
            <a:r>
              <a:rPr lang="en-US" dirty="0"/>
              <a:t> </a:t>
            </a:r>
            <a:r>
              <a:rPr lang="en-US" dirty="0" err="1" smtClean="0"/>
              <a:t>Layticks</a:t>
            </a:r>
            <a:endParaRPr lang="en-US" dirty="0"/>
          </a:p>
        </p:txBody>
      </p:sp>
      <p:sp>
        <p:nvSpPr>
          <p:cNvPr id="6" name="Content Placeholder 5"/>
          <p:cNvSpPr>
            <a:spLocks noGrp="1"/>
          </p:cNvSpPr>
          <p:nvPr>
            <p:ph sz="half" idx="1"/>
          </p:nvPr>
        </p:nvSpPr>
        <p:spPr>
          <a:xfrm>
            <a:off x="717550" y="1373666"/>
            <a:ext cx="5202518" cy="5268433"/>
          </a:xfrm>
        </p:spPr>
        <p:txBody>
          <a:bodyPr>
            <a:noAutofit/>
          </a:bodyPr>
          <a:lstStyle/>
          <a:p>
            <a:pPr marL="0" indent="179388">
              <a:lnSpc>
                <a:spcPct val="120000"/>
              </a:lnSpc>
              <a:buNone/>
            </a:pPr>
            <a:r>
              <a:rPr lang="en-US" sz="1800" dirty="0" err="1"/>
              <a:t>Skondo</a:t>
            </a:r>
            <a:r>
              <a:rPr lang="en-US" sz="1800" dirty="0"/>
              <a:t> has often been described as one of the </a:t>
            </a:r>
            <a:r>
              <a:rPr lang="en-US" sz="1800" dirty="0" err="1"/>
              <a:t>fantem</a:t>
            </a:r>
            <a:r>
              <a:rPr lang="en-US" sz="1800" dirty="0"/>
              <a:t> growing </a:t>
            </a:r>
            <a:r>
              <a:rPr lang="en-US" sz="1800" dirty="0" err="1"/>
              <a:t>plaidos</a:t>
            </a:r>
            <a:r>
              <a:rPr lang="en-US" sz="1800" dirty="0"/>
              <a:t> in the </a:t>
            </a:r>
            <a:r>
              <a:rPr lang="en-US" sz="1800" dirty="0" smtClean="0"/>
              <a:t>UK </a:t>
            </a:r>
            <a:r>
              <a:rPr lang="en-US" sz="1800" dirty="0"/>
              <a:t>during the last </a:t>
            </a:r>
            <a:r>
              <a:rPr lang="en-US" sz="1800" dirty="0" smtClean="0"/>
              <a:t>10 years</a:t>
            </a:r>
            <a:r>
              <a:rPr lang="en-US" sz="1800" dirty="0"/>
              <a:t>, but the lure of </a:t>
            </a:r>
            <a:r>
              <a:rPr lang="en-US" sz="1800" dirty="0" err="1"/>
              <a:t>chemicks</a:t>
            </a:r>
            <a:r>
              <a:rPr lang="en-US" sz="1800" dirty="0"/>
              <a:t> about in </a:t>
            </a:r>
            <a:r>
              <a:rPr lang="en-US" sz="1800" dirty="0" err="1"/>
              <a:t>tabsel</a:t>
            </a:r>
            <a:r>
              <a:rPr lang="en-US" sz="1800" dirty="0"/>
              <a:t> has continued to attract the attention of </a:t>
            </a:r>
            <a:r>
              <a:rPr lang="en-US" sz="1800" dirty="0" err="1"/>
              <a:t>moorick</a:t>
            </a:r>
            <a:r>
              <a:rPr lang="en-US" sz="1800" dirty="0"/>
              <a:t> numbers </a:t>
            </a:r>
            <a:r>
              <a:rPr lang="en-US" sz="1800" dirty="0" smtClean="0"/>
              <a:t>of Britons.</a:t>
            </a:r>
            <a:endParaRPr lang="en-US" sz="1800" dirty="0"/>
          </a:p>
          <a:p>
            <a:pPr marL="0" indent="179388">
              <a:lnSpc>
                <a:spcPct val="120000"/>
              </a:lnSpc>
              <a:buNone/>
            </a:pPr>
            <a:r>
              <a:rPr lang="en-US" sz="1800" dirty="0"/>
              <a:t>The percentage rise in </a:t>
            </a:r>
            <a:r>
              <a:rPr lang="en-US" sz="1800" dirty="0" err="1"/>
              <a:t>transpitans</a:t>
            </a:r>
            <a:r>
              <a:rPr lang="en-US" sz="1800" dirty="0"/>
              <a:t> in the last decade does not match the </a:t>
            </a:r>
            <a:r>
              <a:rPr lang="en-US" sz="1800" dirty="0" err="1"/>
              <a:t>skondo</a:t>
            </a:r>
            <a:r>
              <a:rPr lang="en-US" sz="1800" dirty="0"/>
              <a:t> boom but increasing </a:t>
            </a:r>
            <a:r>
              <a:rPr lang="en-US" sz="1800" dirty="0" err="1"/>
              <a:t>transpitancy</a:t>
            </a:r>
            <a:r>
              <a:rPr lang="en-US" sz="1800" dirty="0"/>
              <a:t> has been taking place since the early nineties and the demand on our </a:t>
            </a:r>
            <a:r>
              <a:rPr lang="en-US" sz="1800" dirty="0" err="1"/>
              <a:t>tuwoaitch</a:t>
            </a:r>
            <a:r>
              <a:rPr lang="en-US" sz="1800" dirty="0"/>
              <a:t> and </a:t>
            </a:r>
            <a:r>
              <a:rPr lang="en-US" sz="1800" dirty="0" err="1"/>
              <a:t>dadinis</a:t>
            </a:r>
            <a:r>
              <a:rPr lang="en-US" sz="1800" dirty="0"/>
              <a:t> reveals the spectacular </a:t>
            </a:r>
            <a:r>
              <a:rPr lang="en-US" sz="1800" dirty="0" err="1"/>
              <a:t>moory</a:t>
            </a:r>
            <a:r>
              <a:rPr lang="en-US" sz="1800" dirty="0" smtClean="0"/>
              <a:t>.</a:t>
            </a:r>
            <a:endParaRPr lang="en-US" sz="1800" dirty="0"/>
          </a:p>
          <a:p>
            <a:pPr marL="0" indent="179388">
              <a:lnSpc>
                <a:spcPct val="120000"/>
              </a:lnSpc>
              <a:buNone/>
            </a:pPr>
            <a:r>
              <a:rPr lang="en-US" sz="1800" dirty="0"/>
              <a:t>Unfortunately, unlike </a:t>
            </a:r>
            <a:r>
              <a:rPr lang="en-US" sz="1800" dirty="0" err="1"/>
              <a:t>skondo</a:t>
            </a:r>
            <a:r>
              <a:rPr lang="en-US" sz="1800" dirty="0"/>
              <a:t>, the </a:t>
            </a:r>
            <a:r>
              <a:rPr lang="en-US" sz="1800" dirty="0" err="1"/>
              <a:t>plaido</a:t>
            </a:r>
            <a:r>
              <a:rPr lang="en-US" sz="1800" dirty="0"/>
              <a:t> of </a:t>
            </a:r>
            <a:r>
              <a:rPr lang="en-US" sz="1800" dirty="0" err="1"/>
              <a:t>layticks</a:t>
            </a:r>
            <a:r>
              <a:rPr lang="en-US" sz="1800" dirty="0"/>
              <a:t> has attendant </a:t>
            </a:r>
            <a:r>
              <a:rPr lang="en-US" sz="1800" dirty="0" err="1"/>
              <a:t>snuffsem</a:t>
            </a:r>
            <a:r>
              <a:rPr lang="en-US" sz="1800" dirty="0"/>
              <a:t> for the enthusiastic but </a:t>
            </a:r>
            <a:r>
              <a:rPr lang="en-US" sz="1800" dirty="0" err="1"/>
              <a:t>rudio</a:t>
            </a:r>
            <a:r>
              <a:rPr lang="en-US" sz="1800" dirty="0"/>
              <a:t> amateur.  All too few of the </a:t>
            </a:r>
            <a:r>
              <a:rPr lang="en-US" sz="1800" dirty="0" err="1"/>
              <a:t>satsun</a:t>
            </a:r>
            <a:r>
              <a:rPr lang="en-US" sz="1800" dirty="0"/>
              <a:t> </a:t>
            </a:r>
            <a:r>
              <a:rPr lang="en-US" sz="1800" dirty="0" err="1"/>
              <a:t>laybos</a:t>
            </a:r>
            <a:r>
              <a:rPr lang="en-US" sz="1800" dirty="0"/>
              <a:t> who take to the </a:t>
            </a:r>
            <a:r>
              <a:rPr lang="en-US" sz="1800" dirty="0" err="1"/>
              <a:t>tuwoah</a:t>
            </a:r>
            <a:r>
              <a:rPr lang="en-US" sz="1800" dirty="0"/>
              <a:t> have even the most rudimentary knowledge of </a:t>
            </a:r>
            <a:r>
              <a:rPr lang="en-US" sz="1800" dirty="0" err="1"/>
              <a:t>loxem</a:t>
            </a:r>
            <a:r>
              <a:rPr lang="en-US" sz="1800" dirty="0"/>
              <a:t> in </a:t>
            </a:r>
            <a:r>
              <a:rPr lang="en-US" sz="1800" dirty="0" err="1"/>
              <a:t>tabsel</a:t>
            </a:r>
            <a:r>
              <a:rPr lang="en-US" sz="1800" dirty="0"/>
              <a:t>.</a:t>
            </a:r>
          </a:p>
          <a:p>
            <a:pPr marL="0" indent="0">
              <a:buNone/>
            </a:pPr>
            <a:endParaRPr lang="en-US" dirty="0"/>
          </a:p>
        </p:txBody>
      </p:sp>
      <p:sp>
        <p:nvSpPr>
          <p:cNvPr id="7" name="Content Placeholder 6"/>
          <p:cNvSpPr>
            <a:spLocks noGrp="1"/>
          </p:cNvSpPr>
          <p:nvPr>
            <p:ph sz="half" idx="2"/>
          </p:nvPr>
        </p:nvSpPr>
        <p:spPr>
          <a:xfrm>
            <a:off x="5991412" y="1589566"/>
            <a:ext cx="3152588" cy="5268434"/>
          </a:xfrm>
        </p:spPr>
        <p:txBody>
          <a:bodyPr>
            <a:noAutofit/>
          </a:bodyPr>
          <a:lstStyle/>
          <a:p>
            <a:pPr marL="342900" indent="-342900">
              <a:lnSpc>
                <a:spcPct val="140000"/>
              </a:lnSpc>
              <a:buClr>
                <a:schemeClr val="accent1"/>
              </a:buClr>
              <a:buSzPct val="100000"/>
              <a:buFont typeface="+mj-lt"/>
              <a:buAutoNum type="arabicPeriod"/>
            </a:pPr>
            <a:r>
              <a:rPr lang="en-US" sz="1800" dirty="0" smtClean="0"/>
              <a:t>Name </a:t>
            </a:r>
            <a:r>
              <a:rPr lang="en-US" sz="1800" dirty="0"/>
              <a:t>two popular </a:t>
            </a:r>
            <a:r>
              <a:rPr lang="en-US" sz="1800" dirty="0" err="1"/>
              <a:t>plaidos</a:t>
            </a:r>
            <a:r>
              <a:rPr lang="en-US" sz="1800" dirty="0" smtClean="0"/>
              <a:t>.</a:t>
            </a:r>
            <a:endParaRPr lang="en-US" sz="1800" dirty="0"/>
          </a:p>
          <a:p>
            <a:pPr marL="342900" indent="-342900">
              <a:lnSpc>
                <a:spcPct val="140000"/>
              </a:lnSpc>
              <a:buClr>
                <a:schemeClr val="accent1"/>
              </a:buClr>
              <a:buSzPct val="100000"/>
              <a:buFont typeface="+mj-lt"/>
              <a:buAutoNum type="arabicPeriod"/>
            </a:pPr>
            <a:r>
              <a:rPr lang="en-US" sz="1800" dirty="0" smtClean="0"/>
              <a:t>Have </a:t>
            </a:r>
            <a:r>
              <a:rPr lang="en-US" sz="1800" dirty="0"/>
              <a:t>there been many deaths from </a:t>
            </a:r>
            <a:r>
              <a:rPr lang="en-US" sz="1800" dirty="0" err="1"/>
              <a:t>Skondo</a:t>
            </a:r>
            <a:r>
              <a:rPr lang="en-US" sz="1800" dirty="0" smtClean="0"/>
              <a:t>?</a:t>
            </a:r>
            <a:endParaRPr lang="en-US" sz="1800" dirty="0"/>
          </a:p>
          <a:p>
            <a:pPr marL="342900" indent="-342900">
              <a:lnSpc>
                <a:spcPct val="140000"/>
              </a:lnSpc>
              <a:buClr>
                <a:schemeClr val="accent1"/>
              </a:buClr>
              <a:buSzPct val="100000"/>
              <a:buFont typeface="+mj-lt"/>
              <a:buAutoNum type="arabicPeriod"/>
            </a:pPr>
            <a:r>
              <a:rPr lang="en-US" sz="1800" dirty="0" smtClean="0"/>
              <a:t>Which </a:t>
            </a:r>
            <a:r>
              <a:rPr lang="en-US" sz="1800" dirty="0"/>
              <a:t>country has a lot of </a:t>
            </a:r>
            <a:r>
              <a:rPr lang="en-US" sz="1800" dirty="0" err="1"/>
              <a:t>kinther</a:t>
            </a:r>
            <a:r>
              <a:rPr lang="en-US" sz="1800" dirty="0"/>
              <a:t> </a:t>
            </a:r>
            <a:r>
              <a:rPr lang="en-US" sz="1800" dirty="0" err="1"/>
              <a:t>layticks</a:t>
            </a:r>
            <a:r>
              <a:rPr lang="en-US" sz="1800" dirty="0" smtClean="0"/>
              <a:t>?</a:t>
            </a:r>
            <a:endParaRPr lang="en-US" sz="1800" dirty="0"/>
          </a:p>
          <a:p>
            <a:pPr marL="342900" indent="-342900">
              <a:lnSpc>
                <a:spcPct val="140000"/>
              </a:lnSpc>
              <a:buClr>
                <a:schemeClr val="accent1"/>
              </a:buClr>
              <a:buSzPct val="100000"/>
              <a:buFont typeface="+mj-lt"/>
              <a:buAutoNum type="arabicPeriod"/>
            </a:pPr>
            <a:r>
              <a:rPr lang="en-US" sz="1800" dirty="0" smtClean="0"/>
              <a:t>Write </a:t>
            </a:r>
            <a:r>
              <a:rPr lang="en-US" sz="1800" dirty="0"/>
              <a:t>down two precautions to take for </a:t>
            </a:r>
            <a:r>
              <a:rPr lang="en-US" sz="1800" dirty="0" err="1" smtClean="0"/>
              <a:t>layticks</a:t>
            </a:r>
            <a:endParaRPr lang="en-US" sz="1800" dirty="0"/>
          </a:p>
          <a:p>
            <a:pPr marL="342900" indent="-342900">
              <a:lnSpc>
                <a:spcPct val="140000"/>
              </a:lnSpc>
              <a:buClr>
                <a:schemeClr val="accent1"/>
              </a:buClr>
              <a:buSzPct val="100000"/>
              <a:buFont typeface="+mj-lt"/>
              <a:buAutoNum type="arabicPeriod"/>
            </a:pPr>
            <a:r>
              <a:rPr lang="en-US" sz="1800" dirty="0" smtClean="0"/>
              <a:t>What </a:t>
            </a:r>
            <a:r>
              <a:rPr lang="en-US" sz="1800" dirty="0"/>
              <a:t>is </a:t>
            </a:r>
            <a:r>
              <a:rPr lang="en-US" sz="1800" dirty="0" err="1"/>
              <a:t>snuffsem</a:t>
            </a:r>
            <a:r>
              <a:rPr lang="en-US" sz="1800" dirty="0"/>
              <a:t> about </a:t>
            </a:r>
            <a:r>
              <a:rPr lang="en-US" sz="1800" dirty="0" err="1"/>
              <a:t>skondo</a:t>
            </a:r>
            <a:r>
              <a:rPr lang="en-US" sz="1800" dirty="0" smtClean="0"/>
              <a:t>?</a:t>
            </a:r>
            <a:endParaRPr lang="en-US" sz="1800" dirty="0"/>
          </a:p>
          <a:p>
            <a:pPr marL="342900" indent="-342900">
              <a:lnSpc>
                <a:spcPct val="140000"/>
              </a:lnSpc>
              <a:buClr>
                <a:schemeClr val="accent1"/>
              </a:buClr>
              <a:buSzPct val="100000"/>
              <a:buFont typeface="+mj-lt"/>
              <a:buAutoNum type="arabicPeriod"/>
            </a:pPr>
            <a:r>
              <a:rPr lang="en-US" sz="1800" dirty="0" smtClean="0"/>
              <a:t>What </a:t>
            </a:r>
            <a:r>
              <a:rPr lang="en-US" sz="1800" dirty="0"/>
              <a:t>would you find in </a:t>
            </a:r>
            <a:r>
              <a:rPr lang="en-US" sz="1800" dirty="0" err="1"/>
              <a:t>dadinis</a:t>
            </a:r>
            <a:r>
              <a:rPr lang="en-US" sz="1800" dirty="0"/>
              <a:t>?</a:t>
            </a:r>
          </a:p>
          <a:p>
            <a:endParaRPr lang="en-US" dirty="0"/>
          </a:p>
        </p:txBody>
      </p:sp>
      <p:sp>
        <p:nvSpPr>
          <p:cNvPr id="4" name="Slide Number Placeholder 3"/>
          <p:cNvSpPr>
            <a:spLocks noGrp="1"/>
          </p:cNvSpPr>
          <p:nvPr>
            <p:ph type="sldNum" sz="quarter" idx="12"/>
          </p:nvPr>
        </p:nvSpPr>
        <p:spPr/>
        <p:txBody>
          <a:bodyPr>
            <a:normAutofit fontScale="92500" lnSpcReduction="20000"/>
          </a:bodyPr>
          <a:lstStyle/>
          <a:p>
            <a:pPr>
              <a:defRPr/>
            </a:pPr>
            <a:fld id="{D52799CE-711A-FA44-BA4E-E463DA170A36}" type="slidenum">
              <a:rPr lang="en-US" smtClean="0"/>
              <a:pPr>
                <a:defRPr/>
              </a:pPr>
              <a:t>70</a:t>
            </a:fld>
            <a:endParaRPr lang="en-US"/>
          </a:p>
        </p:txBody>
      </p:sp>
    </p:spTree>
    <p:extLst>
      <p:ext uri="{BB962C8B-B14F-4D97-AF65-F5344CB8AC3E}">
        <p14:creationId xmlns:p14="http://schemas.microsoft.com/office/powerpoint/2010/main" val="11023549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Task presentation</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BCA7252-6283-0043-95DE-9CBA704BC554}" type="slidenum">
              <a:rPr lang="en-GB" smtClean="0"/>
              <a:pPr>
                <a:defRPr/>
              </a:pPr>
              <a:t>71</a:t>
            </a:fld>
            <a:endParaRPr lang="en-GB" dirty="0"/>
          </a:p>
        </p:txBody>
      </p:sp>
    </p:spTree>
    <p:extLst>
      <p:ext uri="{BB962C8B-B14F-4D97-AF65-F5344CB8AC3E}">
        <p14:creationId xmlns:p14="http://schemas.microsoft.com/office/powerpoint/2010/main" val="66828932"/>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6" name="Rectangle 6"/>
          <p:cNvSpPr>
            <a:spLocks noGrp="1" noChangeArrowheads="1"/>
          </p:cNvSpPr>
          <p:nvPr>
            <p:ph type="title"/>
          </p:nvPr>
        </p:nvSpPr>
        <p:spPr/>
        <p:txBody>
          <a:bodyPr/>
          <a:lstStyle/>
          <a:p>
            <a:r>
              <a:rPr lang="en-US"/>
              <a:t>Item formats</a:t>
            </a:r>
          </a:p>
        </p:txBody>
      </p:sp>
      <p:sp>
        <p:nvSpPr>
          <p:cNvPr id="952327" name="Rectangle 7"/>
          <p:cNvSpPr>
            <a:spLocks noGrp="1" noChangeArrowheads="1"/>
          </p:cNvSpPr>
          <p:nvPr>
            <p:ph idx="1"/>
          </p:nvPr>
        </p:nvSpPr>
        <p:spPr/>
        <p:txBody>
          <a:bodyPr/>
          <a:lstStyle/>
          <a:p>
            <a:r>
              <a:rPr lang="en-US"/>
              <a:t>“No assessment technique has been rubbished quite like multiple choice, unless it be graphology” Wood, 1991, p. 32)</a:t>
            </a:r>
          </a:p>
          <a:p>
            <a:endParaRPr lang="en-US"/>
          </a:p>
          <a:p>
            <a:r>
              <a:rPr lang="en-US"/>
              <a:t>Myths about multiple-choice items</a:t>
            </a:r>
          </a:p>
          <a:p>
            <a:pPr lvl="1"/>
            <a:r>
              <a:rPr lang="en-US"/>
              <a:t>They are biased against females</a:t>
            </a:r>
          </a:p>
          <a:p>
            <a:pPr lvl="1"/>
            <a:r>
              <a:rPr lang="en-US"/>
              <a:t>They assess only candidates’ ability to spot or guess</a:t>
            </a:r>
          </a:p>
          <a:p>
            <a:pPr lvl="1"/>
            <a:r>
              <a:rPr lang="en-US"/>
              <a:t>They test only lower-order skills</a:t>
            </a:r>
          </a:p>
          <a:p>
            <a:pPr lvl="1">
              <a:buFont typeface="Zapf Dingbats" charset="0"/>
              <a:buNone/>
            </a:pPr>
            <a:endParaRPr lang="en-US"/>
          </a:p>
        </p:txBody>
      </p:sp>
    </p:spTree>
    <p:extLst>
      <p:ext uri="{BB962C8B-B14F-4D97-AF65-F5344CB8AC3E}">
        <p14:creationId xmlns:p14="http://schemas.microsoft.com/office/powerpoint/2010/main" val="2399031946"/>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Rectangle 2"/>
          <p:cNvSpPr>
            <a:spLocks noGrp="1" noChangeArrowheads="1"/>
          </p:cNvSpPr>
          <p:nvPr>
            <p:ph type="title"/>
          </p:nvPr>
        </p:nvSpPr>
        <p:spPr/>
        <p:txBody>
          <a:bodyPr/>
          <a:lstStyle/>
          <a:p>
            <a:r>
              <a:rPr lang="en-US" dirty="0"/>
              <a:t>Diagnostic questions in </a:t>
            </a:r>
            <a:r>
              <a:rPr lang="en-US" dirty="0" smtClean="0"/>
              <a:t>English</a:t>
            </a:r>
            <a:endParaRPr lang="en-US" dirty="0"/>
          </a:p>
        </p:txBody>
      </p:sp>
      <p:sp>
        <p:nvSpPr>
          <p:cNvPr id="978947" name="Rectangle 3"/>
          <p:cNvSpPr>
            <a:spLocks noGrp="1" noChangeArrowheads="1"/>
          </p:cNvSpPr>
          <p:nvPr>
            <p:ph idx="1"/>
          </p:nvPr>
        </p:nvSpPr>
        <p:spPr/>
        <p:txBody>
          <a:bodyPr>
            <a:normAutofit/>
          </a:bodyPr>
          <a:lstStyle/>
          <a:p>
            <a:pPr marL="0" indent="0">
              <a:buNone/>
            </a:pPr>
            <a:r>
              <a:rPr lang="en-US" dirty="0" smtClean="0"/>
              <a:t>In a piece of persuasive writing, which of these would be the best thesis statement?</a:t>
            </a:r>
          </a:p>
          <a:p>
            <a:pPr marL="880110" lvl="1" indent="-514350">
              <a:buSzPct val="100000"/>
              <a:buFont typeface="+mj-lt"/>
              <a:buAutoNum type="alphaUcPeriod"/>
            </a:pPr>
            <a:r>
              <a:rPr lang="en-US" dirty="0" smtClean="0"/>
              <a:t>The typical TV show has 9 violent incidents</a:t>
            </a:r>
          </a:p>
          <a:p>
            <a:pPr marL="880110" lvl="1" indent="-514350">
              <a:buSzPct val="100000"/>
              <a:buFont typeface="+mj-lt"/>
              <a:buAutoNum type="alphaUcPeriod"/>
            </a:pPr>
            <a:r>
              <a:rPr lang="en-US" dirty="0" smtClean="0"/>
              <a:t>There is a lot of violence on TV</a:t>
            </a:r>
          </a:p>
          <a:p>
            <a:pPr marL="880110" lvl="1" indent="-514350">
              <a:buSzPct val="100000"/>
              <a:buFont typeface="+mj-lt"/>
              <a:buAutoNum type="alphaUcPeriod"/>
            </a:pPr>
            <a:r>
              <a:rPr lang="en-US" dirty="0" smtClean="0"/>
              <a:t>The amount of violence on TV should be reduced</a:t>
            </a:r>
          </a:p>
          <a:p>
            <a:pPr marL="880110" lvl="1" indent="-514350">
              <a:buSzPct val="100000"/>
              <a:buFont typeface="+mj-lt"/>
              <a:buAutoNum type="alphaUcPeriod"/>
            </a:pPr>
            <a:r>
              <a:rPr lang="en-US" dirty="0" smtClean="0"/>
              <a:t>Some programs are more violent than others</a:t>
            </a:r>
          </a:p>
          <a:p>
            <a:pPr marL="880110" lvl="1" indent="-514350">
              <a:buSzPct val="100000"/>
              <a:buFont typeface="+mj-lt"/>
              <a:buAutoNum type="alphaUcPeriod"/>
            </a:pPr>
            <a:r>
              <a:rPr lang="en-US" dirty="0" smtClean="0"/>
              <a:t>Violence is included in programs to boost ratings</a:t>
            </a:r>
          </a:p>
          <a:p>
            <a:pPr marL="880110" lvl="1" indent="-514350">
              <a:buSzPct val="100000"/>
              <a:buFont typeface="+mj-lt"/>
              <a:buAutoNum type="alphaUcPeriod"/>
            </a:pPr>
            <a:r>
              <a:rPr lang="en-US" dirty="0" smtClean="0"/>
              <a:t>Violence on TV is interesting</a:t>
            </a:r>
          </a:p>
          <a:p>
            <a:pPr marL="880110" lvl="1" indent="-514350">
              <a:buSzPct val="100000"/>
              <a:buFont typeface="+mj-lt"/>
              <a:buAutoNum type="alphaUcPeriod"/>
            </a:pPr>
            <a:r>
              <a:rPr lang="en-US" dirty="0" smtClean="0"/>
              <a:t>I don’t like the violence on TV</a:t>
            </a:r>
          </a:p>
          <a:p>
            <a:pPr marL="880110" lvl="1" indent="-514350">
              <a:buSzPct val="100000"/>
              <a:buFont typeface="+mj-lt"/>
              <a:buAutoNum type="alphaUcPeriod"/>
            </a:pPr>
            <a:r>
              <a:rPr lang="en-US" dirty="0" smtClean="0"/>
              <a:t>The essay I am going to write is about violence on TV</a:t>
            </a:r>
          </a:p>
          <a:p>
            <a:pPr lvl="1"/>
            <a:endParaRPr lang="en-US" dirty="0"/>
          </a:p>
        </p:txBody>
      </p:sp>
    </p:spTree>
    <p:extLst>
      <p:ext uri="{BB962C8B-B14F-4D97-AF65-F5344CB8AC3E}">
        <p14:creationId xmlns:p14="http://schemas.microsoft.com/office/powerpoint/2010/main" val="383318795"/>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Evidence identification</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BCA7252-6283-0043-95DE-9CBA704BC554}" type="slidenum">
              <a:rPr lang="en-GB" smtClean="0"/>
              <a:pPr>
                <a:defRPr/>
              </a:pPr>
              <a:t>74</a:t>
            </a:fld>
            <a:endParaRPr lang="en-GB" dirty="0"/>
          </a:p>
        </p:txBody>
      </p:sp>
    </p:spTree>
    <p:extLst>
      <p:ext uri="{BB962C8B-B14F-4D97-AF65-F5344CB8AC3E}">
        <p14:creationId xmlns:p14="http://schemas.microsoft.com/office/powerpoint/2010/main" val="1406148488"/>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smtClean="0"/>
              <a:t>Referents in assessment</a:t>
            </a:r>
            <a:endParaRPr lang="en-GB"/>
          </a:p>
        </p:txBody>
      </p:sp>
      <p:sp>
        <p:nvSpPr>
          <p:cNvPr id="6147" name="Rectangle 3"/>
          <p:cNvSpPr>
            <a:spLocks noGrp="1" noChangeArrowheads="1"/>
          </p:cNvSpPr>
          <p:nvPr>
            <p:ph idx="1"/>
          </p:nvPr>
        </p:nvSpPr>
        <p:spPr/>
        <p:txBody>
          <a:bodyPr>
            <a:normAutofit/>
          </a:bodyPr>
          <a:lstStyle/>
          <a:p>
            <a:r>
              <a:rPr lang="en-GB" dirty="0" smtClean="0"/>
              <a:t>Norm-referenced</a:t>
            </a:r>
          </a:p>
          <a:p>
            <a:pPr lvl="1"/>
            <a:r>
              <a:rPr lang="en-GB" dirty="0" smtClean="0"/>
              <a:t>a group who were assessed previously</a:t>
            </a:r>
          </a:p>
          <a:p>
            <a:r>
              <a:rPr lang="en-GB" dirty="0" smtClean="0"/>
              <a:t>Cohort-referenced</a:t>
            </a:r>
          </a:p>
          <a:p>
            <a:pPr lvl="1"/>
            <a:r>
              <a:rPr lang="en-GB" dirty="0" smtClean="0"/>
              <a:t>the group assessed at the same time</a:t>
            </a:r>
          </a:p>
          <a:p>
            <a:r>
              <a:rPr lang="en-GB" dirty="0" smtClean="0"/>
              <a:t>Criterion-referenced</a:t>
            </a:r>
          </a:p>
          <a:p>
            <a:pPr lvl="1"/>
            <a:r>
              <a:rPr lang="en-GB" dirty="0" smtClean="0"/>
              <a:t>explicit and precise performance criteria</a:t>
            </a:r>
          </a:p>
          <a:p>
            <a:r>
              <a:rPr lang="en-GB" dirty="0" err="1" smtClean="0"/>
              <a:t>Ipsative</a:t>
            </a:r>
            <a:endParaRPr lang="en-GB" dirty="0" smtClean="0"/>
          </a:p>
          <a:p>
            <a:pPr lvl="1"/>
            <a:r>
              <a:rPr lang="en-GB" dirty="0" smtClean="0"/>
              <a:t>defined only within an individual</a:t>
            </a:r>
          </a:p>
          <a:p>
            <a:r>
              <a:rPr lang="en-GB" dirty="0" smtClean="0"/>
              <a:t>Construct-referenced</a:t>
            </a:r>
          </a:p>
          <a:p>
            <a:pPr lvl="1"/>
            <a:r>
              <a:rPr lang="en-GB" dirty="0" smtClean="0"/>
              <a:t>a shared construct in a community of practice</a:t>
            </a:r>
            <a:endParaRPr lang="en-GB" dirty="0"/>
          </a:p>
        </p:txBody>
      </p:sp>
    </p:spTree>
    <p:extLst>
      <p:ext uri="{BB962C8B-B14F-4D97-AF65-F5344CB8AC3E}">
        <p14:creationId xmlns:p14="http://schemas.microsoft.com/office/powerpoint/2010/main" val="12972687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noFill/>
          <a:ln/>
        </p:spPr>
        <p:txBody>
          <a:bodyPr/>
          <a:lstStyle/>
          <a:p>
            <a:r>
              <a:rPr lang="en-US"/>
              <a:t>Quality</a:t>
            </a:r>
          </a:p>
        </p:txBody>
      </p:sp>
      <p:sp>
        <p:nvSpPr>
          <p:cNvPr id="51203" name="Rectangle 3"/>
          <p:cNvSpPr>
            <a:spLocks noGrp="1" noChangeArrowheads="1"/>
          </p:cNvSpPr>
          <p:nvPr>
            <p:ph idx="1"/>
          </p:nvPr>
        </p:nvSpPr>
        <p:spPr>
          <a:noFill/>
          <a:ln/>
        </p:spPr>
        <p:txBody>
          <a:bodyPr/>
          <a:lstStyle/>
          <a:p>
            <a:pPr marL="0" indent="0" defTabSz="914400">
              <a:buNone/>
            </a:pPr>
            <a:r>
              <a:rPr lang="ja-JP" altLang="en-US" sz="2400" dirty="0">
                <a:latin typeface="Arial"/>
              </a:rPr>
              <a:t>“</a:t>
            </a:r>
            <a:r>
              <a:rPr lang="en-US" sz="2400" dirty="0"/>
              <a:t>Maxims cannot be understood, still less applied by anyone not already possessing a good practical knowledge of the art. They derive their interest from our appreciation of the art and cannot themselves either replace or establish that appreciation</a:t>
            </a:r>
            <a:r>
              <a:rPr lang="ja-JP" altLang="en-US" sz="2400" dirty="0">
                <a:latin typeface="Arial"/>
              </a:rPr>
              <a:t>”</a:t>
            </a:r>
            <a:r>
              <a:rPr lang="en-US" sz="2400" dirty="0"/>
              <a:t>.</a:t>
            </a:r>
            <a:br>
              <a:rPr lang="en-US" sz="2400" dirty="0"/>
            </a:br>
            <a:r>
              <a:rPr lang="en-US" sz="2400" dirty="0"/>
              <a:t>(Polanyi, 1958 </a:t>
            </a:r>
            <a:r>
              <a:rPr lang="en-US" sz="2400" dirty="0" smtClean="0"/>
              <a:t>p. 50</a:t>
            </a:r>
            <a:r>
              <a:rPr lang="en-US" sz="2400" dirty="0"/>
              <a:t>).</a:t>
            </a:r>
            <a:br>
              <a:rPr lang="en-US" sz="2400" dirty="0"/>
            </a:br>
            <a:endParaRPr lang="en-US" sz="2400" dirty="0"/>
          </a:p>
          <a:p>
            <a:pPr marL="0" indent="0" defTabSz="914400">
              <a:buNone/>
            </a:pPr>
            <a:r>
              <a:rPr lang="ja-JP" altLang="en-US" sz="2400" dirty="0">
                <a:latin typeface="Arial"/>
              </a:rPr>
              <a:t>“</a:t>
            </a:r>
            <a:r>
              <a:rPr lang="en-US" sz="2400" dirty="0"/>
              <a:t>Quality </a:t>
            </a:r>
            <a:r>
              <a:rPr lang="en-US" sz="2400" dirty="0" smtClean="0"/>
              <a:t>doesn</a:t>
            </a:r>
            <a:r>
              <a:rPr lang="en-US" sz="2400" dirty="0" smtClean="0">
                <a:latin typeface="Arial"/>
              </a:rPr>
              <a:t>’</a:t>
            </a:r>
            <a:r>
              <a:rPr lang="en-US" sz="2400" dirty="0" smtClean="0"/>
              <a:t>t </a:t>
            </a:r>
            <a:r>
              <a:rPr lang="en-US" sz="2400" dirty="0"/>
              <a:t>have to be defined. You understand it without definition. Quality is a direct experience independent of and prior to intellectual abstractions</a:t>
            </a:r>
            <a:r>
              <a:rPr lang="ja-JP" altLang="en-US" sz="2400" dirty="0">
                <a:latin typeface="Arial"/>
              </a:rPr>
              <a:t>”</a:t>
            </a:r>
            <a:r>
              <a:rPr lang="en-US" sz="2400" dirty="0"/>
              <a:t>.</a:t>
            </a:r>
            <a:br>
              <a:rPr lang="en-US" sz="2400" dirty="0"/>
            </a:br>
            <a:r>
              <a:rPr lang="en-US" sz="2400" dirty="0"/>
              <a:t>(</a:t>
            </a:r>
            <a:r>
              <a:rPr lang="en-US" sz="2400" dirty="0" err="1"/>
              <a:t>Pirsig</a:t>
            </a:r>
            <a:r>
              <a:rPr lang="en-US" sz="2400" dirty="0"/>
              <a:t>, 1991 </a:t>
            </a:r>
            <a:r>
              <a:rPr lang="en-US" sz="2400" dirty="0" smtClean="0"/>
              <a:t>p. 64</a:t>
            </a:r>
            <a:r>
              <a:rPr lang="en-US" sz="2400" dirty="0"/>
              <a:t>).</a:t>
            </a:r>
          </a:p>
        </p:txBody>
      </p:sp>
    </p:spTree>
    <p:extLst>
      <p:ext uri="{BB962C8B-B14F-4D97-AF65-F5344CB8AC3E}">
        <p14:creationId xmlns:p14="http://schemas.microsoft.com/office/powerpoint/2010/main" val="1922046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0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1203">
                                            <p:txEl>
                                              <p:pRg st="0" end="0"/>
                                            </p:txEl>
                                          </p:spTgt>
                                        </p:tgtEl>
                                        <p:attrNameLst>
                                          <p:attrName>ppt_c</p:attrName>
                                        </p:attrNameLst>
                                      </p:cBhvr>
                                      <p:to>
                                        <a:schemeClr val="folHlink"/>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0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1203">
                                            <p:txEl>
                                              <p:pRg st="1" end="1"/>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Evidence accumulation</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BCA7252-6283-0043-95DE-9CBA704BC554}" type="slidenum">
              <a:rPr lang="en-GB" smtClean="0"/>
              <a:pPr>
                <a:defRPr/>
              </a:pPr>
              <a:t>77</a:t>
            </a:fld>
            <a:endParaRPr lang="en-GB" dirty="0"/>
          </a:p>
        </p:txBody>
      </p:sp>
    </p:spTree>
    <p:extLst>
      <p:ext uri="{BB962C8B-B14F-4D97-AF65-F5344CB8AC3E}">
        <p14:creationId xmlns:p14="http://schemas.microsoft.com/office/powerpoint/2010/main" val="3090229176"/>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Memory on land and underwater</a:t>
            </a:r>
            <a:endParaRPr lang="en-US" dirty="0"/>
          </a:p>
        </p:txBody>
      </p:sp>
      <p:sp>
        <p:nvSpPr>
          <p:cNvPr id="5" name="Content Placeholder 4"/>
          <p:cNvSpPr>
            <a:spLocks noGrp="1"/>
          </p:cNvSpPr>
          <p:nvPr>
            <p:ph sz="quarter" idx="1"/>
          </p:nvPr>
        </p:nvSpPr>
        <p:spPr/>
        <p:txBody>
          <a:bodyPr>
            <a:normAutofit fontScale="92500"/>
          </a:bodyPr>
          <a:lstStyle/>
          <a:p>
            <a:r>
              <a:rPr lang="en-US" dirty="0" smtClean="0"/>
              <a:t>18 (5f, 13m) student members of a university diving club were tested on their recall of two- and three-syllable words from four 36-word lists taken from the Toronto Word Bank spoken to them twice.</a:t>
            </a:r>
          </a:p>
          <a:p>
            <a:r>
              <a:rPr lang="en-US" dirty="0" smtClean="0"/>
              <a:t>Students learned, and were tested on, the words while underwater, and while on the shore, resulting in four conditions:</a:t>
            </a:r>
          </a:p>
          <a:p>
            <a:pPr lvl="1"/>
            <a:r>
              <a:rPr lang="en-US" dirty="0" smtClean="0"/>
              <a:t>DD (learn dry, recall dry)</a:t>
            </a:r>
          </a:p>
          <a:p>
            <a:pPr lvl="1"/>
            <a:r>
              <a:rPr lang="en-US" dirty="0" smtClean="0"/>
              <a:t>DW (learn dry, recall wet)</a:t>
            </a:r>
          </a:p>
          <a:p>
            <a:pPr lvl="1"/>
            <a:r>
              <a:rPr lang="en-US" dirty="0" smtClean="0"/>
              <a:t>WD (learn wet, recall dry)</a:t>
            </a:r>
          </a:p>
          <a:p>
            <a:pPr lvl="1"/>
            <a:r>
              <a:rPr lang="en-US" dirty="0" smtClean="0"/>
              <a:t>WW (learn wet, recall wet)</a:t>
            </a:r>
            <a:endParaRPr lang="en-US" dirty="0"/>
          </a:p>
        </p:txBody>
      </p:sp>
      <p:sp>
        <p:nvSpPr>
          <p:cNvPr id="2" name="Slide Number Placeholder 1"/>
          <p:cNvSpPr>
            <a:spLocks noGrp="1"/>
          </p:cNvSpPr>
          <p:nvPr>
            <p:ph type="sldNum" sz="quarter" idx="12"/>
          </p:nvPr>
        </p:nvSpPr>
        <p:spPr/>
        <p:txBody>
          <a:bodyPr/>
          <a:lstStyle/>
          <a:p>
            <a:fld id="{9C0F6FC3-3F0F-484D-B7AD-35414CAF3DD6}" type="slidenum">
              <a:rPr lang="en-US" smtClean="0"/>
              <a:pPr/>
              <a:t>78</a:t>
            </a:fld>
            <a:endParaRPr lang="en-US"/>
          </a:p>
        </p:txBody>
      </p:sp>
    </p:spTree>
    <p:extLst>
      <p:ext uri="{BB962C8B-B14F-4D97-AF65-F5344CB8AC3E}">
        <p14:creationId xmlns:p14="http://schemas.microsoft.com/office/powerpoint/2010/main" val="1508324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is context</a:t>
            </a:r>
            <a:r>
              <a:rPr lang="en-US" smtClean="0"/>
              <a:t>-dependent</a:t>
            </a:r>
            <a:endParaRPr lang="en-US"/>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79</a:t>
            </a:fld>
            <a:endParaRPr lang="en-GB"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387538319"/>
              </p:ext>
            </p:extLst>
          </p:nvPr>
        </p:nvGraphicFramePr>
        <p:xfrm>
          <a:off x="717550" y="1452424"/>
          <a:ext cx="7867316" cy="2593380"/>
        </p:xfrm>
        <a:graphic>
          <a:graphicData uri="http://schemas.openxmlformats.org/drawingml/2006/table">
            <a:tbl>
              <a:tblPr firstRow="1" bandRow="1">
                <a:tableStyleId>{5C22544A-7EE6-4342-B048-85BDC9FD1C3A}</a:tableStyleId>
              </a:tblPr>
              <a:tblGrid>
                <a:gridCol w="1966829"/>
                <a:gridCol w="1299656"/>
                <a:gridCol w="2187280"/>
                <a:gridCol w="2413551"/>
              </a:tblGrid>
              <a:tr h="648345">
                <a:tc>
                  <a:txBody>
                    <a:bodyPr/>
                    <a:lstStyle/>
                    <a:p>
                      <a:pPr algn="l" fontAlgn="b"/>
                      <a:endParaRPr lang="en-US" sz="2400" b="0" i="0" u="none" strike="noStrike" dirty="0">
                        <a:solidFill>
                          <a:schemeClr val="bg1"/>
                        </a:solidFill>
                        <a:effectLst/>
                        <a:latin typeface="+mj-lt"/>
                      </a:endParaRPr>
                    </a:p>
                  </a:txBody>
                  <a:tcPr marL="12700" marR="12700" marT="12700" marB="0" anchor="b">
                    <a:solidFill>
                      <a:srgbClr val="1691D0"/>
                    </a:solidFill>
                  </a:tcPr>
                </a:tc>
                <a:tc>
                  <a:txBody>
                    <a:bodyPr/>
                    <a:lstStyle/>
                    <a:p>
                      <a:pPr algn="ctr" fontAlgn="b"/>
                      <a:endParaRPr lang="en-US" sz="2400" b="0" i="0" u="none" strike="noStrike" dirty="0">
                        <a:solidFill>
                          <a:schemeClr val="bg1"/>
                        </a:solidFill>
                        <a:effectLst/>
                        <a:latin typeface="+mj-lt"/>
                      </a:endParaRPr>
                    </a:p>
                  </a:txBody>
                  <a:tcPr marL="12700" marR="12700" marT="12700" marB="0" anchor="ctr">
                    <a:solidFill>
                      <a:srgbClr val="1691D0"/>
                    </a:solidFill>
                  </a:tcPr>
                </a:tc>
                <a:tc gridSpan="2">
                  <a:txBody>
                    <a:bodyPr/>
                    <a:lstStyle/>
                    <a:p>
                      <a:pPr algn="ctr" fontAlgn="b"/>
                      <a:r>
                        <a:rPr lang="en-US" sz="2400" u="none" strike="noStrike" dirty="0">
                          <a:effectLst/>
                          <a:latin typeface="+mj-lt"/>
                        </a:rPr>
                        <a:t>Recall environment</a:t>
                      </a:r>
                      <a:endParaRPr lang="en-US" sz="2400" b="0" i="0" u="none" strike="noStrike" dirty="0">
                        <a:solidFill>
                          <a:schemeClr val="bg1"/>
                        </a:solidFill>
                        <a:effectLst/>
                        <a:latin typeface="+mj-lt"/>
                      </a:endParaRPr>
                    </a:p>
                  </a:txBody>
                  <a:tcPr marL="12700" marR="12700" marT="12700" marB="0" anchor="ctr">
                    <a:solidFill>
                      <a:srgbClr val="1691D0"/>
                    </a:solidFill>
                  </a:tcPr>
                </a:tc>
                <a:tc hMerge="1">
                  <a:txBody>
                    <a:bodyPr/>
                    <a:lstStyle/>
                    <a:p>
                      <a:endParaRPr lang="en-US"/>
                    </a:p>
                  </a:txBody>
                  <a:tcPr/>
                </a:tc>
              </a:tr>
              <a:tr h="648345">
                <a:tc>
                  <a:txBody>
                    <a:bodyPr/>
                    <a:lstStyle/>
                    <a:p>
                      <a:pPr algn="l" fontAlgn="b"/>
                      <a:endParaRPr lang="en-US" sz="2400" b="0" i="0" u="none" strike="noStrike" dirty="0">
                        <a:solidFill>
                          <a:schemeClr val="bg1"/>
                        </a:solidFill>
                        <a:effectLst/>
                        <a:latin typeface="+mj-lt"/>
                      </a:endParaRPr>
                    </a:p>
                  </a:txBody>
                  <a:tcPr marL="12700" marR="12700" marT="12700" marB="0" anchor="b">
                    <a:solidFill>
                      <a:srgbClr val="1691D0"/>
                    </a:solidFill>
                  </a:tcPr>
                </a:tc>
                <a:tc>
                  <a:txBody>
                    <a:bodyPr/>
                    <a:lstStyle/>
                    <a:p>
                      <a:pPr algn="ctr" fontAlgn="b"/>
                      <a:endParaRPr lang="en-US" sz="2400" b="0" i="0" u="none" strike="noStrike" dirty="0">
                        <a:solidFill>
                          <a:schemeClr val="bg1"/>
                        </a:solidFill>
                        <a:effectLst/>
                        <a:latin typeface="+mj-lt"/>
                      </a:endParaRPr>
                    </a:p>
                  </a:txBody>
                  <a:tcPr marL="12700" marR="12700" marT="12700" marB="0" anchor="ctr">
                    <a:solidFill>
                      <a:srgbClr val="1691D0"/>
                    </a:solidFill>
                  </a:tcPr>
                </a:tc>
                <a:tc>
                  <a:txBody>
                    <a:bodyPr/>
                    <a:lstStyle/>
                    <a:p>
                      <a:pPr algn="ctr" fontAlgn="b"/>
                      <a:r>
                        <a:rPr lang="en-US" sz="2400" u="none" strike="noStrike" dirty="0">
                          <a:solidFill>
                            <a:schemeClr val="bg1"/>
                          </a:solidFill>
                          <a:effectLst/>
                          <a:latin typeface="+mj-lt"/>
                        </a:rPr>
                        <a:t>Dry</a:t>
                      </a:r>
                      <a:endParaRPr lang="en-US" sz="2400" b="0" i="0" u="none" strike="noStrike" dirty="0">
                        <a:solidFill>
                          <a:schemeClr val="bg1"/>
                        </a:solidFill>
                        <a:effectLst/>
                        <a:latin typeface="+mj-lt"/>
                      </a:endParaRPr>
                    </a:p>
                  </a:txBody>
                  <a:tcPr marL="12700" marR="12700" marT="12700" marB="0" anchor="ctr">
                    <a:solidFill>
                      <a:srgbClr val="1691D0"/>
                    </a:solidFill>
                  </a:tcPr>
                </a:tc>
                <a:tc>
                  <a:txBody>
                    <a:bodyPr/>
                    <a:lstStyle/>
                    <a:p>
                      <a:pPr algn="ctr" fontAlgn="b"/>
                      <a:r>
                        <a:rPr lang="en-US" sz="2400" u="none" strike="noStrike" dirty="0">
                          <a:solidFill>
                            <a:schemeClr val="bg1"/>
                          </a:solidFill>
                          <a:effectLst/>
                          <a:latin typeface="+mj-lt"/>
                        </a:rPr>
                        <a:t>Wet</a:t>
                      </a:r>
                      <a:endParaRPr lang="en-US" sz="2400" b="0" i="0" u="none" strike="noStrike" dirty="0">
                        <a:solidFill>
                          <a:schemeClr val="bg1"/>
                        </a:solidFill>
                        <a:effectLst/>
                        <a:latin typeface="+mj-lt"/>
                      </a:endParaRPr>
                    </a:p>
                  </a:txBody>
                  <a:tcPr marL="12700" marR="12700" marT="12700" marB="0" anchor="ctr">
                    <a:solidFill>
                      <a:srgbClr val="1691D0"/>
                    </a:solidFill>
                  </a:tcPr>
                </a:tc>
              </a:tr>
              <a:tr h="648345">
                <a:tc rowSpan="2">
                  <a:txBody>
                    <a:bodyPr/>
                    <a:lstStyle/>
                    <a:p>
                      <a:pPr marL="179388" indent="0" algn="l" fontAlgn="b"/>
                      <a:r>
                        <a:rPr lang="en-US" sz="2400" u="none" strike="noStrike" dirty="0">
                          <a:effectLst/>
                          <a:latin typeface="+mj-lt"/>
                        </a:rPr>
                        <a:t>Learning</a:t>
                      </a:r>
                      <a:endParaRPr lang="en-US" sz="2400" b="0" i="0" u="none" strike="noStrike" dirty="0">
                        <a:solidFill>
                          <a:schemeClr val="tx1"/>
                        </a:solidFill>
                        <a:effectLst/>
                        <a:latin typeface="+mj-lt"/>
                      </a:endParaRPr>
                    </a:p>
                    <a:p>
                      <a:pPr marL="179388" indent="0" algn="l" fontAlgn="b"/>
                      <a:r>
                        <a:rPr lang="en-US" sz="2400" u="none" strike="noStrike" dirty="0">
                          <a:effectLst/>
                          <a:latin typeface="+mj-lt"/>
                        </a:rPr>
                        <a:t>environment</a:t>
                      </a:r>
                      <a:endParaRPr lang="en-US" sz="2400" b="0" i="0" u="none" strike="noStrike" dirty="0">
                        <a:solidFill>
                          <a:schemeClr val="tx1"/>
                        </a:solidFill>
                        <a:effectLst/>
                        <a:latin typeface="+mj-lt"/>
                      </a:endParaRPr>
                    </a:p>
                  </a:txBody>
                  <a:tcPr marL="12700" marR="12700" marT="12700" marB="0" anchor="ctr"/>
                </a:tc>
                <a:tc>
                  <a:txBody>
                    <a:bodyPr/>
                    <a:lstStyle/>
                    <a:p>
                      <a:pPr algn="ctr" fontAlgn="b"/>
                      <a:r>
                        <a:rPr lang="en-US" sz="2400" u="none" strike="noStrike" dirty="0">
                          <a:effectLst/>
                          <a:latin typeface="+mj-lt"/>
                        </a:rPr>
                        <a:t>Dry</a:t>
                      </a:r>
                      <a:endParaRPr lang="en-US" sz="2400" b="0" i="0" u="none" strike="noStrike" dirty="0">
                        <a:solidFill>
                          <a:schemeClr val="tx1"/>
                        </a:solidFill>
                        <a:effectLst/>
                        <a:latin typeface="+mj-lt"/>
                      </a:endParaRPr>
                    </a:p>
                  </a:txBody>
                  <a:tcPr marL="12700" marR="12700" marT="12700" marB="0" anchor="ctr"/>
                </a:tc>
                <a:tc>
                  <a:txBody>
                    <a:bodyPr/>
                    <a:lstStyle/>
                    <a:p>
                      <a:pPr algn="ctr" fontAlgn="b"/>
                      <a:r>
                        <a:rPr lang="en-US" sz="2400" u="none" strike="noStrike" dirty="0">
                          <a:effectLst/>
                          <a:latin typeface="+mj-lt"/>
                        </a:rPr>
                        <a:t>13.5</a:t>
                      </a:r>
                      <a:endParaRPr lang="en-US" sz="2400" b="0" i="0" u="none" strike="noStrike" dirty="0">
                        <a:solidFill>
                          <a:schemeClr val="tx1"/>
                        </a:solidFill>
                        <a:effectLst/>
                        <a:latin typeface="+mj-lt"/>
                      </a:endParaRPr>
                    </a:p>
                  </a:txBody>
                  <a:tcPr marL="12700" marR="12700" marT="12700" marB="0" anchor="ctr"/>
                </a:tc>
                <a:tc>
                  <a:txBody>
                    <a:bodyPr/>
                    <a:lstStyle/>
                    <a:p>
                      <a:pPr algn="ctr" fontAlgn="b"/>
                      <a:r>
                        <a:rPr lang="en-US" sz="2400" u="none" strike="noStrike" dirty="0">
                          <a:effectLst/>
                          <a:latin typeface="+mj-lt"/>
                        </a:rPr>
                        <a:t>8.6</a:t>
                      </a:r>
                      <a:endParaRPr lang="en-US" sz="2400" b="0" i="0" u="none" strike="noStrike" dirty="0">
                        <a:solidFill>
                          <a:schemeClr val="tx1"/>
                        </a:solidFill>
                        <a:effectLst/>
                        <a:latin typeface="+mj-lt"/>
                      </a:endParaRPr>
                    </a:p>
                  </a:txBody>
                  <a:tcPr marL="12700" marR="12700" marT="12700" marB="0" anchor="ctr"/>
                </a:tc>
              </a:tr>
              <a:tr h="648345">
                <a:tc vMerge="1">
                  <a:txBody>
                    <a:bodyPr/>
                    <a:lstStyle/>
                    <a:p>
                      <a:pPr algn="l" fontAlgn="b"/>
                      <a:endParaRPr lang="en-US" sz="2400" b="0" i="0" u="none" strike="noStrike" dirty="0">
                        <a:solidFill>
                          <a:schemeClr val="tx1"/>
                        </a:solidFill>
                        <a:effectLst/>
                        <a:latin typeface="+mj-lt"/>
                      </a:endParaRPr>
                    </a:p>
                  </a:txBody>
                  <a:tcPr marL="12700" marR="12700" marT="12700" marB="0" anchor="b"/>
                </a:tc>
                <a:tc>
                  <a:txBody>
                    <a:bodyPr/>
                    <a:lstStyle/>
                    <a:p>
                      <a:pPr algn="ctr" fontAlgn="b"/>
                      <a:r>
                        <a:rPr lang="en-US" sz="2400" u="none" strike="noStrike" dirty="0">
                          <a:effectLst/>
                          <a:latin typeface="+mj-lt"/>
                        </a:rPr>
                        <a:t>Wet</a:t>
                      </a:r>
                      <a:endParaRPr lang="en-US" sz="2400" b="0" i="0" u="none" strike="noStrike" dirty="0">
                        <a:solidFill>
                          <a:schemeClr val="tx1"/>
                        </a:solidFill>
                        <a:effectLst/>
                        <a:latin typeface="+mj-lt"/>
                      </a:endParaRPr>
                    </a:p>
                  </a:txBody>
                  <a:tcPr marL="12700" marR="12700" marT="12700" marB="0" anchor="ctr"/>
                </a:tc>
                <a:tc>
                  <a:txBody>
                    <a:bodyPr/>
                    <a:lstStyle/>
                    <a:p>
                      <a:pPr algn="ctr" fontAlgn="b"/>
                      <a:r>
                        <a:rPr lang="en-US" sz="2400" u="none" strike="noStrike" dirty="0">
                          <a:effectLst/>
                          <a:latin typeface="+mj-lt"/>
                        </a:rPr>
                        <a:t>8.4</a:t>
                      </a:r>
                      <a:endParaRPr lang="en-US" sz="2400" b="0" i="0" u="none" strike="noStrike" dirty="0">
                        <a:solidFill>
                          <a:schemeClr val="tx1"/>
                        </a:solidFill>
                        <a:effectLst/>
                        <a:latin typeface="+mj-lt"/>
                      </a:endParaRPr>
                    </a:p>
                  </a:txBody>
                  <a:tcPr marL="12700" marR="12700" marT="12700" marB="0" anchor="ctr"/>
                </a:tc>
                <a:tc>
                  <a:txBody>
                    <a:bodyPr/>
                    <a:lstStyle/>
                    <a:p>
                      <a:pPr algn="ctr" fontAlgn="b"/>
                      <a:endParaRPr lang="en-US" sz="2400" b="0" i="0" u="none" strike="noStrike" dirty="0">
                        <a:solidFill>
                          <a:schemeClr val="tx1"/>
                        </a:solidFill>
                        <a:effectLst/>
                        <a:latin typeface="+mj-lt"/>
                      </a:endParaRPr>
                    </a:p>
                  </a:txBody>
                  <a:tcPr marL="12700" marR="12700" marT="12700" marB="0" anchor="ctr"/>
                </a:tc>
              </a:tr>
            </a:tbl>
          </a:graphicData>
        </a:graphic>
      </p:graphicFrame>
      <p:sp>
        <p:nvSpPr>
          <p:cNvPr id="6" name="TextBox 5"/>
          <p:cNvSpPr txBox="1"/>
          <p:nvPr/>
        </p:nvSpPr>
        <p:spPr>
          <a:xfrm>
            <a:off x="717558" y="4453180"/>
            <a:ext cx="4838283" cy="369332"/>
          </a:xfrm>
          <a:prstGeom prst="rect">
            <a:avLst/>
          </a:prstGeom>
          <a:noFill/>
        </p:spPr>
        <p:txBody>
          <a:bodyPr wrap="square" rtlCol="0">
            <a:spAutoFit/>
          </a:bodyPr>
          <a:lstStyle/>
          <a:p>
            <a:r>
              <a:rPr lang="en-US" sz="1800" dirty="0" smtClean="0">
                <a:solidFill>
                  <a:schemeClr val="accent1"/>
                </a:solidFill>
                <a:latin typeface="+mj-lt"/>
              </a:rPr>
              <a:t>Godden and </a:t>
            </a:r>
            <a:r>
              <a:rPr lang="en-US" sz="1800" dirty="0" err="1" smtClean="0">
                <a:solidFill>
                  <a:schemeClr val="accent1"/>
                </a:solidFill>
                <a:latin typeface="+mj-lt"/>
              </a:rPr>
              <a:t>Baddeley</a:t>
            </a:r>
            <a:r>
              <a:rPr lang="en-US" sz="1800" dirty="0" smtClean="0">
                <a:solidFill>
                  <a:schemeClr val="accent1"/>
                </a:solidFill>
                <a:latin typeface="+mj-lt"/>
              </a:rPr>
              <a:t> (1975)</a:t>
            </a:r>
            <a:endParaRPr lang="en-US" sz="1800" dirty="0">
              <a:solidFill>
                <a:schemeClr val="accent1"/>
              </a:solidFill>
              <a:latin typeface="+mj-lt"/>
            </a:endParaRPr>
          </a:p>
        </p:txBody>
      </p:sp>
      <p:sp>
        <p:nvSpPr>
          <p:cNvPr id="4" name="TextBox 3"/>
          <p:cNvSpPr txBox="1"/>
          <p:nvPr/>
        </p:nvSpPr>
        <p:spPr>
          <a:xfrm>
            <a:off x="717551" y="4057786"/>
            <a:ext cx="8153273" cy="369332"/>
          </a:xfrm>
          <a:prstGeom prst="rect">
            <a:avLst/>
          </a:prstGeom>
          <a:noFill/>
        </p:spPr>
        <p:txBody>
          <a:bodyPr wrap="square" rtlCol="0">
            <a:spAutoFit/>
          </a:bodyPr>
          <a:lstStyle/>
          <a:p>
            <a:r>
              <a:rPr lang="en-US" sz="1800" dirty="0" smtClean="0">
                <a:solidFill>
                  <a:srgbClr val="1691D0"/>
                </a:solidFill>
                <a:latin typeface="+mj-lt"/>
              </a:rPr>
              <a:t>No significant main effects; interaction effect: F=</a:t>
            </a:r>
            <a:r>
              <a:rPr lang="en-US" sz="1800" dirty="0">
                <a:solidFill>
                  <a:srgbClr val="1691D0"/>
                </a:solidFill>
                <a:latin typeface="+mj-lt"/>
              </a:rPr>
              <a:t>22.0</a:t>
            </a:r>
            <a:r>
              <a:rPr lang="en-US" sz="1800" dirty="0" smtClean="0">
                <a:solidFill>
                  <a:srgbClr val="1691D0"/>
                </a:solidFill>
                <a:latin typeface="+mj-lt"/>
              </a:rPr>
              <a:t>; </a:t>
            </a:r>
            <a:r>
              <a:rPr lang="en-US" sz="1800" dirty="0" err="1" smtClean="0">
                <a:solidFill>
                  <a:srgbClr val="1691D0"/>
                </a:solidFill>
                <a:latin typeface="+mj-lt"/>
              </a:rPr>
              <a:t>df</a:t>
            </a:r>
            <a:r>
              <a:rPr lang="en-US" sz="1800" dirty="0">
                <a:solidFill>
                  <a:srgbClr val="1691D0"/>
                </a:solidFill>
                <a:latin typeface="+mj-lt"/>
              </a:rPr>
              <a:t> </a:t>
            </a:r>
            <a:r>
              <a:rPr lang="en-US" sz="1800" dirty="0" smtClean="0">
                <a:solidFill>
                  <a:srgbClr val="1691D0"/>
                </a:solidFill>
                <a:latin typeface="+mj-lt"/>
              </a:rPr>
              <a:t>= 1, 12; p= </a:t>
            </a:r>
            <a:r>
              <a:rPr lang="en-US" sz="1800" dirty="0">
                <a:solidFill>
                  <a:srgbClr val="1691D0"/>
                </a:solidFill>
                <a:latin typeface="+mj-lt"/>
              </a:rPr>
              <a:t>&lt;</a:t>
            </a:r>
            <a:r>
              <a:rPr lang="en-US" sz="1800" dirty="0" smtClean="0">
                <a:solidFill>
                  <a:srgbClr val="1691D0"/>
                </a:solidFill>
                <a:latin typeface="+mj-lt"/>
              </a:rPr>
              <a:t>0.001</a:t>
            </a:r>
            <a:endParaRPr lang="en-US" sz="1800" dirty="0">
              <a:solidFill>
                <a:srgbClr val="1691D0"/>
              </a:solidFill>
              <a:latin typeface="+mj-lt"/>
            </a:endParaRPr>
          </a:p>
        </p:txBody>
      </p:sp>
      <p:sp>
        <p:nvSpPr>
          <p:cNvPr id="7" name="Rectangle 6"/>
          <p:cNvSpPr/>
          <p:nvPr/>
        </p:nvSpPr>
        <p:spPr>
          <a:xfrm>
            <a:off x="6953208" y="3499735"/>
            <a:ext cx="730338" cy="461665"/>
          </a:xfrm>
          <a:prstGeom prst="rect">
            <a:avLst/>
          </a:prstGeom>
        </p:spPr>
        <p:txBody>
          <a:bodyPr wrap="none">
            <a:spAutoFit/>
          </a:bodyPr>
          <a:lstStyle/>
          <a:p>
            <a:pPr algn="ctr" fontAlgn="b"/>
            <a:r>
              <a:rPr lang="en-US" sz="2400" dirty="0">
                <a:latin typeface="Calibri"/>
                <a:cs typeface="Calibri"/>
              </a:rPr>
              <a:t>11.4</a:t>
            </a:r>
          </a:p>
        </p:txBody>
      </p:sp>
    </p:spTree>
    <p:extLst>
      <p:ext uri="{BB962C8B-B14F-4D97-AF65-F5344CB8AC3E}">
        <p14:creationId xmlns:p14="http://schemas.microsoft.com/office/powerpoint/2010/main" val="32548059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ideas</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8</a:t>
            </a:fld>
            <a:endParaRPr lang="en-GB" dirty="0"/>
          </a:p>
        </p:txBody>
      </p:sp>
      <p:sp>
        <p:nvSpPr>
          <p:cNvPr id="4" name="Content Placeholder 3"/>
          <p:cNvSpPr>
            <a:spLocks noGrp="1"/>
          </p:cNvSpPr>
          <p:nvPr>
            <p:ph sz="quarter" idx="1"/>
          </p:nvPr>
        </p:nvSpPr>
        <p:spPr/>
        <p:txBody>
          <a:bodyPr/>
          <a:lstStyle/>
          <a:p>
            <a:r>
              <a:rPr lang="en-US" dirty="0" smtClean="0"/>
              <a:t>A “big idea”</a:t>
            </a:r>
          </a:p>
          <a:p>
            <a:pPr lvl="1"/>
            <a:r>
              <a:rPr lang="en-US" dirty="0" smtClean="0"/>
              <a:t>helps make sense of apparently unrelated phenomena</a:t>
            </a:r>
          </a:p>
          <a:p>
            <a:pPr lvl="1"/>
            <a:r>
              <a:rPr lang="en-US" dirty="0" smtClean="0"/>
              <a:t>is </a:t>
            </a:r>
            <a:r>
              <a:rPr lang="en-US" i="1" dirty="0" smtClean="0"/>
              <a:t>generative</a:t>
            </a:r>
            <a:r>
              <a:rPr lang="en-US" dirty="0" smtClean="0"/>
              <a:t> in that is can be applied in new areas</a:t>
            </a:r>
          </a:p>
        </p:txBody>
      </p:sp>
    </p:spTree>
    <p:extLst>
      <p:ext uri="{BB962C8B-B14F-4D97-AF65-F5344CB8AC3E}">
        <p14:creationId xmlns:p14="http://schemas.microsoft.com/office/powerpoint/2010/main" val="236973621"/>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Alcohol and memory</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083228790"/>
              </p:ext>
            </p:extLst>
          </p:nvPr>
        </p:nvGraphicFramePr>
        <p:xfrm>
          <a:off x="717550" y="3763560"/>
          <a:ext cx="7899401" cy="2377440"/>
        </p:xfrm>
        <a:graphic>
          <a:graphicData uri="http://schemas.openxmlformats.org/drawingml/2006/table">
            <a:tbl>
              <a:tblPr firstRow="1" bandRow="1">
                <a:tableStyleId>{5C22544A-7EE6-4342-B048-85BDC9FD1C3A}</a:tableStyleId>
              </a:tblPr>
              <a:tblGrid>
                <a:gridCol w="4295554"/>
                <a:gridCol w="1882273"/>
                <a:gridCol w="1721574"/>
              </a:tblGrid>
              <a:tr h="370840">
                <a:tc>
                  <a:txBody>
                    <a:bodyPr/>
                    <a:lstStyle/>
                    <a:p>
                      <a:endParaRPr lang="en-US" sz="2000" dirty="0">
                        <a:latin typeface="+mj-lt"/>
                      </a:endParaRPr>
                    </a:p>
                  </a:txBody>
                  <a:tcPr marL="50909" marR="50909">
                    <a:solidFill>
                      <a:srgbClr val="1691D0"/>
                    </a:solidFill>
                  </a:tcPr>
                </a:tc>
                <a:tc gridSpan="2">
                  <a:txBody>
                    <a:bodyPr/>
                    <a:lstStyle/>
                    <a:p>
                      <a:pPr algn="ctr"/>
                      <a:r>
                        <a:rPr lang="en-US" sz="2000" dirty="0" smtClean="0">
                          <a:latin typeface="+mj-lt"/>
                        </a:rPr>
                        <a:t>Number</a:t>
                      </a:r>
                      <a:r>
                        <a:rPr lang="en-US" sz="2000" baseline="0" dirty="0" smtClean="0">
                          <a:latin typeface="+mj-lt"/>
                        </a:rPr>
                        <a:t> of items correct</a:t>
                      </a:r>
                      <a:endParaRPr lang="en-US" sz="2000" dirty="0">
                        <a:latin typeface="+mj-lt"/>
                      </a:endParaRPr>
                    </a:p>
                  </a:txBody>
                  <a:tcPr marL="50909" marR="50909">
                    <a:solidFill>
                      <a:srgbClr val="1691D0"/>
                    </a:solidFill>
                  </a:tcPr>
                </a:tc>
                <a:tc hMerge="1">
                  <a:txBody>
                    <a:bodyPr/>
                    <a:lstStyle/>
                    <a:p>
                      <a:pPr algn="ctr"/>
                      <a:endParaRPr lang="en-US" dirty="0"/>
                    </a:p>
                  </a:txBody>
                  <a:tcPr/>
                </a:tc>
              </a:tr>
              <a:tr h="370840">
                <a:tc>
                  <a:txBody>
                    <a:bodyPr/>
                    <a:lstStyle/>
                    <a:p>
                      <a:endParaRPr lang="en-US" sz="2000" dirty="0">
                        <a:latin typeface="+mj-lt"/>
                      </a:endParaRPr>
                    </a:p>
                  </a:txBody>
                  <a:tcPr marL="50909" marR="50909"/>
                </a:tc>
                <a:tc>
                  <a:txBody>
                    <a:bodyPr/>
                    <a:lstStyle/>
                    <a:p>
                      <a:pPr algn="ctr"/>
                      <a:r>
                        <a:rPr lang="en-US" sz="2000" dirty="0" smtClean="0">
                          <a:latin typeface="+mj-lt"/>
                        </a:rPr>
                        <a:t>Day</a:t>
                      </a:r>
                      <a:r>
                        <a:rPr lang="en-US" sz="2000" baseline="0" dirty="0" smtClean="0">
                          <a:latin typeface="+mj-lt"/>
                        </a:rPr>
                        <a:t> 1</a:t>
                      </a:r>
                      <a:endParaRPr lang="en-US" sz="2000" dirty="0">
                        <a:latin typeface="+mj-lt"/>
                      </a:endParaRPr>
                    </a:p>
                  </a:txBody>
                  <a:tcPr marL="50909" marR="50909"/>
                </a:tc>
                <a:tc>
                  <a:txBody>
                    <a:bodyPr/>
                    <a:lstStyle/>
                    <a:p>
                      <a:pPr algn="ctr"/>
                      <a:r>
                        <a:rPr lang="en-US" sz="2000" dirty="0" smtClean="0">
                          <a:latin typeface="+mj-lt"/>
                        </a:rPr>
                        <a:t>Day 2</a:t>
                      </a:r>
                      <a:endParaRPr lang="en-US" sz="2000" dirty="0">
                        <a:latin typeface="+mj-lt"/>
                      </a:endParaRPr>
                    </a:p>
                  </a:txBody>
                  <a:tcPr marL="50909" marR="50909"/>
                </a:tc>
              </a:tr>
              <a:tr h="370840">
                <a:tc>
                  <a:txBody>
                    <a:bodyPr/>
                    <a:lstStyle/>
                    <a:p>
                      <a:r>
                        <a:rPr lang="en-US" sz="2000" dirty="0" smtClean="0">
                          <a:latin typeface="+mj-lt"/>
                        </a:rPr>
                        <a:t>Day 1: sober; day 2: sober</a:t>
                      </a:r>
                      <a:endParaRPr lang="en-US" sz="2000" dirty="0">
                        <a:latin typeface="+mj-lt"/>
                      </a:endParaRPr>
                    </a:p>
                  </a:txBody>
                  <a:tcPr marL="50909" marR="50909"/>
                </a:tc>
                <a:tc>
                  <a:txBody>
                    <a:bodyPr/>
                    <a:lstStyle/>
                    <a:p>
                      <a:pPr algn="ctr"/>
                      <a:r>
                        <a:rPr lang="en-US" sz="2000" dirty="0" smtClean="0">
                          <a:latin typeface="+mj-lt"/>
                        </a:rPr>
                        <a:t>17</a:t>
                      </a:r>
                      <a:endParaRPr lang="en-US" sz="2000" dirty="0">
                        <a:latin typeface="+mj-lt"/>
                      </a:endParaRPr>
                    </a:p>
                  </a:txBody>
                  <a:tcPr marL="50909" marR="50909"/>
                </a:tc>
                <a:tc>
                  <a:txBody>
                    <a:bodyPr/>
                    <a:lstStyle/>
                    <a:p>
                      <a:pPr algn="ctr"/>
                      <a:r>
                        <a:rPr lang="en-US" sz="2000" dirty="0" smtClean="0">
                          <a:latin typeface="+mj-lt"/>
                        </a:rPr>
                        <a:t>17</a:t>
                      </a:r>
                      <a:endParaRPr lang="en-US" sz="2000" dirty="0">
                        <a:latin typeface="+mj-lt"/>
                      </a:endParaRPr>
                    </a:p>
                  </a:txBody>
                  <a:tcPr marL="50909" marR="50909"/>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Day 1: sober; day 2: intoxicated</a:t>
                      </a:r>
                    </a:p>
                  </a:txBody>
                  <a:tcPr marL="50909" marR="50909"/>
                </a:tc>
                <a:tc>
                  <a:txBody>
                    <a:bodyPr/>
                    <a:lstStyle/>
                    <a:p>
                      <a:pPr algn="ctr"/>
                      <a:r>
                        <a:rPr lang="en-US" sz="2000" dirty="0" smtClean="0">
                          <a:latin typeface="+mj-lt"/>
                        </a:rPr>
                        <a:t>17</a:t>
                      </a:r>
                      <a:endParaRPr lang="en-US" sz="2000" dirty="0">
                        <a:latin typeface="+mj-lt"/>
                      </a:endParaRPr>
                    </a:p>
                  </a:txBody>
                  <a:tcPr marL="50909" marR="50909"/>
                </a:tc>
                <a:tc>
                  <a:txBody>
                    <a:bodyPr/>
                    <a:lstStyle/>
                    <a:p>
                      <a:pPr algn="ctr"/>
                      <a:r>
                        <a:rPr lang="en-US" sz="2000" dirty="0" smtClean="0">
                          <a:latin typeface="+mj-lt"/>
                        </a:rPr>
                        <a:t>11</a:t>
                      </a:r>
                      <a:endParaRPr lang="en-US" sz="2000" dirty="0">
                        <a:latin typeface="+mj-lt"/>
                      </a:endParaRPr>
                    </a:p>
                  </a:txBody>
                  <a:tcPr marL="50909" marR="50909"/>
                </a:tc>
              </a:tr>
              <a:tr h="370840">
                <a:tc>
                  <a:txBody>
                    <a:bodyPr/>
                    <a:lstStyle/>
                    <a:p>
                      <a:r>
                        <a:rPr lang="en-US" sz="2000" dirty="0" smtClean="0">
                          <a:latin typeface="+mj-lt"/>
                        </a:rPr>
                        <a:t>Day 1: intoxicated; day 2: sober</a:t>
                      </a:r>
                      <a:endParaRPr lang="en-US" sz="2000" dirty="0">
                        <a:latin typeface="+mj-lt"/>
                      </a:endParaRPr>
                    </a:p>
                  </a:txBody>
                  <a:tcPr marL="50909" marR="50909"/>
                </a:tc>
                <a:tc>
                  <a:txBody>
                    <a:bodyPr/>
                    <a:lstStyle/>
                    <a:p>
                      <a:pPr algn="ctr"/>
                      <a:r>
                        <a:rPr lang="en-US" sz="2000" dirty="0" smtClean="0">
                          <a:latin typeface="+mj-lt"/>
                        </a:rPr>
                        <a:t>18</a:t>
                      </a:r>
                      <a:endParaRPr lang="en-US" sz="2000" dirty="0">
                        <a:latin typeface="+mj-lt"/>
                      </a:endParaRPr>
                    </a:p>
                  </a:txBody>
                  <a:tcPr marL="50909" marR="50909"/>
                </a:tc>
                <a:tc>
                  <a:txBody>
                    <a:bodyPr/>
                    <a:lstStyle/>
                    <a:p>
                      <a:pPr algn="ctr"/>
                      <a:r>
                        <a:rPr lang="en-US" sz="2000" dirty="0" smtClean="0">
                          <a:latin typeface="+mj-lt"/>
                        </a:rPr>
                        <a:t>13</a:t>
                      </a:r>
                      <a:endParaRPr lang="en-US" sz="2000" dirty="0">
                        <a:latin typeface="+mj-lt"/>
                      </a:endParaRPr>
                    </a:p>
                  </a:txBody>
                  <a:tcPr marL="50909" marR="50909"/>
                </a:tc>
              </a:tr>
              <a:tr h="370840">
                <a:tc>
                  <a:txBody>
                    <a:bodyPr/>
                    <a:lstStyle/>
                    <a:p>
                      <a:r>
                        <a:rPr lang="en-US" sz="2000" dirty="0" smtClean="0">
                          <a:latin typeface="+mj-lt"/>
                        </a:rPr>
                        <a:t>Day 1: intoxicated; day 2: intoxicated</a:t>
                      </a:r>
                      <a:endParaRPr lang="en-US" sz="2000" dirty="0">
                        <a:latin typeface="+mj-lt"/>
                      </a:endParaRPr>
                    </a:p>
                  </a:txBody>
                  <a:tcPr marL="50909" marR="50909"/>
                </a:tc>
                <a:tc>
                  <a:txBody>
                    <a:bodyPr/>
                    <a:lstStyle/>
                    <a:p>
                      <a:pPr algn="ctr"/>
                      <a:r>
                        <a:rPr lang="en-US" sz="2000" dirty="0" smtClean="0">
                          <a:latin typeface="+mj-lt"/>
                        </a:rPr>
                        <a:t>16</a:t>
                      </a:r>
                      <a:endParaRPr lang="en-US" sz="2000" dirty="0">
                        <a:latin typeface="+mj-lt"/>
                      </a:endParaRPr>
                    </a:p>
                  </a:txBody>
                  <a:tcPr marL="50909" marR="50909"/>
                </a:tc>
                <a:tc>
                  <a:txBody>
                    <a:bodyPr/>
                    <a:lstStyle/>
                    <a:p>
                      <a:pPr algn="ctr"/>
                      <a:endParaRPr lang="en-US" sz="2000" dirty="0">
                        <a:latin typeface="+mj-lt"/>
                      </a:endParaRPr>
                    </a:p>
                  </a:txBody>
                  <a:tcPr marL="50909" marR="50909"/>
                </a:tc>
              </a:tr>
            </a:tbl>
          </a:graphicData>
        </a:graphic>
      </p:graphicFrame>
      <p:sp>
        <p:nvSpPr>
          <p:cNvPr id="8" name="Content Placeholder 7"/>
          <p:cNvSpPr>
            <a:spLocks noGrp="1"/>
          </p:cNvSpPr>
          <p:nvPr>
            <p:ph sz="quarter" idx="2"/>
          </p:nvPr>
        </p:nvSpPr>
        <p:spPr>
          <a:xfrm>
            <a:off x="609600" y="1589578"/>
            <a:ext cx="8321034" cy="2338781"/>
          </a:xfrm>
        </p:spPr>
        <p:txBody>
          <a:bodyPr>
            <a:normAutofit/>
          </a:bodyPr>
          <a:lstStyle/>
          <a:p>
            <a:r>
              <a:rPr lang="en-US" sz="2400" dirty="0" smtClean="0"/>
              <a:t>32 adults (aged 22 to 43) asked to memorize a map and a 19-item set of instructions for a journey</a:t>
            </a:r>
          </a:p>
          <a:p>
            <a:r>
              <a:rPr lang="en-US" sz="2400" dirty="0" smtClean="0"/>
              <a:t>Half did so sober and half at the legal limit for intoxication</a:t>
            </a:r>
            <a:endParaRPr lang="en-US" sz="2400" dirty="0"/>
          </a:p>
          <a:p>
            <a:r>
              <a:rPr lang="en-US" sz="2400" dirty="0" smtClean="0"/>
              <a:t>The following day, half of them were tested sober and half at the legal limit for intoxication</a:t>
            </a:r>
            <a:r>
              <a:rPr lang="en-US" dirty="0"/>
              <a:t>.</a:t>
            </a:r>
            <a:endParaRPr lang="en-US" sz="2400" dirty="0" smtClean="0"/>
          </a:p>
        </p:txBody>
      </p:sp>
      <p:sp>
        <p:nvSpPr>
          <p:cNvPr id="9" name="TextBox 8"/>
          <p:cNvSpPr txBox="1"/>
          <p:nvPr/>
        </p:nvSpPr>
        <p:spPr>
          <a:xfrm>
            <a:off x="609601" y="6305788"/>
            <a:ext cx="1384300" cy="369332"/>
          </a:xfrm>
          <a:prstGeom prst="rect">
            <a:avLst/>
          </a:prstGeom>
          <a:noFill/>
        </p:spPr>
        <p:txBody>
          <a:bodyPr wrap="square" rtlCol="0">
            <a:spAutoFit/>
          </a:bodyPr>
          <a:lstStyle/>
          <a:p>
            <a:r>
              <a:rPr lang="en-US" sz="1800" dirty="0" smtClean="0">
                <a:solidFill>
                  <a:schemeClr val="accent1"/>
                </a:solidFill>
                <a:latin typeface="+mj-lt"/>
              </a:rPr>
              <a:t>Lowe (1981)</a:t>
            </a:r>
            <a:endParaRPr lang="en-US" sz="1800" dirty="0">
              <a:solidFill>
                <a:schemeClr val="accent1"/>
              </a:solidFill>
              <a:latin typeface="+mj-lt"/>
            </a:endParaRPr>
          </a:p>
        </p:txBody>
      </p:sp>
      <p:sp>
        <p:nvSpPr>
          <p:cNvPr id="3" name="Rectangle 2"/>
          <p:cNvSpPr/>
          <p:nvPr/>
        </p:nvSpPr>
        <p:spPr>
          <a:xfrm>
            <a:off x="7538552" y="5748814"/>
            <a:ext cx="444653" cy="400110"/>
          </a:xfrm>
          <a:prstGeom prst="rect">
            <a:avLst/>
          </a:prstGeom>
        </p:spPr>
        <p:txBody>
          <a:bodyPr wrap="none">
            <a:spAutoFit/>
          </a:bodyPr>
          <a:lstStyle/>
          <a:p>
            <a:pPr algn="ctr"/>
            <a:r>
              <a:rPr lang="en-US" sz="2000" dirty="0">
                <a:latin typeface="+mn-lt"/>
              </a:rPr>
              <a:t>16</a:t>
            </a:r>
          </a:p>
        </p:txBody>
      </p:sp>
      <p:sp>
        <p:nvSpPr>
          <p:cNvPr id="2" name="Slide Number Placeholder 1"/>
          <p:cNvSpPr>
            <a:spLocks noGrp="1"/>
          </p:cNvSpPr>
          <p:nvPr>
            <p:ph type="sldNum" sz="quarter" idx="12"/>
          </p:nvPr>
        </p:nvSpPr>
        <p:spPr/>
        <p:txBody>
          <a:bodyPr/>
          <a:lstStyle/>
          <a:p>
            <a:fld id="{9C0F6FC3-3F0F-484D-B7AD-35414CAF3DD6}" type="slidenum">
              <a:rPr lang="en-US" smtClean="0"/>
              <a:t>80</a:t>
            </a:fld>
            <a:endParaRPr lang="en-US"/>
          </a:p>
        </p:txBody>
      </p:sp>
    </p:spTree>
    <p:extLst>
      <p:ext uri="{BB962C8B-B14F-4D97-AF65-F5344CB8AC3E}">
        <p14:creationId xmlns:p14="http://schemas.microsoft.com/office/powerpoint/2010/main" val="38356855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Discussion question</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81</a:t>
            </a:fld>
            <a:endParaRPr lang="en-GB" dirty="0"/>
          </a:p>
        </p:txBody>
      </p:sp>
      <p:sp>
        <p:nvSpPr>
          <p:cNvPr id="7" name="Text Placeholder 6"/>
          <p:cNvSpPr>
            <a:spLocks noGrp="1"/>
          </p:cNvSpPr>
          <p:nvPr>
            <p:ph type="body" idx="2"/>
          </p:nvPr>
        </p:nvSpPr>
        <p:spPr/>
        <p:txBody>
          <a:bodyPr>
            <a:normAutofit/>
          </a:bodyPr>
          <a:lstStyle/>
          <a:p>
            <a:r>
              <a:rPr lang="en-US" sz="7500" dirty="0" smtClean="0">
                <a:solidFill>
                  <a:srgbClr val="1691D0"/>
                </a:solidFill>
              </a:rPr>
              <a:t>Discussion</a:t>
            </a:r>
            <a:endParaRPr lang="en-US" sz="7500" dirty="0">
              <a:solidFill>
                <a:srgbClr val="1691D0"/>
              </a:solidFill>
            </a:endParaRPr>
          </a:p>
        </p:txBody>
      </p:sp>
      <p:sp>
        <p:nvSpPr>
          <p:cNvPr id="6" name="Content Placeholder 5"/>
          <p:cNvSpPr>
            <a:spLocks noGrp="1"/>
          </p:cNvSpPr>
          <p:nvPr>
            <p:ph sz="quarter" idx="1"/>
          </p:nvPr>
        </p:nvSpPr>
        <p:spPr/>
        <p:txBody>
          <a:bodyPr/>
          <a:lstStyle/>
          <a:p>
            <a:r>
              <a:rPr lang="en-US" dirty="0" smtClean="0"/>
              <a:t>How will you decide how much evidence is needed to decide whether a student has reached learned something?</a:t>
            </a:r>
            <a:endParaRPr lang="en-US" dirty="0"/>
          </a:p>
        </p:txBody>
      </p:sp>
    </p:spTree>
    <p:extLst>
      <p:ext uri="{BB962C8B-B14F-4D97-AF65-F5344CB8AC3E}">
        <p14:creationId xmlns:p14="http://schemas.microsoft.com/office/powerpoint/2010/main" val="745254473"/>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Recording</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BCA7252-6283-0043-95DE-9CBA704BC554}" type="slidenum">
              <a:rPr lang="en-GB" smtClean="0"/>
              <a:pPr>
                <a:defRPr/>
              </a:pPr>
              <a:t>82</a:t>
            </a:fld>
            <a:endParaRPr lang="en-GB" dirty="0"/>
          </a:p>
        </p:txBody>
      </p:sp>
    </p:spTree>
    <p:extLst>
      <p:ext uri="{BB962C8B-B14F-4D97-AF65-F5344CB8AC3E}">
        <p14:creationId xmlns:p14="http://schemas.microsoft.com/office/powerpoint/2010/main" val="1914710650"/>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Sylvie and Bruno concluded (Carroll, 1893)</a:t>
            </a:r>
            <a:endParaRPr lang="en-US" dirty="0"/>
          </a:p>
        </p:txBody>
      </p:sp>
      <p:sp>
        <p:nvSpPr>
          <p:cNvPr id="7" name="Content Placeholder 6"/>
          <p:cNvSpPr>
            <a:spLocks noGrp="1"/>
          </p:cNvSpPr>
          <p:nvPr>
            <p:ph idx="1"/>
          </p:nvPr>
        </p:nvSpPr>
        <p:spPr/>
        <p:txBody>
          <a:bodyPr/>
          <a:lstStyle/>
          <a:p>
            <a:pPr marL="0" indent="0">
              <a:buNone/>
            </a:pPr>
            <a:r>
              <a:rPr lang="en-US" sz="2000" dirty="0" smtClean="0"/>
              <a:t>“That’s another thing we’ve learned from your Nation,” said Mein Herr, “map-making. But we’ve carried it much further than you. What do you consider the largest map that would be really useful?”</a:t>
            </a:r>
          </a:p>
          <a:p>
            <a:pPr marL="0" indent="0">
              <a:buNone/>
            </a:pPr>
            <a:r>
              <a:rPr lang="en-US" sz="2000" dirty="0" smtClean="0"/>
              <a:t>“About six inches to the mile.”</a:t>
            </a:r>
          </a:p>
          <a:p>
            <a:pPr marL="0" indent="0">
              <a:buNone/>
            </a:pPr>
            <a:r>
              <a:rPr lang="en-US" sz="2000" dirty="0" smtClean="0"/>
              <a:t>“Only six inches!” exclaimed Mein Herr. “We very soon got to six yards to the mile. Then we tried a hundred yards to the mile. And then came the grandest idea of all! We actually made a map of the country, on the scale of a mile to the mile!”</a:t>
            </a:r>
          </a:p>
          <a:p>
            <a:pPr marL="0" indent="0">
              <a:buNone/>
            </a:pPr>
            <a:r>
              <a:rPr lang="en-US" sz="2000" dirty="0" smtClean="0"/>
              <a:t>“Have you used it much?” I enquired.</a:t>
            </a:r>
          </a:p>
          <a:p>
            <a:pPr marL="0" indent="0">
              <a:buNone/>
            </a:pPr>
            <a:r>
              <a:rPr lang="en-US" sz="2000" dirty="0" smtClean="0"/>
              <a:t>“It has never been spread out, yet,” said Mein Herr: “the farmers objected: they said it would cover the whole country, and shut out the sunlight! So we now use the country itself, as its own map, and I assure you it does nearly as well.</a:t>
            </a:r>
          </a:p>
        </p:txBody>
      </p:sp>
      <p:sp>
        <p:nvSpPr>
          <p:cNvPr id="3" name="Slide Number Placeholder 2"/>
          <p:cNvSpPr>
            <a:spLocks noGrp="1"/>
          </p:cNvSpPr>
          <p:nvPr>
            <p:ph type="sldNum" sz="quarter" idx="12"/>
          </p:nvPr>
        </p:nvSpPr>
        <p:spPr/>
        <p:txBody>
          <a:bodyPr/>
          <a:lstStyle/>
          <a:p>
            <a:fld id="{50E85CD4-01C3-DE45-A238-CA0781C7043D}" type="slidenum">
              <a:rPr lang="en-GB" smtClean="0"/>
              <a:pPr/>
              <a:t>83</a:t>
            </a:fld>
            <a:endParaRPr lang="en-GB" dirty="0"/>
          </a:p>
        </p:txBody>
      </p:sp>
    </p:spTree>
    <p:extLst>
      <p:ext uri="{BB962C8B-B14F-4D97-AF65-F5344CB8AC3E}">
        <p14:creationId xmlns:p14="http://schemas.microsoft.com/office/powerpoint/2010/main" val="27213416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grade?</a:t>
            </a:r>
            <a:endParaRPr lang="en-US" dirty="0"/>
          </a:p>
        </p:txBody>
      </p:sp>
      <p:sp>
        <p:nvSpPr>
          <p:cNvPr id="3" name="Content Placeholder 2"/>
          <p:cNvSpPr>
            <a:spLocks noGrp="1"/>
          </p:cNvSpPr>
          <p:nvPr>
            <p:ph idx="1"/>
          </p:nvPr>
        </p:nvSpPr>
        <p:spPr/>
        <p:txBody>
          <a:bodyPr/>
          <a:lstStyle/>
          <a:p>
            <a:pPr marL="0" indent="0">
              <a:buNone/>
            </a:pPr>
            <a:r>
              <a:rPr lang="en-US" dirty="0"/>
              <a:t> </a:t>
            </a:r>
            <a:r>
              <a:rPr lang="en-US" dirty="0" smtClean="0"/>
              <a:t>“…</a:t>
            </a:r>
            <a:r>
              <a:rPr lang="en-US" dirty="0"/>
              <a:t>an inadequate report of an inaccurate judgment by a biased and variable judge of the extent to which a student has attained an undefined level of mastery of an unknown proportion of an indefinite material</a:t>
            </a:r>
            <a:r>
              <a:rPr lang="en-US" dirty="0" smtClean="0"/>
              <a:t>.” (</a:t>
            </a:r>
            <a:r>
              <a:rPr lang="en-US" dirty="0" err="1" smtClean="0"/>
              <a:t>Dressel</a:t>
            </a:r>
            <a:r>
              <a:rPr lang="en-US" dirty="0" smtClean="0"/>
              <a:t>, quoted in </a:t>
            </a:r>
            <a:r>
              <a:rPr lang="en-US" dirty="0" err="1" smtClean="0"/>
              <a:t>Chickering</a:t>
            </a:r>
            <a:r>
              <a:rPr lang="en-US" dirty="0" smtClean="0"/>
              <a:t>, 1983 p</a:t>
            </a:r>
            <a:r>
              <a:rPr lang="en-US" dirty="0"/>
              <a:t>. 12)</a:t>
            </a:r>
          </a:p>
        </p:txBody>
      </p:sp>
    </p:spTree>
    <p:extLst>
      <p:ext uri="{BB962C8B-B14F-4D97-AF65-F5344CB8AC3E}">
        <p14:creationId xmlns:p14="http://schemas.microsoft.com/office/powerpoint/2010/main" val="1127982204"/>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Reporting</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BCA7252-6283-0043-95DE-9CBA704BC554}" type="slidenum">
              <a:rPr lang="en-GB" smtClean="0"/>
              <a:pPr>
                <a:defRPr/>
              </a:pPr>
              <a:t>85</a:t>
            </a:fld>
            <a:endParaRPr lang="en-GB" dirty="0"/>
          </a:p>
        </p:txBody>
      </p:sp>
    </p:spTree>
    <p:extLst>
      <p:ext uri="{BB962C8B-B14F-4D97-AF65-F5344CB8AC3E}">
        <p14:creationId xmlns:p14="http://schemas.microsoft.com/office/powerpoint/2010/main" val="918184611"/>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GB" smtClean="0"/>
              <a:t>Effects of feedback</a:t>
            </a:r>
            <a:endParaRPr lang="en-GB" dirty="0"/>
          </a:p>
        </p:txBody>
      </p:sp>
      <p:sp>
        <p:nvSpPr>
          <p:cNvPr id="232451" name="Rectangle 3"/>
          <p:cNvSpPr>
            <a:spLocks noGrp="1" noChangeArrowheads="1"/>
          </p:cNvSpPr>
          <p:nvPr>
            <p:ph idx="1"/>
          </p:nvPr>
        </p:nvSpPr>
        <p:spPr>
          <a:xfrm>
            <a:off x="612648" y="1600200"/>
            <a:ext cx="8153400" cy="5080000"/>
          </a:xfrm>
        </p:spPr>
        <p:txBody>
          <a:bodyPr>
            <a:normAutofit fontScale="92500" lnSpcReduction="20000"/>
          </a:bodyPr>
          <a:lstStyle/>
          <a:p>
            <a:r>
              <a:rPr lang="en-GB" dirty="0" err="1" smtClean="0"/>
              <a:t>Kluger</a:t>
            </a:r>
            <a:r>
              <a:rPr lang="en-GB" dirty="0" smtClean="0"/>
              <a:t> &amp; </a:t>
            </a:r>
            <a:r>
              <a:rPr lang="en-GB" dirty="0" err="1" smtClean="0"/>
              <a:t>DeNisi</a:t>
            </a:r>
            <a:r>
              <a:rPr lang="en-GB" dirty="0" smtClean="0"/>
              <a:t> (1996)</a:t>
            </a:r>
          </a:p>
          <a:p>
            <a:r>
              <a:rPr lang="en-GB" dirty="0" smtClean="0"/>
              <a:t>Review of 3000 research reports</a:t>
            </a:r>
          </a:p>
          <a:p>
            <a:r>
              <a:rPr lang="en-GB" dirty="0" smtClean="0"/>
              <a:t>Excluding those:</a:t>
            </a:r>
          </a:p>
          <a:p>
            <a:pPr lvl="1"/>
            <a:r>
              <a:rPr lang="en-GB" dirty="0" smtClean="0"/>
              <a:t>without adequate controls</a:t>
            </a:r>
          </a:p>
          <a:p>
            <a:pPr lvl="1"/>
            <a:r>
              <a:rPr lang="en-GB" dirty="0" smtClean="0"/>
              <a:t>with poor design</a:t>
            </a:r>
          </a:p>
          <a:p>
            <a:pPr lvl="1"/>
            <a:r>
              <a:rPr lang="en-GB" dirty="0" smtClean="0"/>
              <a:t>with fewer than 10 participants</a:t>
            </a:r>
          </a:p>
          <a:p>
            <a:pPr lvl="1"/>
            <a:r>
              <a:rPr lang="en-GB" dirty="0" smtClean="0"/>
              <a:t>where performance was not measured</a:t>
            </a:r>
          </a:p>
          <a:p>
            <a:pPr lvl="1"/>
            <a:r>
              <a:rPr lang="en-GB" dirty="0" smtClean="0"/>
              <a:t>without details of effect sizes</a:t>
            </a:r>
          </a:p>
          <a:p>
            <a:r>
              <a:rPr lang="en-GB" dirty="0" smtClean="0"/>
              <a:t>left 131 reports, 607 effect sizes, involving 12652 individuals</a:t>
            </a:r>
          </a:p>
          <a:p>
            <a:r>
              <a:rPr lang="en-GB" dirty="0" smtClean="0"/>
              <a:t>On average feedback does improve performance, but</a:t>
            </a:r>
          </a:p>
          <a:p>
            <a:pPr lvl="1"/>
            <a:r>
              <a:rPr lang="en-GB" dirty="0" smtClean="0"/>
              <a:t>Effect sizes very different in different studies</a:t>
            </a:r>
          </a:p>
          <a:p>
            <a:pPr lvl="1"/>
            <a:r>
              <a:rPr lang="en-GB" dirty="0" smtClean="0"/>
              <a:t>In 38% (50 out of 131) of studies, effect sizes were negative</a:t>
            </a:r>
            <a:endParaRPr lang="en-GB" dirty="0"/>
          </a:p>
        </p:txBody>
      </p:sp>
    </p:spTree>
    <p:extLst>
      <p:ext uri="{BB962C8B-B14F-4D97-AF65-F5344CB8AC3E}">
        <p14:creationId xmlns:p14="http://schemas.microsoft.com/office/powerpoint/2010/main" val="238675699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eaLnBrk="1" hangingPunct="1"/>
            <a:r>
              <a:rPr lang="en-US" smtClean="0"/>
              <a:t>Getting feedback right is hard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1594973"/>
              </p:ext>
            </p:extLst>
          </p:nvPr>
        </p:nvGraphicFramePr>
        <p:xfrm>
          <a:off x="736600" y="1676402"/>
          <a:ext cx="7902278" cy="4169105"/>
        </p:xfrm>
        <a:graphic>
          <a:graphicData uri="http://schemas.openxmlformats.org/drawingml/2006/table">
            <a:tbl>
              <a:tblPr firstRow="1" bandRow="1">
                <a:tableStyleId>{5C22544A-7EE6-4342-B048-85BDC9FD1C3A}</a:tableStyleId>
              </a:tblPr>
              <a:tblGrid>
                <a:gridCol w="2059329"/>
                <a:gridCol w="2838946"/>
                <a:gridCol w="3004003"/>
              </a:tblGrid>
              <a:tr h="711200">
                <a:tc>
                  <a:txBody>
                    <a:bodyPr/>
                    <a:lstStyle/>
                    <a:p>
                      <a:pPr marL="0" indent="0">
                        <a:spcAft>
                          <a:spcPts val="400"/>
                        </a:spcAft>
                      </a:pPr>
                      <a:r>
                        <a:rPr lang="en-US" sz="2000" dirty="0">
                          <a:latin typeface="+mj-lt"/>
                        </a:rPr>
                        <a:t>Response type</a:t>
                      </a:r>
                      <a:endParaRPr lang="en-GB" sz="2000" dirty="0">
                        <a:latin typeface="+mj-lt"/>
                        <a:ea typeface="Times New Roman"/>
                        <a:cs typeface="Palatino"/>
                      </a:endParaRPr>
                    </a:p>
                  </a:txBody>
                  <a:tcPr marL="0" marR="0" marT="0" marB="0" anchor="ctr">
                    <a:solidFill>
                      <a:srgbClr val="1691D0"/>
                    </a:solidFill>
                  </a:tcPr>
                </a:tc>
                <a:tc gridSpan="2">
                  <a:txBody>
                    <a:bodyPr/>
                    <a:lstStyle/>
                    <a:p>
                      <a:pPr marL="84138" indent="0" algn="ctr">
                        <a:spcAft>
                          <a:spcPts val="400"/>
                        </a:spcAft>
                      </a:pPr>
                      <a:r>
                        <a:rPr lang="en-US" sz="2000" dirty="0">
                          <a:latin typeface="+mj-lt"/>
                        </a:rPr>
                        <a:t>Feedback</a:t>
                      </a:r>
                      <a:r>
                        <a:rPr lang="en-US" sz="2000" dirty="0" smtClean="0">
                          <a:latin typeface="+mj-lt"/>
                        </a:rPr>
                        <a:t> indicates performance…</a:t>
                      </a:r>
                      <a:endParaRPr lang="en-GB" sz="2000" dirty="0">
                        <a:latin typeface="+mj-lt"/>
                        <a:ea typeface="Times New Roman"/>
                        <a:cs typeface="Palatino"/>
                      </a:endParaRPr>
                    </a:p>
                  </a:txBody>
                  <a:tcPr marL="0" marR="0" marT="0" marB="0" anchor="ctr">
                    <a:solidFill>
                      <a:srgbClr val="1691D0"/>
                    </a:solidFill>
                  </a:tcPr>
                </a:tc>
                <a:tc hMerge="1">
                  <a:txBody>
                    <a:bodyPr/>
                    <a:lstStyle/>
                    <a:p>
                      <a:pPr marL="84138" indent="0">
                        <a:spcAft>
                          <a:spcPts val="400"/>
                        </a:spcAft>
                      </a:pPr>
                      <a:endParaRPr lang="en-GB" sz="2400" dirty="0">
                        <a:latin typeface="Palatino"/>
                        <a:ea typeface="Times New Roman"/>
                        <a:cs typeface="Palatino"/>
                      </a:endParaRPr>
                    </a:p>
                  </a:txBody>
                  <a:tcPr marL="0" marR="0" marT="0" marB="0"/>
                </a:tc>
              </a:tr>
              <a:tr h="691581">
                <a:tc>
                  <a:txBody>
                    <a:bodyPr/>
                    <a:lstStyle/>
                    <a:p>
                      <a:pPr marL="0" indent="0">
                        <a:spcAft>
                          <a:spcPts val="400"/>
                        </a:spcAft>
                      </a:pPr>
                      <a:endParaRPr lang="en-GB" sz="2000" dirty="0">
                        <a:solidFill>
                          <a:schemeClr val="bg1"/>
                        </a:solidFill>
                        <a:latin typeface="+mj-lt"/>
                        <a:ea typeface="Times New Roman"/>
                        <a:cs typeface="Palatino"/>
                      </a:endParaRPr>
                    </a:p>
                  </a:txBody>
                  <a:tcPr marL="0" marR="0" marT="0" marB="0" anchor="ctr">
                    <a:solidFill>
                      <a:srgbClr val="1691D0"/>
                    </a:solidFill>
                  </a:tcPr>
                </a:tc>
                <a:tc>
                  <a:txBody>
                    <a:bodyPr/>
                    <a:lstStyle/>
                    <a:p>
                      <a:pPr marL="84138" indent="0">
                        <a:spcAft>
                          <a:spcPts val="400"/>
                        </a:spcAft>
                      </a:pPr>
                      <a:r>
                        <a:rPr lang="en-US" sz="2000" dirty="0" smtClean="0">
                          <a:solidFill>
                            <a:schemeClr val="bg1"/>
                          </a:solidFill>
                          <a:latin typeface="+mj-lt"/>
                        </a:rPr>
                        <a:t>exceeds goal</a:t>
                      </a:r>
                      <a:endParaRPr lang="en-GB" sz="2000" dirty="0">
                        <a:solidFill>
                          <a:schemeClr val="bg1"/>
                        </a:solidFill>
                        <a:latin typeface="+mj-lt"/>
                        <a:ea typeface="Times New Roman"/>
                        <a:cs typeface="Palatino"/>
                      </a:endParaRPr>
                    </a:p>
                  </a:txBody>
                  <a:tcPr marL="0" marR="0" marT="0" marB="0" anchor="ctr">
                    <a:solidFill>
                      <a:srgbClr val="1691D0"/>
                    </a:solidFill>
                  </a:tcPr>
                </a:tc>
                <a:tc>
                  <a:txBody>
                    <a:bodyPr/>
                    <a:lstStyle/>
                    <a:p>
                      <a:pPr marL="84138" indent="0">
                        <a:spcAft>
                          <a:spcPts val="400"/>
                        </a:spcAft>
                      </a:pPr>
                      <a:r>
                        <a:rPr lang="en-US" sz="2000" dirty="0" smtClean="0">
                          <a:solidFill>
                            <a:schemeClr val="bg1"/>
                          </a:solidFill>
                          <a:latin typeface="+mj-lt"/>
                        </a:rPr>
                        <a:t>falls short of goal</a:t>
                      </a:r>
                      <a:endParaRPr lang="en-GB" sz="2000" dirty="0">
                        <a:solidFill>
                          <a:schemeClr val="bg1"/>
                        </a:solidFill>
                        <a:latin typeface="+mj-lt"/>
                        <a:ea typeface="Times New Roman"/>
                        <a:cs typeface="Palatino"/>
                      </a:endParaRPr>
                    </a:p>
                  </a:txBody>
                  <a:tcPr marL="0" marR="0" marT="0" marB="0" anchor="ctr">
                    <a:solidFill>
                      <a:srgbClr val="1691D0"/>
                    </a:solidFill>
                  </a:tcPr>
                </a:tc>
              </a:tr>
              <a:tr h="691581">
                <a:tc>
                  <a:txBody>
                    <a:bodyPr/>
                    <a:lstStyle/>
                    <a:p>
                      <a:pPr marL="0" indent="0">
                        <a:spcAft>
                          <a:spcPts val="400"/>
                        </a:spcAft>
                      </a:pPr>
                      <a:r>
                        <a:rPr lang="en-US" sz="2000" dirty="0" smtClean="0">
                          <a:latin typeface="+mj-lt"/>
                        </a:rPr>
                        <a:t>Change </a:t>
                      </a:r>
                      <a:r>
                        <a:rPr lang="en-US" sz="2000" dirty="0">
                          <a:latin typeface="+mj-lt"/>
                        </a:rPr>
                        <a:t>behavior</a:t>
                      </a:r>
                      <a:endParaRPr lang="en-GB" sz="2000" dirty="0">
                        <a:latin typeface="+mj-lt"/>
                        <a:ea typeface="Times New Roman"/>
                        <a:cs typeface="Palatino"/>
                      </a:endParaRPr>
                    </a:p>
                  </a:txBody>
                  <a:tcPr marL="0" marR="0" marT="0" marB="0" anchor="ctr"/>
                </a:tc>
                <a:tc>
                  <a:txBody>
                    <a:bodyPr/>
                    <a:lstStyle/>
                    <a:p>
                      <a:pPr marL="84138" indent="0">
                        <a:spcAft>
                          <a:spcPts val="400"/>
                        </a:spcAft>
                      </a:pPr>
                      <a:r>
                        <a:rPr lang="en-US" sz="2000" dirty="0">
                          <a:latin typeface="+mj-lt"/>
                        </a:rPr>
                        <a:t>Exert less effort</a:t>
                      </a:r>
                      <a:endParaRPr lang="en-GB" sz="2000" dirty="0">
                        <a:latin typeface="+mj-lt"/>
                        <a:ea typeface="Times New Roman"/>
                        <a:cs typeface="Palatino"/>
                      </a:endParaRPr>
                    </a:p>
                  </a:txBody>
                  <a:tcPr marL="0" marR="0" marT="0" marB="0" anchor="ctr"/>
                </a:tc>
                <a:tc>
                  <a:txBody>
                    <a:bodyPr/>
                    <a:lstStyle/>
                    <a:p>
                      <a:pPr marL="84138" indent="0">
                        <a:spcAft>
                          <a:spcPts val="400"/>
                        </a:spcAft>
                      </a:pPr>
                      <a:r>
                        <a:rPr lang="en-US" sz="2000" b="1" dirty="0">
                          <a:latin typeface="+mj-lt"/>
                        </a:rPr>
                        <a:t>Increase effort</a:t>
                      </a:r>
                      <a:endParaRPr lang="en-GB" sz="2000" b="1" dirty="0">
                        <a:latin typeface="+mj-lt"/>
                        <a:ea typeface="Times New Roman"/>
                        <a:cs typeface="Palatino"/>
                      </a:endParaRPr>
                    </a:p>
                  </a:txBody>
                  <a:tcPr marL="0" marR="0" marT="0" marB="0" anchor="ctr"/>
                </a:tc>
              </a:tr>
              <a:tr h="691581">
                <a:tc>
                  <a:txBody>
                    <a:bodyPr/>
                    <a:lstStyle/>
                    <a:p>
                      <a:pPr marL="0" indent="0">
                        <a:spcAft>
                          <a:spcPts val="400"/>
                        </a:spcAft>
                      </a:pPr>
                      <a:r>
                        <a:rPr lang="en-US" sz="2000" dirty="0">
                          <a:latin typeface="+mj-lt"/>
                        </a:rPr>
                        <a:t>Change goal</a:t>
                      </a:r>
                      <a:endParaRPr lang="en-GB" sz="2000" dirty="0">
                        <a:latin typeface="+mj-lt"/>
                        <a:ea typeface="Times New Roman"/>
                        <a:cs typeface="Palatino"/>
                      </a:endParaRPr>
                    </a:p>
                  </a:txBody>
                  <a:tcPr marL="0" marR="0" marT="0" marB="0" anchor="ctr"/>
                </a:tc>
                <a:tc>
                  <a:txBody>
                    <a:bodyPr/>
                    <a:lstStyle/>
                    <a:p>
                      <a:pPr marL="84138" indent="0">
                        <a:spcAft>
                          <a:spcPts val="400"/>
                        </a:spcAft>
                      </a:pPr>
                      <a:r>
                        <a:rPr lang="en-US" sz="2000" b="1" dirty="0">
                          <a:latin typeface="+mj-lt"/>
                        </a:rPr>
                        <a:t>Increase aspiration</a:t>
                      </a:r>
                      <a:endParaRPr lang="en-GB" sz="2000" b="1" dirty="0">
                        <a:latin typeface="+mj-lt"/>
                        <a:ea typeface="Times New Roman"/>
                        <a:cs typeface="Palatino"/>
                      </a:endParaRPr>
                    </a:p>
                  </a:txBody>
                  <a:tcPr marL="0" marR="0" marT="0" marB="0" anchor="ctr"/>
                </a:tc>
                <a:tc>
                  <a:txBody>
                    <a:bodyPr/>
                    <a:lstStyle/>
                    <a:p>
                      <a:pPr marL="84138" indent="0">
                        <a:spcAft>
                          <a:spcPts val="400"/>
                        </a:spcAft>
                      </a:pPr>
                      <a:r>
                        <a:rPr lang="en-US" sz="2000" dirty="0">
                          <a:latin typeface="+mj-lt"/>
                        </a:rPr>
                        <a:t>Reduce aspiration</a:t>
                      </a:r>
                      <a:endParaRPr lang="en-GB" sz="2000" dirty="0">
                        <a:latin typeface="+mj-lt"/>
                        <a:ea typeface="Times New Roman"/>
                        <a:cs typeface="Palatino"/>
                      </a:endParaRPr>
                    </a:p>
                  </a:txBody>
                  <a:tcPr marL="0" marR="0" marT="0" marB="0" anchor="ctr"/>
                </a:tc>
              </a:tr>
              <a:tr h="691581">
                <a:tc>
                  <a:txBody>
                    <a:bodyPr/>
                    <a:lstStyle/>
                    <a:p>
                      <a:pPr marL="0" indent="0">
                        <a:spcAft>
                          <a:spcPts val="400"/>
                        </a:spcAft>
                      </a:pPr>
                      <a:r>
                        <a:rPr lang="en-US" sz="2000" dirty="0">
                          <a:latin typeface="+mj-lt"/>
                        </a:rPr>
                        <a:t>Abandon goal</a:t>
                      </a:r>
                      <a:endParaRPr lang="en-GB" sz="2000" dirty="0">
                        <a:latin typeface="+mj-lt"/>
                        <a:ea typeface="Times New Roman"/>
                        <a:cs typeface="Palatino"/>
                      </a:endParaRPr>
                    </a:p>
                  </a:txBody>
                  <a:tcPr marL="0" marR="0" marT="0" marB="0" anchor="ctr"/>
                </a:tc>
                <a:tc>
                  <a:txBody>
                    <a:bodyPr/>
                    <a:lstStyle/>
                    <a:p>
                      <a:pPr marL="84138" indent="0">
                        <a:spcAft>
                          <a:spcPts val="400"/>
                        </a:spcAft>
                      </a:pPr>
                      <a:r>
                        <a:rPr lang="en-US" sz="2000" dirty="0">
                          <a:latin typeface="+mj-lt"/>
                        </a:rPr>
                        <a:t>Decide goal is too easy</a:t>
                      </a:r>
                      <a:endParaRPr lang="en-GB" sz="2000" dirty="0">
                        <a:latin typeface="+mj-lt"/>
                        <a:ea typeface="Times New Roman"/>
                        <a:cs typeface="Palatino"/>
                      </a:endParaRPr>
                    </a:p>
                  </a:txBody>
                  <a:tcPr marL="0" marR="0" marT="0" marB="0" anchor="ctr"/>
                </a:tc>
                <a:tc>
                  <a:txBody>
                    <a:bodyPr/>
                    <a:lstStyle/>
                    <a:p>
                      <a:pPr marL="84138" indent="0">
                        <a:spcAft>
                          <a:spcPts val="400"/>
                        </a:spcAft>
                      </a:pPr>
                      <a:r>
                        <a:rPr lang="en-US" sz="2000" dirty="0">
                          <a:latin typeface="+mj-lt"/>
                        </a:rPr>
                        <a:t>Decide goal is too hard</a:t>
                      </a:r>
                      <a:endParaRPr lang="en-GB" sz="2000" dirty="0">
                        <a:latin typeface="+mj-lt"/>
                        <a:ea typeface="Times New Roman"/>
                        <a:cs typeface="Palatino"/>
                      </a:endParaRPr>
                    </a:p>
                  </a:txBody>
                  <a:tcPr marL="0" marR="0" marT="0" marB="0" anchor="ctr"/>
                </a:tc>
              </a:tr>
              <a:tr h="691581">
                <a:tc>
                  <a:txBody>
                    <a:bodyPr/>
                    <a:lstStyle/>
                    <a:p>
                      <a:pPr>
                        <a:spcAft>
                          <a:spcPts val="400"/>
                        </a:spcAft>
                      </a:pPr>
                      <a:r>
                        <a:rPr lang="en-US" sz="2000" dirty="0">
                          <a:latin typeface="+mj-lt"/>
                        </a:rPr>
                        <a:t>Reject feedback</a:t>
                      </a:r>
                      <a:endParaRPr lang="en-GB" sz="2000" dirty="0">
                        <a:latin typeface="+mj-lt"/>
                        <a:ea typeface="Times New Roman"/>
                        <a:cs typeface="Palatino"/>
                      </a:endParaRPr>
                    </a:p>
                  </a:txBody>
                  <a:tcPr marL="0" marR="0" marT="0" marB="0" anchor="ctr"/>
                </a:tc>
                <a:tc>
                  <a:txBody>
                    <a:bodyPr/>
                    <a:lstStyle/>
                    <a:p>
                      <a:pPr marL="84138" indent="0">
                        <a:spcAft>
                          <a:spcPts val="400"/>
                        </a:spcAft>
                      </a:pPr>
                      <a:r>
                        <a:rPr lang="en-US" sz="2000" dirty="0">
                          <a:latin typeface="+mj-lt"/>
                        </a:rPr>
                        <a:t>Feedback is ignored</a:t>
                      </a:r>
                      <a:endParaRPr lang="en-GB" sz="2000" dirty="0">
                        <a:latin typeface="+mj-lt"/>
                        <a:ea typeface="Times New Roman"/>
                        <a:cs typeface="Palatino"/>
                      </a:endParaRPr>
                    </a:p>
                  </a:txBody>
                  <a:tcPr marL="0" marR="0" marT="0" marB="0" anchor="ctr"/>
                </a:tc>
                <a:tc>
                  <a:txBody>
                    <a:bodyPr/>
                    <a:lstStyle/>
                    <a:p>
                      <a:pPr marL="84138" indent="0">
                        <a:spcAft>
                          <a:spcPts val="400"/>
                        </a:spcAft>
                      </a:pPr>
                      <a:r>
                        <a:rPr lang="en-US" sz="2000" dirty="0">
                          <a:latin typeface="+mj-lt"/>
                        </a:rPr>
                        <a:t>Feedback is ignored</a:t>
                      </a:r>
                      <a:endParaRPr lang="en-GB" sz="2000" dirty="0">
                        <a:latin typeface="+mj-lt"/>
                        <a:ea typeface="Times New Roman"/>
                        <a:cs typeface="Palatino"/>
                      </a:endParaRPr>
                    </a:p>
                  </a:txBody>
                  <a:tcPr marL="0" marR="0" marT="0" marB="0" anchor="ctr"/>
                </a:tc>
              </a:tr>
            </a:tbl>
          </a:graphicData>
        </a:graphic>
      </p:graphicFrame>
    </p:spTree>
    <p:extLst>
      <p:ext uri="{BB962C8B-B14F-4D97-AF65-F5344CB8AC3E}">
        <p14:creationId xmlns:p14="http://schemas.microsoft.com/office/powerpoint/2010/main" val="703812906"/>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Meanings and consequences of school grades</a:t>
            </a:r>
            <a:endParaRPr lang="en-US" dirty="0"/>
          </a:p>
        </p:txBody>
      </p:sp>
      <p:sp>
        <p:nvSpPr>
          <p:cNvPr id="3" name="Content Placeholder 2"/>
          <p:cNvSpPr>
            <a:spLocks noGrp="1"/>
          </p:cNvSpPr>
          <p:nvPr>
            <p:ph idx="1"/>
          </p:nvPr>
        </p:nvSpPr>
        <p:spPr>
          <a:xfrm>
            <a:off x="717550" y="1384300"/>
            <a:ext cx="7969250" cy="5384800"/>
          </a:xfrm>
        </p:spPr>
        <p:txBody>
          <a:bodyPr>
            <a:normAutofit lnSpcReduction="10000"/>
          </a:bodyPr>
          <a:lstStyle/>
          <a:p>
            <a:r>
              <a:rPr lang="en-US" dirty="0" smtClean="0"/>
              <a:t>Two rationales for grading</a:t>
            </a:r>
          </a:p>
          <a:p>
            <a:pPr lvl="1"/>
            <a:r>
              <a:rPr lang="en-US" dirty="0" smtClean="0"/>
              <a:t>Meanings</a:t>
            </a:r>
          </a:p>
          <a:p>
            <a:pPr lvl="2"/>
            <a:r>
              <a:rPr lang="en-US" dirty="0" smtClean="0"/>
              <a:t>Assessment as evidentiary reasoning</a:t>
            </a:r>
          </a:p>
          <a:p>
            <a:pPr lvl="2"/>
            <a:r>
              <a:rPr lang="en-US" dirty="0" smtClean="0"/>
              <a:t>Assessment outcomes as supports for making inferences</a:t>
            </a:r>
          </a:p>
          <a:p>
            <a:pPr lvl="3"/>
            <a:r>
              <a:rPr lang="en-US" dirty="0" smtClean="0"/>
              <a:t>(e.g., about student achievement)</a:t>
            </a:r>
          </a:p>
          <a:p>
            <a:pPr lvl="1"/>
            <a:r>
              <a:rPr lang="en-US" dirty="0" smtClean="0"/>
              <a:t>Consequences</a:t>
            </a:r>
          </a:p>
          <a:p>
            <a:pPr lvl="2"/>
            <a:r>
              <a:rPr lang="en-US" dirty="0" smtClean="0"/>
              <a:t>Assessment outcomes as rewards and punishments</a:t>
            </a:r>
          </a:p>
          <a:p>
            <a:pPr lvl="2"/>
            <a:r>
              <a:rPr lang="en-US" dirty="0" smtClean="0"/>
              <a:t>Assessments create incentives for students to do what we want them to do</a:t>
            </a:r>
          </a:p>
          <a:p>
            <a:pPr lvl="1"/>
            <a:r>
              <a:rPr lang="en-US" dirty="0" smtClean="0"/>
              <a:t>These two rationales interact,</a:t>
            </a:r>
            <a:r>
              <a:rPr lang="en-US" b="1" dirty="0" smtClean="0"/>
              <a:t> and conflict</a:t>
            </a:r>
          </a:p>
          <a:p>
            <a:pPr lvl="2"/>
            <a:r>
              <a:rPr lang="en-US" dirty="0" smtClean="0"/>
              <a:t>achievement grades for completion of homework</a:t>
            </a:r>
          </a:p>
          <a:p>
            <a:pPr lvl="2"/>
            <a:r>
              <a:rPr lang="en-US" dirty="0" smtClean="0"/>
              <a:t>achievement grades for effort</a:t>
            </a:r>
          </a:p>
          <a:p>
            <a:pPr lvl="2"/>
            <a:r>
              <a:rPr lang="en-US" dirty="0" smtClean="0"/>
              <a:t>penalties for late submission</a:t>
            </a:r>
          </a:p>
          <a:p>
            <a:pPr lvl="2"/>
            <a:r>
              <a:rPr lang="en-US" dirty="0" smtClean="0"/>
              <a:t>zeroes for missing work</a:t>
            </a:r>
          </a:p>
        </p:txBody>
      </p:sp>
      <p:sp>
        <p:nvSpPr>
          <p:cNvPr id="4" name="Slide Number Placeholder 3"/>
          <p:cNvSpPr>
            <a:spLocks noGrp="1"/>
          </p:cNvSpPr>
          <p:nvPr>
            <p:ph type="sldNum" sz="quarter" idx="12"/>
          </p:nvPr>
        </p:nvSpPr>
        <p:spPr/>
        <p:txBody>
          <a:bodyPr>
            <a:normAutofit fontScale="92500" lnSpcReduction="20000"/>
          </a:bodyPr>
          <a:lstStyle/>
          <a:p>
            <a:fld id="{9C0F6FC3-3F0F-484D-B7AD-35414CAF3DD6}" type="slidenum">
              <a:rPr lang="en-US" smtClean="0"/>
              <a:pPr/>
              <a:t>88</a:t>
            </a:fld>
            <a:endParaRPr lang="en-US"/>
          </a:p>
        </p:txBody>
      </p:sp>
    </p:spTree>
    <p:extLst>
      <p:ext uri="{BB962C8B-B14F-4D97-AF65-F5344CB8AC3E}">
        <p14:creationId xmlns:p14="http://schemas.microsoft.com/office/powerpoint/2010/main" val="12305575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Dual-pathway theory (Boekaerts, 2006)</a:t>
            </a:r>
            <a:endParaRPr lang="en-US"/>
          </a:p>
        </p:txBody>
      </p:sp>
      <p:sp>
        <p:nvSpPr>
          <p:cNvPr id="38915" name="Content Placeholder 2"/>
          <p:cNvSpPr>
            <a:spLocks noGrp="1"/>
          </p:cNvSpPr>
          <p:nvPr>
            <p:ph idx="1"/>
          </p:nvPr>
        </p:nvSpPr>
        <p:spPr>
          <a:xfrm>
            <a:off x="717550" y="1384300"/>
            <a:ext cx="8426450" cy="5473700"/>
          </a:xfrm>
        </p:spPr>
        <p:txBody>
          <a:bodyPr/>
          <a:lstStyle/>
          <a:p>
            <a:r>
              <a:rPr lang="en-US" dirty="0" smtClean="0"/>
              <a:t>Long-term learning goals are translated into short-term learning intentions</a:t>
            </a:r>
          </a:p>
          <a:p>
            <a:r>
              <a:rPr lang="en-US" dirty="0" smtClean="0"/>
              <a:t>Dynamic comparisons of task and situational demands with personal resources, taking into account:</a:t>
            </a:r>
          </a:p>
          <a:p>
            <a:pPr lvl="1"/>
            <a:r>
              <a:rPr lang="en-US" dirty="0" smtClean="0"/>
              <a:t>Current perceptions of the task </a:t>
            </a:r>
          </a:p>
          <a:p>
            <a:pPr lvl="1"/>
            <a:r>
              <a:rPr lang="en-US" dirty="0" smtClean="0"/>
              <a:t>Beliefs about the subject or task</a:t>
            </a:r>
          </a:p>
          <a:p>
            <a:pPr lvl="1"/>
            <a:r>
              <a:rPr lang="en-US" dirty="0" smtClean="0"/>
              <a:t>Beliefs about “ability” and the role of effort in the subject</a:t>
            </a:r>
          </a:p>
          <a:p>
            <a:pPr lvl="1"/>
            <a:r>
              <a:rPr lang="en-US" dirty="0" smtClean="0"/>
              <a:t>Interest in the subject (personal vs. situational)</a:t>
            </a:r>
          </a:p>
          <a:p>
            <a:pPr lvl="1"/>
            <a:r>
              <a:rPr lang="en-US" dirty="0" smtClean="0"/>
              <a:t>Previous experiences on similar tasks</a:t>
            </a:r>
          </a:p>
          <a:p>
            <a:pPr lvl="1"/>
            <a:r>
              <a:rPr lang="en-US" dirty="0" smtClean="0"/>
              <a:t>Costs and benefits</a:t>
            </a:r>
          </a:p>
        </p:txBody>
      </p:sp>
      <p:sp>
        <p:nvSpPr>
          <p:cNvPr id="2" name="Slide Number Placeholder 1"/>
          <p:cNvSpPr>
            <a:spLocks noGrp="1"/>
          </p:cNvSpPr>
          <p:nvPr>
            <p:ph type="sldNum" sz="quarter" idx="12"/>
          </p:nvPr>
        </p:nvSpPr>
        <p:spPr/>
        <p:txBody>
          <a:bodyPr/>
          <a:lstStyle/>
          <a:p>
            <a:fld id="{9C0F6FC3-3F0F-484D-B7AD-35414CAF3DD6}" type="slidenum">
              <a:rPr lang="en-US" smtClean="0"/>
              <a:pPr/>
              <a:t>89</a:t>
            </a:fld>
            <a:endParaRPr lang="en-US"/>
          </a:p>
        </p:txBody>
      </p:sp>
    </p:spTree>
    <p:extLst>
      <p:ext uri="{BB962C8B-B14F-4D97-AF65-F5344CB8AC3E}">
        <p14:creationId xmlns:p14="http://schemas.microsoft.com/office/powerpoint/2010/main" val="21003499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ideas in reading</a:t>
            </a:r>
            <a:endParaRPr lang="en-US" dirty="0"/>
          </a:p>
        </p:txBody>
      </p:sp>
      <p:sp>
        <p:nvSpPr>
          <p:cNvPr id="4" name="Content Placeholder 3"/>
          <p:cNvSpPr>
            <a:spLocks noGrp="1"/>
          </p:cNvSpPr>
          <p:nvPr>
            <p:ph idx="1"/>
          </p:nvPr>
        </p:nvSpPr>
        <p:spPr/>
        <p:txBody>
          <a:bodyPr/>
          <a:lstStyle/>
          <a:p>
            <a:r>
              <a:rPr lang="en-US" dirty="0" smtClean="0"/>
              <a:t>Writing is an attempt to communicate meaning</a:t>
            </a:r>
          </a:p>
          <a:p>
            <a:r>
              <a:rPr lang="en-US" dirty="0" smtClean="0"/>
              <a:t>Making sense of text often requires making connections between sentences</a:t>
            </a:r>
          </a:p>
          <a:p>
            <a:r>
              <a:rPr lang="en-US" dirty="0" smtClean="0"/>
              <a:t>Writers often choose words for the effect they have on the listener/reader</a:t>
            </a:r>
          </a:p>
          <a:p>
            <a:r>
              <a:rPr lang="en-US" dirty="0" smtClean="0"/>
              <a:t>The hero’s journey (Campbell, 1949)</a:t>
            </a:r>
          </a:p>
          <a:p>
            <a:r>
              <a:rPr lang="mr-IN" dirty="0" smtClean="0"/>
              <a:t>…</a:t>
            </a:r>
            <a:endParaRPr lang="en-US" dirty="0"/>
          </a:p>
        </p:txBody>
      </p:sp>
      <p:sp>
        <p:nvSpPr>
          <p:cNvPr id="3" name="Slide Number Placeholder 2"/>
          <p:cNvSpPr>
            <a:spLocks noGrp="1"/>
          </p:cNvSpPr>
          <p:nvPr>
            <p:ph type="sldNum" sz="quarter" idx="12"/>
          </p:nvPr>
        </p:nvSpPr>
        <p:spPr/>
        <p:txBody>
          <a:bodyPr/>
          <a:lstStyle/>
          <a:p>
            <a:pPr>
              <a:defRPr/>
            </a:pPr>
            <a:fld id="{0BCA7252-6283-0043-95DE-9CBA704BC554}" type="slidenum">
              <a:rPr lang="en-GB" smtClean="0"/>
              <a:pPr>
                <a:defRPr/>
              </a:pPr>
              <a:t>9</a:t>
            </a:fld>
            <a:endParaRPr lang="en-GB" dirty="0"/>
          </a:p>
        </p:txBody>
      </p:sp>
    </p:spTree>
    <p:extLst>
      <p:ext uri="{BB962C8B-B14F-4D97-AF65-F5344CB8AC3E}">
        <p14:creationId xmlns:p14="http://schemas.microsoft.com/office/powerpoint/2010/main" val="13576842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then it comes down to</a:t>
            </a:r>
            <a:r>
              <a:rPr lang="mr-IN" dirty="0" smtClean="0"/>
              <a:t>…</a:t>
            </a:r>
            <a:endParaRPr lang="en-US" dirty="0"/>
          </a:p>
        </p:txBody>
      </p:sp>
      <p:sp>
        <p:nvSpPr>
          <p:cNvPr id="3" name="Content Placeholder 2"/>
          <p:cNvSpPr>
            <a:spLocks noGrp="1"/>
          </p:cNvSpPr>
          <p:nvPr>
            <p:ph idx="1"/>
          </p:nvPr>
        </p:nvSpPr>
        <p:spPr/>
        <p:txBody>
          <a:bodyPr/>
          <a:lstStyle/>
          <a:p>
            <a:r>
              <a:rPr lang="en-US" dirty="0" smtClean="0"/>
              <a:t>Resulting activation of energy along one of two pathways</a:t>
            </a:r>
          </a:p>
          <a:p>
            <a:pPr lvl="1"/>
            <a:r>
              <a:rPr lang="en-US" dirty="0" smtClean="0"/>
              <a:t>Wellbeing</a:t>
            </a:r>
          </a:p>
          <a:p>
            <a:pPr lvl="1"/>
            <a:r>
              <a:rPr lang="en-US" dirty="0" smtClean="0"/>
              <a:t>Growth</a:t>
            </a:r>
          </a:p>
          <a:p>
            <a:r>
              <a:rPr lang="en-US" dirty="0" smtClean="0"/>
              <a:t>We need assessment systems that push our students towards a focus on growth, rather </a:t>
            </a:r>
            <a:r>
              <a:rPr lang="en-US" smtClean="0"/>
              <a:t>than wellbeing</a:t>
            </a:r>
          </a:p>
          <a:p>
            <a:endParaRPr lang="en-US" dirty="0" smtClean="0"/>
          </a:p>
        </p:txBody>
      </p:sp>
    </p:spTree>
    <p:extLst>
      <p:ext uri="{BB962C8B-B14F-4D97-AF65-F5344CB8AC3E}">
        <p14:creationId xmlns:p14="http://schemas.microsoft.com/office/powerpoint/2010/main" val="5353505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717550" y="1384300"/>
            <a:ext cx="7969250" cy="5473700"/>
          </a:xfrm>
        </p:spPr>
        <p:txBody>
          <a:bodyPr/>
          <a:lstStyle/>
          <a:p>
            <a:r>
              <a:rPr lang="en-US" dirty="0" smtClean="0"/>
              <a:t>Before we can assess, we need clear models of progression</a:t>
            </a:r>
          </a:p>
          <a:p>
            <a:r>
              <a:rPr lang="en-US" dirty="0" smtClean="0"/>
              <a:t>Validity is not a property of tests or assessments, but of </a:t>
            </a:r>
            <a:r>
              <a:rPr lang="en-US" i="1" dirty="0" smtClean="0"/>
              <a:t>inferences</a:t>
            </a:r>
            <a:r>
              <a:rPr lang="en-US" dirty="0" smtClean="0"/>
              <a:t>, which are weakened by</a:t>
            </a:r>
          </a:p>
          <a:p>
            <a:pPr lvl="1"/>
            <a:r>
              <a:rPr lang="en-US" dirty="0" smtClean="0"/>
              <a:t>construct underrepresentation</a:t>
            </a:r>
          </a:p>
          <a:p>
            <a:pPr lvl="1"/>
            <a:r>
              <a:rPr lang="en-US" dirty="0" smtClean="0"/>
              <a:t>construct-irrelevant variance</a:t>
            </a:r>
          </a:p>
          <a:p>
            <a:r>
              <a:rPr lang="en-US" dirty="0" smtClean="0"/>
              <a:t>Reliability is a key requirement for validity</a:t>
            </a:r>
          </a:p>
          <a:p>
            <a:r>
              <a:rPr lang="en-US" dirty="0" smtClean="0"/>
              <a:t>Limited test reliability has particularly severe consequences for changes scores and diagnosis</a:t>
            </a:r>
          </a:p>
          <a:p>
            <a:r>
              <a:rPr lang="en-US" dirty="0" smtClean="0"/>
              <a:t>Assessments are important for what they </a:t>
            </a:r>
            <a:r>
              <a:rPr lang="en-US" i="1" dirty="0" smtClean="0"/>
              <a:t>do</a:t>
            </a:r>
            <a:r>
              <a:rPr lang="en-US" dirty="0" smtClean="0"/>
              <a:t> as well as what they </a:t>
            </a:r>
            <a:r>
              <a:rPr lang="en-US" i="1" dirty="0" smtClean="0"/>
              <a:t>mean</a:t>
            </a:r>
            <a:endParaRPr lang="en-US" i="1" dirty="0"/>
          </a:p>
        </p:txBody>
      </p:sp>
    </p:spTree>
    <p:extLst>
      <p:ext uri="{BB962C8B-B14F-4D97-AF65-F5344CB8AC3E}">
        <p14:creationId xmlns:p14="http://schemas.microsoft.com/office/powerpoint/2010/main" val="5827294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s>
</file>

<file path=ppt/theme/_rels/themeOverride6.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s>
</file>

<file path=ppt/theme/theme1.xml><?xml version="1.0" encoding="utf-8"?>
<a:theme xmlns:a="http://schemas.openxmlformats.org/drawingml/2006/main" name="LSI DWC theme">
  <a:themeElements>
    <a:clrScheme name="Custom 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EFFF3"/>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5">
    <a:dk1>
      <a:sysClr val="windowText" lastClr="000000"/>
    </a:dk1>
    <a:lt1>
      <a:sysClr val="window" lastClr="FFFFFF"/>
    </a:lt1>
    <a:dk2>
      <a:srgbClr val="3488B6"/>
    </a:dk2>
    <a:lt2>
      <a:srgbClr val="EBDDC3"/>
    </a:lt2>
    <a:accent1>
      <a:srgbClr val="525A93"/>
    </a:accent1>
    <a:accent2>
      <a:srgbClr val="EDAA61"/>
    </a:accent2>
    <a:accent3>
      <a:srgbClr val="A5AB81"/>
    </a:accent3>
    <a:accent4>
      <a:srgbClr val="EDAA61"/>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2.xml><?xml version="1.0" encoding="utf-8"?>
<a:themeOverride xmlns:a="http://schemas.openxmlformats.org/drawingml/2006/main">
  <a:clrScheme name="Custom 5">
    <a:dk1>
      <a:sysClr val="windowText" lastClr="000000"/>
    </a:dk1>
    <a:lt1>
      <a:sysClr val="window" lastClr="FFFFFF"/>
    </a:lt1>
    <a:dk2>
      <a:srgbClr val="3488B6"/>
    </a:dk2>
    <a:lt2>
      <a:srgbClr val="EBDDC3"/>
    </a:lt2>
    <a:accent1>
      <a:srgbClr val="525A93"/>
    </a:accent1>
    <a:accent2>
      <a:srgbClr val="EDAA61"/>
    </a:accent2>
    <a:accent3>
      <a:srgbClr val="A5AB81"/>
    </a:accent3>
    <a:accent4>
      <a:srgbClr val="EDAA61"/>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3.xml><?xml version="1.0" encoding="utf-8"?>
<a:themeOverride xmlns:a="http://schemas.openxmlformats.org/drawingml/2006/main">
  <a:clrScheme name="Custom 5">
    <a:dk1>
      <a:sysClr val="windowText" lastClr="000000"/>
    </a:dk1>
    <a:lt1>
      <a:sysClr val="window" lastClr="FFFFFF"/>
    </a:lt1>
    <a:dk2>
      <a:srgbClr val="3488B6"/>
    </a:dk2>
    <a:lt2>
      <a:srgbClr val="EBDDC3"/>
    </a:lt2>
    <a:accent1>
      <a:srgbClr val="525A93"/>
    </a:accent1>
    <a:accent2>
      <a:srgbClr val="EDAA61"/>
    </a:accent2>
    <a:accent3>
      <a:srgbClr val="A5AB81"/>
    </a:accent3>
    <a:accent4>
      <a:srgbClr val="EDAA61"/>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4.xml><?xml version="1.0" encoding="utf-8"?>
<a:themeOverride xmlns:a="http://schemas.openxmlformats.org/drawingml/2006/main">
  <a:clrScheme name="Custom 5">
    <a:dk1>
      <a:sysClr val="windowText" lastClr="000000"/>
    </a:dk1>
    <a:lt1>
      <a:sysClr val="window" lastClr="FFFFFF"/>
    </a:lt1>
    <a:dk2>
      <a:srgbClr val="3488B6"/>
    </a:dk2>
    <a:lt2>
      <a:srgbClr val="EBDDC3"/>
    </a:lt2>
    <a:accent1>
      <a:srgbClr val="525A93"/>
    </a:accent1>
    <a:accent2>
      <a:srgbClr val="EDAA61"/>
    </a:accent2>
    <a:accent3>
      <a:srgbClr val="A5AB81"/>
    </a:accent3>
    <a:accent4>
      <a:srgbClr val="EDAA61"/>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5.xml><?xml version="1.0" encoding="utf-8"?>
<a:themeOverride xmlns:a="http://schemas.openxmlformats.org/drawingml/2006/main">
  <a:clrScheme name="Custom 5">
    <a:dk1>
      <a:sysClr val="windowText" lastClr="000000"/>
    </a:dk1>
    <a:lt1>
      <a:sysClr val="window" lastClr="FFFFFF"/>
    </a:lt1>
    <a:dk2>
      <a:srgbClr val="3488B6"/>
    </a:dk2>
    <a:lt2>
      <a:srgbClr val="EBDDC3"/>
    </a:lt2>
    <a:accent1>
      <a:srgbClr val="525A93"/>
    </a:accent1>
    <a:accent2>
      <a:srgbClr val="EDAA61"/>
    </a:accent2>
    <a:accent3>
      <a:srgbClr val="A5AB81"/>
    </a:accent3>
    <a:accent4>
      <a:srgbClr val="EDAA61"/>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6.xml><?xml version="1.0" encoding="utf-8"?>
<a:themeOverride xmlns:a="http://schemas.openxmlformats.org/drawingml/2006/main">
  <a:clrScheme name="Custom 5">
    <a:dk1>
      <a:sysClr val="windowText" lastClr="000000"/>
    </a:dk1>
    <a:lt1>
      <a:sysClr val="window" lastClr="FFFFFF"/>
    </a:lt1>
    <a:dk2>
      <a:srgbClr val="3488B6"/>
    </a:dk2>
    <a:lt2>
      <a:srgbClr val="EBDDC3"/>
    </a:lt2>
    <a:accent1>
      <a:srgbClr val="525A93"/>
    </a:accent1>
    <a:accent2>
      <a:srgbClr val="EDAA61"/>
    </a:accent2>
    <a:accent3>
      <a:srgbClr val="A5AB81"/>
    </a:accent3>
    <a:accent4>
      <a:srgbClr val="EDAA61"/>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LSI DWC theme.thmx</Template>
  <TotalTime>18687</TotalTime>
  <Words>4856</Words>
  <Application>Microsoft Macintosh PowerPoint</Application>
  <PresentationFormat>On-screen Show (4:3)</PresentationFormat>
  <Paragraphs>1206</Paragraphs>
  <Slides>91</Slides>
  <Notes>9</Notes>
  <HiddenSlides>0</HiddenSlides>
  <MMClips>0</MMClips>
  <ScaleCrop>false</ScaleCrop>
  <HeadingPairs>
    <vt:vector size="4" baseType="variant">
      <vt:variant>
        <vt:lpstr>Theme</vt:lpstr>
      </vt:variant>
      <vt:variant>
        <vt:i4>1</vt:i4>
      </vt:variant>
      <vt:variant>
        <vt:lpstr>Slide Titles</vt:lpstr>
      </vt:variant>
      <vt:variant>
        <vt:i4>91</vt:i4>
      </vt:variant>
    </vt:vector>
  </HeadingPairs>
  <TitlesOfParts>
    <vt:vector size="92" baseType="lpstr">
      <vt:lpstr>LSI DWC theme</vt:lpstr>
      <vt:lpstr>Dylan Wiliam (@dylanwiliam)</vt:lpstr>
      <vt:lpstr>Initial assumptions</vt:lpstr>
      <vt:lpstr>Assessment: A cautionary tale</vt:lpstr>
      <vt:lpstr>Equalizing the range for each subject</vt:lpstr>
      <vt:lpstr>And using class ranks in each subject…</vt:lpstr>
      <vt:lpstr>Before we can assess…</vt:lpstr>
      <vt:lpstr>Big ideas</vt:lpstr>
      <vt:lpstr>Big ideas</vt:lpstr>
      <vt:lpstr>Big ideas in reading</vt:lpstr>
      <vt:lpstr>Learning progressions</vt:lpstr>
      <vt:lpstr>The “seductive allure” of neuroscience</vt:lpstr>
      <vt:lpstr>Cortical language localization</vt:lpstr>
      <vt:lpstr>PowerPoint Presentation</vt:lpstr>
      <vt:lpstr>PowerPoint Presentation</vt:lpstr>
      <vt:lpstr>“All models are wrong; some are useful”</vt:lpstr>
      <vt:lpstr>Learning progressions</vt:lpstr>
      <vt:lpstr>The “simple” view of reading</vt:lpstr>
      <vt:lpstr>PowerPoint Presentation</vt:lpstr>
      <vt:lpstr>Copy this</vt:lpstr>
      <vt:lpstr>Reading skills: what are they really?</vt:lpstr>
      <vt:lpstr>Lost in translation?</vt:lpstr>
      <vt:lpstr>Domain knowledge and memory</vt:lpstr>
      <vt:lpstr>PowerPoint Presentation</vt:lpstr>
      <vt:lpstr>Assessment</vt:lpstr>
      <vt:lpstr>Written examinations</vt:lpstr>
      <vt:lpstr>Campbell’s law</vt:lpstr>
      <vt:lpstr>The “Lake Wobegon” effect</vt:lpstr>
      <vt:lpstr>Effects of narrow assessment</vt:lpstr>
      <vt:lpstr>Getting assessment right</vt:lpstr>
      <vt:lpstr>What is an assessment?</vt:lpstr>
      <vt:lpstr>Validity</vt:lpstr>
      <vt:lpstr>Meanings and consequences of assessment</vt:lpstr>
      <vt:lpstr>Validity revisited</vt:lpstr>
      <vt:lpstr>Quality in assessment</vt:lpstr>
      <vt:lpstr>PowerPoint Presentation</vt:lpstr>
      <vt:lpstr>Understanding reliability</vt:lpstr>
      <vt:lpstr>Understanding test scores</vt:lpstr>
      <vt:lpstr>Samples and reliability</vt:lpstr>
      <vt:lpstr>Some examples</vt:lpstr>
      <vt:lpstr>Quantifying reliability</vt:lpstr>
      <vt:lpstr>Relationship of reliability and error</vt:lpstr>
      <vt:lpstr>What does this mean?</vt:lpstr>
      <vt:lpstr>Reliability: 0.75</vt:lpstr>
      <vt:lpstr>Reliability: 0.80</vt:lpstr>
      <vt:lpstr>Reliability: 0.85</vt:lpstr>
      <vt:lpstr>Reliability: 0.90</vt:lpstr>
      <vt:lpstr>Reliability: 0.95</vt:lpstr>
      <vt:lpstr>Understanding what this means in practice</vt:lpstr>
      <vt:lpstr>Grouping students by ability</vt:lpstr>
      <vt:lpstr>Using tests for grouping students by ability</vt:lpstr>
      <vt:lpstr>Diagnostic testing</vt:lpstr>
      <vt:lpstr>The limits of diagnostic testing</vt:lpstr>
      <vt:lpstr>How reliable are 10-item subtest scores?</vt:lpstr>
      <vt:lpstr>Scores of 271 students on form B</vt:lpstr>
      <vt:lpstr>What does this mean?</vt:lpstr>
      <vt:lpstr>Measuring progress</vt:lpstr>
      <vt:lpstr>Reliability, standard errors, and progress</vt:lpstr>
      <vt:lpstr>Errors of measurement and growth</vt:lpstr>
      <vt:lpstr>In other words…</vt:lpstr>
      <vt:lpstr>True and observed growth scores</vt:lpstr>
      <vt:lpstr>Fortunately…</vt:lpstr>
      <vt:lpstr>Curriculum-based measurement</vt:lpstr>
      <vt:lpstr>Curriculum-based measurement </vt:lpstr>
      <vt:lpstr>Review of studies of CBM-R</vt:lpstr>
      <vt:lpstr>PowerPoint Presentation</vt:lpstr>
      <vt:lpstr>Discussion question</vt:lpstr>
      <vt:lpstr>Evidence-centered design</vt:lpstr>
      <vt:lpstr>Evidence-centered design</vt:lpstr>
      <vt:lpstr>Task selection</vt:lpstr>
      <vt:lpstr>Kinther Layticks</vt:lpstr>
      <vt:lpstr>Task presentation</vt:lpstr>
      <vt:lpstr>Item formats</vt:lpstr>
      <vt:lpstr>Diagnostic questions in English</vt:lpstr>
      <vt:lpstr>Evidence identification</vt:lpstr>
      <vt:lpstr>Referents in assessment</vt:lpstr>
      <vt:lpstr>Quality</vt:lpstr>
      <vt:lpstr>Evidence accumulation</vt:lpstr>
      <vt:lpstr>Memory on land and underwater</vt:lpstr>
      <vt:lpstr>Memory is context-dependent</vt:lpstr>
      <vt:lpstr>Alcohol and memory</vt:lpstr>
      <vt:lpstr>Discussion question</vt:lpstr>
      <vt:lpstr>Recording</vt:lpstr>
      <vt:lpstr>Sylvie and Bruno concluded (Carroll, 1893)</vt:lpstr>
      <vt:lpstr>What is a grade?</vt:lpstr>
      <vt:lpstr>Reporting</vt:lpstr>
      <vt:lpstr>Effects of feedback</vt:lpstr>
      <vt:lpstr>Getting feedback right is hard</vt:lpstr>
      <vt:lpstr>Meanings and consequences of school grades</vt:lpstr>
      <vt:lpstr>Dual-pathway theory (Boekaerts, 2006)</vt:lpstr>
      <vt:lpstr>And then it comes down to…</vt:lpstr>
      <vt:lpstr>Summary</vt:lpstr>
    </vt:vector>
  </TitlesOfParts>
  <Company>Institute of Education, University of London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Dylan Wiliam</dc:creator>
  <cp:lastModifiedBy>Dylan Wiliam</cp:lastModifiedBy>
  <cp:revision>196</cp:revision>
  <dcterms:created xsi:type="dcterms:W3CDTF">2013-07-27T16:57:29Z</dcterms:created>
  <dcterms:modified xsi:type="dcterms:W3CDTF">2017-08-03T13:12:52Z</dcterms:modified>
</cp:coreProperties>
</file>