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Lst>
  <p:notesMasterIdLst>
    <p:notesMasterId r:id="rId33"/>
  </p:notesMasterIdLst>
  <p:sldIdLst>
    <p:sldId id="256" r:id="rId2"/>
    <p:sldId id="266" r:id="rId3"/>
    <p:sldId id="257" r:id="rId4"/>
    <p:sldId id="258" r:id="rId5"/>
    <p:sldId id="260" r:id="rId6"/>
    <p:sldId id="274" r:id="rId7"/>
    <p:sldId id="269" r:id="rId8"/>
    <p:sldId id="270" r:id="rId9"/>
    <p:sldId id="271" r:id="rId10"/>
    <p:sldId id="272" r:id="rId11"/>
    <p:sldId id="273" r:id="rId12"/>
    <p:sldId id="275" r:id="rId13"/>
    <p:sldId id="268" r:id="rId14"/>
    <p:sldId id="261" r:id="rId15"/>
    <p:sldId id="262" r:id="rId16"/>
    <p:sldId id="276" r:id="rId17"/>
    <p:sldId id="286" r:id="rId18"/>
    <p:sldId id="287" r:id="rId19"/>
    <p:sldId id="277" r:id="rId20"/>
    <p:sldId id="278" r:id="rId21"/>
    <p:sldId id="279" r:id="rId22"/>
    <p:sldId id="280" r:id="rId23"/>
    <p:sldId id="281" r:id="rId24"/>
    <p:sldId id="282" r:id="rId25"/>
    <p:sldId id="288" r:id="rId26"/>
    <p:sldId id="289" r:id="rId27"/>
    <p:sldId id="263" r:id="rId28"/>
    <p:sldId id="285" r:id="rId29"/>
    <p:sldId id="284" r:id="rId30"/>
    <p:sldId id="291" r:id="rId31"/>
    <p:sldId id="290" r:id="rId32"/>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3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Not%20me%20work:S:Sartain:Teacher%20evaluation%20in%20Chicago.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Not%20me%20work:S:Sartain:Teacher%20evaluation%20in%20Chicago.xlsx"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Macintosh%20HD:Not%20me%20work:S:Sartain:Teacher%20evaluation%20in%20Chicag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95454545454545"/>
          <c:y val="0.233727810650888"/>
          <c:w val="0.621212121212121"/>
          <c:h val="0.745562130177515"/>
        </c:manualLayout>
      </c:layout>
      <c:barChart>
        <c:barDir val="bar"/>
        <c:grouping val="stacked"/>
        <c:varyColors val="0"/>
        <c:ser>
          <c:idx val="0"/>
          <c:order val="0"/>
          <c:tx>
            <c:strRef>
              <c:f>Sheet1!$B$1</c:f>
              <c:strCache>
                <c:ptCount val="1"/>
                <c:pt idx="0">
                  <c:v>Government schools</c:v>
                </c:pt>
              </c:strCache>
            </c:strRef>
          </c:tx>
          <c:invertIfNegative val="0"/>
          <c:cat>
            <c:strRef>
              <c:f>Sheet1!$A$2:$A$30</c:f>
              <c:strCache>
                <c:ptCount val="23"/>
                <c:pt idx="0">
                  <c:v>Luxembourg</c:v>
                </c:pt>
                <c:pt idx="1">
                  <c:v>Japan</c:v>
                </c:pt>
                <c:pt idx="2">
                  <c:v>Italy</c:v>
                </c:pt>
                <c:pt idx="3">
                  <c:v>Switzerland</c:v>
                </c:pt>
                <c:pt idx="4">
                  <c:v>Finland</c:v>
                </c:pt>
                <c:pt idx="5">
                  <c:v>Denmark</c:v>
                </c:pt>
                <c:pt idx="6">
                  <c:v>Czech Republic</c:v>
                </c:pt>
                <c:pt idx="7">
                  <c:v>Sweden</c:v>
                </c:pt>
                <c:pt idx="8">
                  <c:v>Hungary</c:v>
                </c:pt>
                <c:pt idx="9">
                  <c:v>Austria</c:v>
                </c:pt>
                <c:pt idx="10">
                  <c:v>Portugal</c:v>
                </c:pt>
                <c:pt idx="11">
                  <c:v>United States</c:v>
                </c:pt>
                <c:pt idx="12">
                  <c:v>Netherlands</c:v>
                </c:pt>
                <c:pt idx="13">
                  <c:v>Slovak Republic</c:v>
                </c:pt>
                <c:pt idx="14">
                  <c:v>Korea</c:v>
                </c:pt>
                <c:pt idx="15">
                  <c:v>Ireland</c:v>
                </c:pt>
                <c:pt idx="16">
                  <c:v>Spain</c:v>
                </c:pt>
                <c:pt idx="17">
                  <c:v>Canada</c:v>
                </c:pt>
                <c:pt idx="18">
                  <c:v>Mexico</c:v>
                </c:pt>
                <c:pt idx="19">
                  <c:v>New Zealand</c:v>
                </c:pt>
                <c:pt idx="20">
                  <c:v>Germany</c:v>
                </c:pt>
                <c:pt idx="21">
                  <c:v>     OECD average</c:v>
                </c:pt>
                <c:pt idx="22">
                  <c:v>United Kingdom</c:v>
                </c:pt>
              </c:strCache>
            </c:strRef>
          </c:cat>
          <c:val>
            <c:numRef>
              <c:f>Sheet1!$B$2:$B$30</c:f>
              <c:numCache>
                <c:formatCode>General</c:formatCode>
                <c:ptCount val="23"/>
                <c:pt idx="0">
                  <c:v>85.9</c:v>
                </c:pt>
                <c:pt idx="1">
                  <c:v>73.0</c:v>
                </c:pt>
                <c:pt idx="2">
                  <c:v>96.1</c:v>
                </c:pt>
                <c:pt idx="3">
                  <c:v>95.3</c:v>
                </c:pt>
                <c:pt idx="4">
                  <c:v>93.3</c:v>
                </c:pt>
                <c:pt idx="5">
                  <c:v>77.8</c:v>
                </c:pt>
                <c:pt idx="6">
                  <c:v>93.3</c:v>
                </c:pt>
                <c:pt idx="7">
                  <c:v>95.7</c:v>
                </c:pt>
                <c:pt idx="8">
                  <c:v>88.9</c:v>
                </c:pt>
                <c:pt idx="9">
                  <c:v>92.0</c:v>
                </c:pt>
                <c:pt idx="10">
                  <c:v>93.7</c:v>
                </c:pt>
                <c:pt idx="11">
                  <c:v>94.3</c:v>
                </c:pt>
                <c:pt idx="12">
                  <c:v>23.3</c:v>
                </c:pt>
                <c:pt idx="13">
                  <c:v>87.4</c:v>
                </c:pt>
                <c:pt idx="14">
                  <c:v>42.3</c:v>
                </c:pt>
                <c:pt idx="15">
                  <c:v>41.6</c:v>
                </c:pt>
                <c:pt idx="16">
                  <c:v>64.2</c:v>
                </c:pt>
                <c:pt idx="17">
                  <c:v>94.2</c:v>
                </c:pt>
                <c:pt idx="18">
                  <c:v>86.7</c:v>
                </c:pt>
                <c:pt idx="19">
                  <c:v>95.4</c:v>
                </c:pt>
                <c:pt idx="20">
                  <c:v>92.2</c:v>
                </c:pt>
                <c:pt idx="21">
                  <c:v>83.48909657320873</c:v>
                </c:pt>
                <c:pt idx="22">
                  <c:v>93.8</c:v>
                </c:pt>
              </c:numCache>
            </c:numRef>
          </c:val>
        </c:ser>
        <c:ser>
          <c:idx val="1"/>
          <c:order val="1"/>
          <c:tx>
            <c:strRef>
              <c:f>Sheet1!$C$1</c:f>
              <c:strCache>
                <c:ptCount val="1"/>
                <c:pt idx="0">
                  <c:v>Government dependent private</c:v>
                </c:pt>
              </c:strCache>
            </c:strRef>
          </c:tx>
          <c:invertIfNegative val="0"/>
          <c:cat>
            <c:strRef>
              <c:f>Sheet1!$A$2:$A$30</c:f>
              <c:strCache>
                <c:ptCount val="23"/>
                <c:pt idx="0">
                  <c:v>Luxembourg</c:v>
                </c:pt>
                <c:pt idx="1">
                  <c:v>Japan</c:v>
                </c:pt>
                <c:pt idx="2">
                  <c:v>Italy</c:v>
                </c:pt>
                <c:pt idx="3">
                  <c:v>Switzerland</c:v>
                </c:pt>
                <c:pt idx="4">
                  <c:v>Finland</c:v>
                </c:pt>
                <c:pt idx="5">
                  <c:v>Denmark</c:v>
                </c:pt>
                <c:pt idx="6">
                  <c:v>Czech Republic</c:v>
                </c:pt>
                <c:pt idx="7">
                  <c:v>Sweden</c:v>
                </c:pt>
                <c:pt idx="8">
                  <c:v>Hungary</c:v>
                </c:pt>
                <c:pt idx="9">
                  <c:v>Austria</c:v>
                </c:pt>
                <c:pt idx="10">
                  <c:v>Portugal</c:v>
                </c:pt>
                <c:pt idx="11">
                  <c:v>United States</c:v>
                </c:pt>
                <c:pt idx="12">
                  <c:v>Netherlands</c:v>
                </c:pt>
                <c:pt idx="13">
                  <c:v>Slovak Republic</c:v>
                </c:pt>
                <c:pt idx="14">
                  <c:v>Korea</c:v>
                </c:pt>
                <c:pt idx="15">
                  <c:v>Ireland</c:v>
                </c:pt>
                <c:pt idx="16">
                  <c:v>Spain</c:v>
                </c:pt>
                <c:pt idx="17">
                  <c:v>Canada</c:v>
                </c:pt>
                <c:pt idx="18">
                  <c:v>Mexico</c:v>
                </c:pt>
                <c:pt idx="19">
                  <c:v>New Zealand</c:v>
                </c:pt>
                <c:pt idx="20">
                  <c:v>Germany</c:v>
                </c:pt>
                <c:pt idx="21">
                  <c:v>     OECD average</c:v>
                </c:pt>
                <c:pt idx="22">
                  <c:v>United Kingdom</c:v>
                </c:pt>
              </c:strCache>
            </c:strRef>
          </c:cat>
          <c:val>
            <c:numRef>
              <c:f>Sheet1!$C$2:$C$30</c:f>
              <c:numCache>
                <c:formatCode>General</c:formatCode>
                <c:ptCount val="23"/>
                <c:pt idx="0">
                  <c:v>14.1</c:v>
                </c:pt>
                <c:pt idx="1">
                  <c:v>0.6</c:v>
                </c:pt>
                <c:pt idx="2">
                  <c:v>0.4</c:v>
                </c:pt>
                <c:pt idx="3">
                  <c:v>0.9</c:v>
                </c:pt>
                <c:pt idx="4">
                  <c:v>6.7</c:v>
                </c:pt>
                <c:pt idx="5">
                  <c:v>21.7</c:v>
                </c:pt>
                <c:pt idx="6">
                  <c:v>5.8</c:v>
                </c:pt>
                <c:pt idx="7">
                  <c:v>4.3</c:v>
                </c:pt>
                <c:pt idx="8">
                  <c:v>9.8</c:v>
                </c:pt>
                <c:pt idx="9">
                  <c:v>6.7</c:v>
                </c:pt>
                <c:pt idx="10">
                  <c:v>4.2</c:v>
                </c:pt>
                <c:pt idx="11">
                  <c:v>0.0</c:v>
                </c:pt>
                <c:pt idx="12">
                  <c:v>76.7</c:v>
                </c:pt>
                <c:pt idx="13">
                  <c:v>12.6</c:v>
                </c:pt>
                <c:pt idx="14">
                  <c:v>36.0</c:v>
                </c:pt>
                <c:pt idx="15">
                  <c:v>57.6</c:v>
                </c:pt>
                <c:pt idx="16">
                  <c:v>28.1</c:v>
                </c:pt>
                <c:pt idx="17">
                  <c:v>3.8</c:v>
                </c:pt>
                <c:pt idx="18">
                  <c:v>0.1</c:v>
                </c:pt>
                <c:pt idx="19">
                  <c:v>0.0</c:v>
                </c:pt>
                <c:pt idx="20">
                  <c:v>7.5</c:v>
                </c:pt>
                <c:pt idx="21">
                  <c:v>12.77258566978193</c:v>
                </c:pt>
                <c:pt idx="22">
                  <c:v>0.9</c:v>
                </c:pt>
              </c:numCache>
            </c:numRef>
          </c:val>
        </c:ser>
        <c:ser>
          <c:idx val="2"/>
          <c:order val="2"/>
          <c:tx>
            <c:strRef>
              <c:f>Sheet1!$D$1</c:f>
              <c:strCache>
                <c:ptCount val="1"/>
                <c:pt idx="0">
                  <c:v>Government independent private</c:v>
                </c:pt>
              </c:strCache>
            </c:strRef>
          </c:tx>
          <c:invertIfNegative val="0"/>
          <c:cat>
            <c:strRef>
              <c:f>Sheet1!$A$2:$A$30</c:f>
              <c:strCache>
                <c:ptCount val="23"/>
                <c:pt idx="0">
                  <c:v>Luxembourg</c:v>
                </c:pt>
                <c:pt idx="1">
                  <c:v>Japan</c:v>
                </c:pt>
                <c:pt idx="2">
                  <c:v>Italy</c:v>
                </c:pt>
                <c:pt idx="3">
                  <c:v>Switzerland</c:v>
                </c:pt>
                <c:pt idx="4">
                  <c:v>Finland</c:v>
                </c:pt>
                <c:pt idx="5">
                  <c:v>Denmark</c:v>
                </c:pt>
                <c:pt idx="6">
                  <c:v>Czech Republic</c:v>
                </c:pt>
                <c:pt idx="7">
                  <c:v>Sweden</c:v>
                </c:pt>
                <c:pt idx="8">
                  <c:v>Hungary</c:v>
                </c:pt>
                <c:pt idx="9">
                  <c:v>Austria</c:v>
                </c:pt>
                <c:pt idx="10">
                  <c:v>Portugal</c:v>
                </c:pt>
                <c:pt idx="11">
                  <c:v>United States</c:v>
                </c:pt>
                <c:pt idx="12">
                  <c:v>Netherlands</c:v>
                </c:pt>
                <c:pt idx="13">
                  <c:v>Slovak Republic</c:v>
                </c:pt>
                <c:pt idx="14">
                  <c:v>Korea</c:v>
                </c:pt>
                <c:pt idx="15">
                  <c:v>Ireland</c:v>
                </c:pt>
                <c:pt idx="16">
                  <c:v>Spain</c:v>
                </c:pt>
                <c:pt idx="17">
                  <c:v>Canada</c:v>
                </c:pt>
                <c:pt idx="18">
                  <c:v>Mexico</c:v>
                </c:pt>
                <c:pt idx="19">
                  <c:v>New Zealand</c:v>
                </c:pt>
                <c:pt idx="20">
                  <c:v>Germany</c:v>
                </c:pt>
                <c:pt idx="21">
                  <c:v>     OECD average</c:v>
                </c:pt>
                <c:pt idx="22">
                  <c:v>United Kingdom</c:v>
                </c:pt>
              </c:strCache>
            </c:strRef>
          </c:cat>
          <c:val>
            <c:numRef>
              <c:f>Sheet1!$D$2:$D$30</c:f>
              <c:numCache>
                <c:formatCode>General</c:formatCode>
                <c:ptCount val="23"/>
                <c:pt idx="0">
                  <c:v>0.0</c:v>
                </c:pt>
                <c:pt idx="1">
                  <c:v>26.4</c:v>
                </c:pt>
                <c:pt idx="2">
                  <c:v>3.5</c:v>
                </c:pt>
                <c:pt idx="3">
                  <c:v>3.8</c:v>
                </c:pt>
                <c:pt idx="4">
                  <c:v>0.0</c:v>
                </c:pt>
                <c:pt idx="5">
                  <c:v>0.5</c:v>
                </c:pt>
                <c:pt idx="6">
                  <c:v>0.9</c:v>
                </c:pt>
                <c:pt idx="7">
                  <c:v>0.0</c:v>
                </c:pt>
                <c:pt idx="8">
                  <c:v>1.2</c:v>
                </c:pt>
                <c:pt idx="9">
                  <c:v>1.3</c:v>
                </c:pt>
                <c:pt idx="10">
                  <c:v>2.1</c:v>
                </c:pt>
                <c:pt idx="11">
                  <c:v>5.7</c:v>
                </c:pt>
                <c:pt idx="12">
                  <c:v>0.0</c:v>
                </c:pt>
                <c:pt idx="13">
                  <c:v>0.0</c:v>
                </c:pt>
                <c:pt idx="14">
                  <c:v>21.7</c:v>
                </c:pt>
                <c:pt idx="15">
                  <c:v>0.9</c:v>
                </c:pt>
                <c:pt idx="16">
                  <c:v>7.7</c:v>
                </c:pt>
                <c:pt idx="17">
                  <c:v>1.9</c:v>
                </c:pt>
                <c:pt idx="18">
                  <c:v>13.2</c:v>
                </c:pt>
                <c:pt idx="19">
                  <c:v>4.6</c:v>
                </c:pt>
                <c:pt idx="20">
                  <c:v>0.4</c:v>
                </c:pt>
                <c:pt idx="21">
                  <c:v>3.738317757009347</c:v>
                </c:pt>
                <c:pt idx="22">
                  <c:v>5.3</c:v>
                </c:pt>
              </c:numCache>
            </c:numRef>
          </c:val>
        </c:ser>
        <c:dLbls>
          <c:showLegendKey val="0"/>
          <c:showVal val="0"/>
          <c:showCatName val="0"/>
          <c:showSerName val="0"/>
          <c:showPercent val="0"/>
          <c:showBubbleSize val="0"/>
        </c:dLbls>
        <c:gapWidth val="150"/>
        <c:overlap val="100"/>
        <c:axId val="989959080"/>
        <c:axId val="645973128"/>
      </c:barChart>
      <c:catAx>
        <c:axId val="989959080"/>
        <c:scaling>
          <c:orientation val="maxMin"/>
        </c:scaling>
        <c:delete val="0"/>
        <c:axPos val="l"/>
        <c:numFmt formatCode="General" sourceLinked="1"/>
        <c:majorTickMark val="out"/>
        <c:minorTickMark val="none"/>
        <c:tickLblPos val="nextTo"/>
        <c:txPr>
          <a:bodyPr rot="0" vert="horz"/>
          <a:lstStyle/>
          <a:p>
            <a:pPr>
              <a:defRPr/>
            </a:pPr>
            <a:endParaRPr lang="en-US"/>
          </a:p>
        </c:txPr>
        <c:crossAx val="645973128"/>
        <c:crosses val="autoZero"/>
        <c:auto val="1"/>
        <c:lblAlgn val="ctr"/>
        <c:lblOffset val="100"/>
        <c:tickLblSkip val="1"/>
        <c:tickMarkSkip val="1"/>
        <c:noMultiLvlLbl val="0"/>
      </c:catAx>
      <c:valAx>
        <c:axId val="645973128"/>
        <c:scaling>
          <c:orientation val="minMax"/>
          <c:max val="100.0"/>
          <c:min val="0.0"/>
        </c:scaling>
        <c:delete val="0"/>
        <c:axPos val="t"/>
        <c:majorGridlines/>
        <c:numFmt formatCode="General" sourceLinked="1"/>
        <c:majorTickMark val="out"/>
        <c:minorTickMark val="none"/>
        <c:tickLblPos val="nextTo"/>
        <c:txPr>
          <a:bodyPr rot="0" vert="horz"/>
          <a:lstStyle/>
          <a:p>
            <a:pPr>
              <a:defRPr/>
            </a:pPr>
            <a:endParaRPr lang="en-US"/>
          </a:p>
        </c:txPr>
        <c:crossAx val="989959080"/>
        <c:crosses val="autoZero"/>
        <c:crossBetween val="between"/>
        <c:majorUnit val="20.0"/>
        <c:minorUnit val="5.0"/>
      </c:valAx>
    </c:plotArea>
    <c:legend>
      <c:legendPos val="t"/>
      <c:layout>
        <c:manualLayout>
          <c:xMode val="edge"/>
          <c:yMode val="edge"/>
          <c:x val="0.0215334127279801"/>
          <c:y val="0.0193376828400752"/>
          <c:w val="0.825757639670041"/>
          <c:h val="0.150887644447195"/>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42201834862385"/>
          <c:y val="0.212574850299401"/>
          <c:w val="0.856269113149847"/>
          <c:h val="0.769461077844311"/>
        </c:manualLayout>
      </c:layout>
      <c:barChart>
        <c:barDir val="bar"/>
        <c:grouping val="clustered"/>
        <c:varyColors val="0"/>
        <c:ser>
          <c:idx val="0"/>
          <c:order val="0"/>
          <c:tx>
            <c:strRef>
              <c:f>Sheet1!$B$1</c:f>
              <c:strCache>
                <c:ptCount val="1"/>
                <c:pt idx="0">
                  <c:v>Observed performance difference</c:v>
                </c:pt>
              </c:strCache>
            </c:strRef>
          </c:tx>
          <c:invertIfNegative val="0"/>
          <c:cat>
            <c:strRef>
              <c:f>Sheet1!$A$2:$A$30</c:f>
              <c:strCache>
                <c:ptCount val="23"/>
                <c:pt idx="0">
                  <c:v>Luxembourg</c:v>
                </c:pt>
                <c:pt idx="1">
                  <c:v>Japan</c:v>
                </c:pt>
                <c:pt idx="2">
                  <c:v>Italy</c:v>
                </c:pt>
                <c:pt idx="3">
                  <c:v>Switzerland</c:v>
                </c:pt>
                <c:pt idx="4">
                  <c:v>Finland</c:v>
                </c:pt>
                <c:pt idx="5">
                  <c:v>Denmark</c:v>
                </c:pt>
                <c:pt idx="6">
                  <c:v>Czech Republic</c:v>
                </c:pt>
                <c:pt idx="7">
                  <c:v>Sweden</c:v>
                </c:pt>
                <c:pt idx="8">
                  <c:v>Hungary</c:v>
                </c:pt>
                <c:pt idx="9">
                  <c:v>Austria</c:v>
                </c:pt>
                <c:pt idx="10">
                  <c:v>Portugal</c:v>
                </c:pt>
                <c:pt idx="11">
                  <c:v>United States</c:v>
                </c:pt>
                <c:pt idx="12">
                  <c:v>Netherlands</c:v>
                </c:pt>
                <c:pt idx="13">
                  <c:v>Slovak Republic</c:v>
                </c:pt>
                <c:pt idx="14">
                  <c:v>Korea</c:v>
                </c:pt>
                <c:pt idx="15">
                  <c:v>Ireland</c:v>
                </c:pt>
                <c:pt idx="16">
                  <c:v>Spain</c:v>
                </c:pt>
                <c:pt idx="17">
                  <c:v>Canada</c:v>
                </c:pt>
                <c:pt idx="18">
                  <c:v>Mexico</c:v>
                </c:pt>
                <c:pt idx="19">
                  <c:v>New Zealand</c:v>
                </c:pt>
                <c:pt idx="20">
                  <c:v>Germany</c:v>
                </c:pt>
                <c:pt idx="21">
                  <c:v>     OECD average</c:v>
                </c:pt>
                <c:pt idx="22">
                  <c:v>United Kingdom6</c:v>
                </c:pt>
              </c:strCache>
            </c:strRef>
          </c:cat>
          <c:val>
            <c:numRef>
              <c:f>Sheet1!$B$2:$B$30</c:f>
              <c:numCache>
                <c:formatCode>General</c:formatCode>
                <c:ptCount val="23"/>
                <c:pt idx="0">
                  <c:v>35.0</c:v>
                </c:pt>
                <c:pt idx="1">
                  <c:v>31.0</c:v>
                </c:pt>
                <c:pt idx="2">
                  <c:v>22.0</c:v>
                </c:pt>
                <c:pt idx="3">
                  <c:v>21.0</c:v>
                </c:pt>
                <c:pt idx="4">
                  <c:v>5.0</c:v>
                </c:pt>
                <c:pt idx="5">
                  <c:v>4.0</c:v>
                </c:pt>
                <c:pt idx="6">
                  <c:v>3.0</c:v>
                </c:pt>
                <c:pt idx="7">
                  <c:v>-8.0</c:v>
                </c:pt>
                <c:pt idx="8">
                  <c:v>-17.0</c:v>
                </c:pt>
                <c:pt idx="9">
                  <c:v>-18.0</c:v>
                </c:pt>
                <c:pt idx="10">
                  <c:v>-19.0</c:v>
                </c:pt>
                <c:pt idx="11">
                  <c:v>-24.0</c:v>
                </c:pt>
                <c:pt idx="12">
                  <c:v>-25.0</c:v>
                </c:pt>
                <c:pt idx="13">
                  <c:v>-27.0</c:v>
                </c:pt>
                <c:pt idx="14">
                  <c:v>-28.0</c:v>
                </c:pt>
                <c:pt idx="15">
                  <c:v>-31.0</c:v>
                </c:pt>
                <c:pt idx="16">
                  <c:v>-36.0</c:v>
                </c:pt>
                <c:pt idx="17">
                  <c:v>-41.0</c:v>
                </c:pt>
                <c:pt idx="18">
                  <c:v>-55.0</c:v>
                </c:pt>
                <c:pt idx="19">
                  <c:v>-57.0</c:v>
                </c:pt>
                <c:pt idx="20">
                  <c:v>-66.0</c:v>
                </c:pt>
                <c:pt idx="21">
                  <c:v>-33.0</c:v>
                </c:pt>
                <c:pt idx="22">
                  <c:v>-87.0</c:v>
                </c:pt>
              </c:numCache>
            </c:numRef>
          </c:val>
        </c:ser>
        <c:ser>
          <c:idx val="1"/>
          <c:order val="1"/>
          <c:tx>
            <c:strRef>
              <c:f>Sheet1!$D$1</c:f>
              <c:strCache>
                <c:ptCount val="1"/>
                <c:pt idx="0">
                  <c:v>Difference after accounting for socio-economic background of students and schools</c:v>
                </c:pt>
              </c:strCache>
            </c:strRef>
          </c:tx>
          <c:invertIfNegative val="0"/>
          <c:cat>
            <c:strRef>
              <c:f>Sheet1!$A$2:$A$30</c:f>
              <c:strCache>
                <c:ptCount val="23"/>
                <c:pt idx="0">
                  <c:v>Luxembourg</c:v>
                </c:pt>
                <c:pt idx="1">
                  <c:v>Japan</c:v>
                </c:pt>
                <c:pt idx="2">
                  <c:v>Italy</c:v>
                </c:pt>
                <c:pt idx="3">
                  <c:v>Switzerland</c:v>
                </c:pt>
                <c:pt idx="4">
                  <c:v>Finland</c:v>
                </c:pt>
                <c:pt idx="5">
                  <c:v>Denmark</c:v>
                </c:pt>
                <c:pt idx="6">
                  <c:v>Czech Republic</c:v>
                </c:pt>
                <c:pt idx="7">
                  <c:v>Sweden</c:v>
                </c:pt>
                <c:pt idx="8">
                  <c:v>Hungary</c:v>
                </c:pt>
                <c:pt idx="9">
                  <c:v>Austria</c:v>
                </c:pt>
                <c:pt idx="10">
                  <c:v>Portugal</c:v>
                </c:pt>
                <c:pt idx="11">
                  <c:v>United States</c:v>
                </c:pt>
                <c:pt idx="12">
                  <c:v>Netherlands</c:v>
                </c:pt>
                <c:pt idx="13">
                  <c:v>Slovak Republic</c:v>
                </c:pt>
                <c:pt idx="14">
                  <c:v>Korea</c:v>
                </c:pt>
                <c:pt idx="15">
                  <c:v>Ireland</c:v>
                </c:pt>
                <c:pt idx="16">
                  <c:v>Spain</c:v>
                </c:pt>
                <c:pt idx="17">
                  <c:v>Canada</c:v>
                </c:pt>
                <c:pt idx="18">
                  <c:v>Mexico</c:v>
                </c:pt>
                <c:pt idx="19">
                  <c:v>New Zealand</c:v>
                </c:pt>
                <c:pt idx="20">
                  <c:v>Germany</c:v>
                </c:pt>
                <c:pt idx="21">
                  <c:v>     OECD average</c:v>
                </c:pt>
                <c:pt idx="22">
                  <c:v>United Kingdom6</c:v>
                </c:pt>
              </c:strCache>
            </c:strRef>
          </c:cat>
          <c:val>
            <c:numRef>
              <c:f>Sheet1!$D$2:$D$30</c:f>
              <c:numCache>
                <c:formatCode>General</c:formatCode>
                <c:ptCount val="23"/>
                <c:pt idx="0">
                  <c:v>15.63</c:v>
                </c:pt>
                <c:pt idx="1">
                  <c:v>63.52</c:v>
                </c:pt>
                <c:pt idx="2">
                  <c:v>26.87</c:v>
                </c:pt>
                <c:pt idx="3">
                  <c:v>72.29</c:v>
                </c:pt>
                <c:pt idx="4">
                  <c:v>15.94</c:v>
                </c:pt>
                <c:pt idx="5">
                  <c:v>6.67</c:v>
                </c:pt>
                <c:pt idx="6">
                  <c:v>28.51</c:v>
                </c:pt>
                <c:pt idx="7">
                  <c:v>16.02</c:v>
                </c:pt>
                <c:pt idx="8">
                  <c:v>15.66</c:v>
                </c:pt>
                <c:pt idx="9">
                  <c:v>-2.82</c:v>
                </c:pt>
                <c:pt idx="10">
                  <c:v>0.69</c:v>
                </c:pt>
                <c:pt idx="11">
                  <c:v>12.28</c:v>
                </c:pt>
                <c:pt idx="12">
                  <c:v>-2.36</c:v>
                </c:pt>
                <c:pt idx="13">
                  <c:v>-2.71</c:v>
                </c:pt>
                <c:pt idx="14">
                  <c:v>8.68</c:v>
                </c:pt>
                <c:pt idx="15">
                  <c:v>-2.09</c:v>
                </c:pt>
                <c:pt idx="16">
                  <c:v>-2.9</c:v>
                </c:pt>
                <c:pt idx="17">
                  <c:v>-4.26</c:v>
                </c:pt>
                <c:pt idx="18">
                  <c:v>17.24</c:v>
                </c:pt>
                <c:pt idx="19">
                  <c:v>4.99</c:v>
                </c:pt>
                <c:pt idx="20">
                  <c:v>13.55</c:v>
                </c:pt>
                <c:pt idx="22">
                  <c:v>1.29</c:v>
                </c:pt>
              </c:numCache>
            </c:numRef>
          </c:val>
        </c:ser>
        <c:dLbls>
          <c:showLegendKey val="0"/>
          <c:showVal val="0"/>
          <c:showCatName val="0"/>
          <c:showSerName val="0"/>
          <c:showPercent val="0"/>
          <c:showBubbleSize val="0"/>
        </c:dLbls>
        <c:gapWidth val="150"/>
        <c:axId val="956064408"/>
        <c:axId val="955724760"/>
      </c:barChart>
      <c:catAx>
        <c:axId val="956064408"/>
        <c:scaling>
          <c:orientation val="maxMin"/>
        </c:scaling>
        <c:delete val="0"/>
        <c:axPos val="l"/>
        <c:majorGridlines/>
        <c:majorTickMark val="none"/>
        <c:minorTickMark val="none"/>
        <c:tickLblPos val="none"/>
        <c:crossAx val="955724760"/>
        <c:crosses val="autoZero"/>
        <c:auto val="1"/>
        <c:lblAlgn val="ctr"/>
        <c:lblOffset val="100"/>
        <c:tickLblSkip val="1"/>
        <c:tickMarkSkip val="1"/>
        <c:noMultiLvlLbl val="0"/>
      </c:catAx>
      <c:valAx>
        <c:axId val="955724760"/>
        <c:scaling>
          <c:orientation val="minMax"/>
          <c:max val="100.0"/>
          <c:min val="-100.0"/>
        </c:scaling>
        <c:delete val="0"/>
        <c:axPos val="t"/>
        <c:majorGridlines/>
        <c:numFmt formatCode="General" sourceLinked="1"/>
        <c:majorTickMark val="out"/>
        <c:minorTickMark val="none"/>
        <c:tickLblPos val="nextTo"/>
        <c:txPr>
          <a:bodyPr rot="0" vert="horz"/>
          <a:lstStyle/>
          <a:p>
            <a:pPr>
              <a:defRPr/>
            </a:pPr>
            <a:endParaRPr lang="en-US"/>
          </a:p>
        </c:txPr>
        <c:crossAx val="956064408"/>
        <c:crosses val="autoZero"/>
        <c:crossBetween val="between"/>
        <c:majorUnit val="50.0"/>
        <c:minorUnit val="5.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Reading</c:v>
                </c:pt>
              </c:strCache>
            </c:strRef>
          </c:tx>
          <c:cat>
            <c:strRef>
              <c:f>Sheet1!$A$2:$A$5</c:f>
              <c:strCache>
                <c:ptCount val="4"/>
                <c:pt idx="0">
                  <c:v>Unsatisfactory</c:v>
                </c:pt>
                <c:pt idx="1">
                  <c:v>Basic</c:v>
                </c:pt>
                <c:pt idx="2">
                  <c:v>Proficient</c:v>
                </c:pt>
                <c:pt idx="3">
                  <c:v>Distinguished</c:v>
                </c:pt>
              </c:strCache>
            </c:strRef>
          </c:cat>
          <c:val>
            <c:numRef>
              <c:f>Sheet1!$B$2:$B$5</c:f>
              <c:numCache>
                <c:formatCode>General</c:formatCode>
                <c:ptCount val="4"/>
                <c:pt idx="0">
                  <c:v>-0.397</c:v>
                </c:pt>
                <c:pt idx="1">
                  <c:v>-0.087</c:v>
                </c:pt>
                <c:pt idx="2">
                  <c:v>0.201</c:v>
                </c:pt>
                <c:pt idx="3">
                  <c:v>0.429</c:v>
                </c:pt>
              </c:numCache>
            </c:numRef>
          </c:val>
          <c:smooth val="0"/>
        </c:ser>
        <c:ser>
          <c:idx val="1"/>
          <c:order val="1"/>
          <c:tx>
            <c:strRef>
              <c:f>Sheet1!$C$1</c:f>
              <c:strCache>
                <c:ptCount val="1"/>
                <c:pt idx="0">
                  <c:v>Mathematics</c:v>
                </c:pt>
              </c:strCache>
            </c:strRef>
          </c:tx>
          <c:cat>
            <c:strRef>
              <c:f>Sheet1!$A$2:$A$5</c:f>
              <c:strCache>
                <c:ptCount val="4"/>
                <c:pt idx="0">
                  <c:v>Unsatisfactory</c:v>
                </c:pt>
                <c:pt idx="1">
                  <c:v>Basic</c:v>
                </c:pt>
                <c:pt idx="2">
                  <c:v>Proficient</c:v>
                </c:pt>
                <c:pt idx="3">
                  <c:v>Distinguished</c:v>
                </c:pt>
              </c:strCache>
            </c:strRef>
          </c:cat>
          <c:val>
            <c:numRef>
              <c:f>Sheet1!$C$2:$C$5</c:f>
              <c:numCache>
                <c:formatCode>General</c:formatCode>
                <c:ptCount val="4"/>
                <c:pt idx="0">
                  <c:v>-0.281</c:v>
                </c:pt>
                <c:pt idx="1">
                  <c:v>-0.104</c:v>
                </c:pt>
                <c:pt idx="2">
                  <c:v>-0.006</c:v>
                </c:pt>
                <c:pt idx="3">
                  <c:v>0.522</c:v>
                </c:pt>
              </c:numCache>
            </c:numRef>
          </c:val>
          <c:smooth val="0"/>
        </c:ser>
        <c:dLbls>
          <c:showLegendKey val="0"/>
          <c:showVal val="0"/>
          <c:showCatName val="0"/>
          <c:showSerName val="0"/>
          <c:showPercent val="0"/>
          <c:showBubbleSize val="0"/>
        </c:dLbls>
        <c:marker val="1"/>
        <c:smooth val="0"/>
        <c:axId val="957444584"/>
        <c:axId val="957445992"/>
      </c:lineChart>
      <c:catAx>
        <c:axId val="957444584"/>
        <c:scaling>
          <c:orientation val="minMax"/>
        </c:scaling>
        <c:delete val="0"/>
        <c:axPos val="b"/>
        <c:majorTickMark val="out"/>
        <c:minorTickMark val="none"/>
        <c:tickLblPos val="nextTo"/>
        <c:crossAx val="957445992"/>
        <c:crossesAt val="-0.45"/>
        <c:auto val="1"/>
        <c:lblAlgn val="ctr"/>
        <c:lblOffset val="100"/>
        <c:noMultiLvlLbl val="0"/>
      </c:catAx>
      <c:valAx>
        <c:axId val="957445992"/>
        <c:scaling>
          <c:orientation val="minMax"/>
        </c:scaling>
        <c:delete val="0"/>
        <c:axPos val="l"/>
        <c:majorGridlines>
          <c:spPr>
            <a:ln>
              <a:noFill/>
            </a:ln>
          </c:spPr>
        </c:majorGridlines>
        <c:title>
          <c:tx>
            <c:rich>
              <a:bodyPr rot="-5400000" vert="horz"/>
              <a:lstStyle/>
              <a:p>
                <a:pPr>
                  <a:defRPr/>
                </a:pPr>
                <a:r>
                  <a:rPr lang="en-US"/>
                  <a:t>Teacher value-added</a:t>
                </a:r>
              </a:p>
            </c:rich>
          </c:tx>
          <c:layout/>
          <c:overlay val="0"/>
        </c:title>
        <c:numFmt formatCode="General" sourceLinked="1"/>
        <c:majorTickMark val="out"/>
        <c:minorTickMark val="none"/>
        <c:tickLblPos val="nextTo"/>
        <c:crossAx val="95744458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Sheet1!$A$17</c:f>
              <c:strCache>
                <c:ptCount val="1"/>
                <c:pt idx="0">
                  <c:v>2a</c:v>
                </c:pt>
              </c:strCache>
            </c:strRef>
          </c:tx>
          <c:cat>
            <c:strRef>
              <c:f>Sheet1!$B$16:$E$16</c:f>
              <c:strCache>
                <c:ptCount val="4"/>
                <c:pt idx="0">
                  <c:v>Unsatisfactory</c:v>
                </c:pt>
                <c:pt idx="1">
                  <c:v>Basic</c:v>
                </c:pt>
                <c:pt idx="2">
                  <c:v>Proficient</c:v>
                </c:pt>
                <c:pt idx="3">
                  <c:v>Distinguished</c:v>
                </c:pt>
              </c:strCache>
            </c:strRef>
          </c:cat>
          <c:val>
            <c:numRef>
              <c:f>Sheet1!$B$17:$E$17</c:f>
              <c:numCache>
                <c:formatCode>General</c:formatCode>
                <c:ptCount val="4"/>
                <c:pt idx="0">
                  <c:v>-0.041</c:v>
                </c:pt>
                <c:pt idx="1">
                  <c:v>-0.162</c:v>
                </c:pt>
                <c:pt idx="2">
                  <c:v>0.226</c:v>
                </c:pt>
                <c:pt idx="3">
                  <c:v>0.264</c:v>
                </c:pt>
              </c:numCache>
            </c:numRef>
          </c:val>
          <c:smooth val="0"/>
        </c:ser>
        <c:ser>
          <c:idx val="1"/>
          <c:order val="1"/>
          <c:tx>
            <c:strRef>
              <c:f>Sheet1!$A$18</c:f>
              <c:strCache>
                <c:ptCount val="1"/>
                <c:pt idx="0">
                  <c:v>2b</c:v>
                </c:pt>
              </c:strCache>
            </c:strRef>
          </c:tx>
          <c:cat>
            <c:strRef>
              <c:f>Sheet1!$B$16:$E$16</c:f>
              <c:strCache>
                <c:ptCount val="4"/>
                <c:pt idx="0">
                  <c:v>Unsatisfactory</c:v>
                </c:pt>
                <c:pt idx="1">
                  <c:v>Basic</c:v>
                </c:pt>
                <c:pt idx="2">
                  <c:v>Proficient</c:v>
                </c:pt>
                <c:pt idx="3">
                  <c:v>Distinguished</c:v>
                </c:pt>
              </c:strCache>
            </c:strRef>
          </c:cat>
          <c:val>
            <c:numRef>
              <c:f>Sheet1!$B$18:$E$18</c:f>
              <c:numCache>
                <c:formatCode>General</c:formatCode>
                <c:ptCount val="4"/>
                <c:pt idx="0">
                  <c:v>-0.47</c:v>
                </c:pt>
                <c:pt idx="1">
                  <c:v>-0.086</c:v>
                </c:pt>
                <c:pt idx="2">
                  <c:v>0.186</c:v>
                </c:pt>
                <c:pt idx="3">
                  <c:v>0.411</c:v>
                </c:pt>
              </c:numCache>
            </c:numRef>
          </c:val>
          <c:smooth val="0"/>
        </c:ser>
        <c:ser>
          <c:idx val="2"/>
          <c:order val="2"/>
          <c:tx>
            <c:strRef>
              <c:f>Sheet1!$A$19</c:f>
              <c:strCache>
                <c:ptCount val="1"/>
                <c:pt idx="0">
                  <c:v>2c</c:v>
                </c:pt>
              </c:strCache>
            </c:strRef>
          </c:tx>
          <c:cat>
            <c:strRef>
              <c:f>Sheet1!$B$16:$E$16</c:f>
              <c:strCache>
                <c:ptCount val="4"/>
                <c:pt idx="0">
                  <c:v>Unsatisfactory</c:v>
                </c:pt>
                <c:pt idx="1">
                  <c:v>Basic</c:v>
                </c:pt>
                <c:pt idx="2">
                  <c:v>Proficient</c:v>
                </c:pt>
                <c:pt idx="3">
                  <c:v>Distinguished</c:v>
                </c:pt>
              </c:strCache>
            </c:strRef>
          </c:cat>
          <c:val>
            <c:numRef>
              <c:f>Sheet1!$B$19:$E$19</c:f>
              <c:numCache>
                <c:formatCode>General</c:formatCode>
                <c:ptCount val="4"/>
                <c:pt idx="0">
                  <c:v>-0.212</c:v>
                </c:pt>
                <c:pt idx="1">
                  <c:v>-0.083</c:v>
                </c:pt>
                <c:pt idx="2">
                  <c:v>0.17</c:v>
                </c:pt>
                <c:pt idx="3">
                  <c:v>0.364</c:v>
                </c:pt>
              </c:numCache>
            </c:numRef>
          </c:val>
          <c:smooth val="0"/>
        </c:ser>
        <c:ser>
          <c:idx val="3"/>
          <c:order val="3"/>
          <c:tx>
            <c:strRef>
              <c:f>Sheet1!$A$20</c:f>
              <c:strCache>
                <c:ptCount val="1"/>
                <c:pt idx="0">
                  <c:v>2d</c:v>
                </c:pt>
              </c:strCache>
            </c:strRef>
          </c:tx>
          <c:cat>
            <c:strRef>
              <c:f>Sheet1!$B$16:$E$16</c:f>
              <c:strCache>
                <c:ptCount val="4"/>
                <c:pt idx="0">
                  <c:v>Unsatisfactory</c:v>
                </c:pt>
                <c:pt idx="1">
                  <c:v>Basic</c:v>
                </c:pt>
                <c:pt idx="2">
                  <c:v>Proficient</c:v>
                </c:pt>
                <c:pt idx="3">
                  <c:v>Distinguished</c:v>
                </c:pt>
              </c:strCache>
            </c:strRef>
          </c:cat>
          <c:val>
            <c:numRef>
              <c:f>Sheet1!$B$20:$E$20</c:f>
              <c:numCache>
                <c:formatCode>General</c:formatCode>
                <c:ptCount val="4"/>
                <c:pt idx="0">
                  <c:v>-0.158</c:v>
                </c:pt>
                <c:pt idx="1">
                  <c:v>-0.04</c:v>
                </c:pt>
                <c:pt idx="2">
                  <c:v>0.175</c:v>
                </c:pt>
                <c:pt idx="3">
                  <c:v>0.326</c:v>
                </c:pt>
              </c:numCache>
            </c:numRef>
          </c:val>
          <c:smooth val="0"/>
        </c:ser>
        <c:ser>
          <c:idx val="4"/>
          <c:order val="4"/>
          <c:tx>
            <c:strRef>
              <c:f>Sheet1!$A$21</c:f>
              <c:strCache>
                <c:ptCount val="1"/>
                <c:pt idx="0">
                  <c:v>2e</c:v>
                </c:pt>
              </c:strCache>
            </c:strRef>
          </c:tx>
          <c:cat>
            <c:strRef>
              <c:f>Sheet1!$B$16:$E$16</c:f>
              <c:strCache>
                <c:ptCount val="4"/>
                <c:pt idx="0">
                  <c:v>Unsatisfactory</c:v>
                </c:pt>
                <c:pt idx="1">
                  <c:v>Basic</c:v>
                </c:pt>
                <c:pt idx="2">
                  <c:v>Proficient</c:v>
                </c:pt>
                <c:pt idx="3">
                  <c:v>Distinguished</c:v>
                </c:pt>
              </c:strCache>
            </c:strRef>
          </c:cat>
          <c:val>
            <c:numRef>
              <c:f>Sheet1!$B$21:$E$21</c:f>
              <c:numCache>
                <c:formatCode>General</c:formatCode>
                <c:ptCount val="4"/>
                <c:pt idx="0">
                  <c:v>-0.353</c:v>
                </c:pt>
                <c:pt idx="1">
                  <c:v>-0.026</c:v>
                </c:pt>
                <c:pt idx="2">
                  <c:v>0.18</c:v>
                </c:pt>
                <c:pt idx="3">
                  <c:v>0.43</c:v>
                </c:pt>
              </c:numCache>
            </c:numRef>
          </c:val>
          <c:smooth val="0"/>
        </c:ser>
        <c:ser>
          <c:idx val="5"/>
          <c:order val="5"/>
          <c:tx>
            <c:strRef>
              <c:f>Sheet1!$A$22</c:f>
              <c:strCache>
                <c:ptCount val="1"/>
                <c:pt idx="0">
                  <c:v>3a</c:v>
                </c:pt>
              </c:strCache>
            </c:strRef>
          </c:tx>
          <c:cat>
            <c:strRef>
              <c:f>Sheet1!$B$16:$E$16</c:f>
              <c:strCache>
                <c:ptCount val="4"/>
                <c:pt idx="0">
                  <c:v>Unsatisfactory</c:v>
                </c:pt>
                <c:pt idx="1">
                  <c:v>Basic</c:v>
                </c:pt>
                <c:pt idx="2">
                  <c:v>Proficient</c:v>
                </c:pt>
                <c:pt idx="3">
                  <c:v>Distinguished</c:v>
                </c:pt>
              </c:strCache>
            </c:strRef>
          </c:cat>
          <c:val>
            <c:numRef>
              <c:f>Sheet1!$B$22:$E$22</c:f>
              <c:numCache>
                <c:formatCode>General</c:formatCode>
                <c:ptCount val="4"/>
                <c:pt idx="0">
                  <c:v>-0.376</c:v>
                </c:pt>
                <c:pt idx="1">
                  <c:v>-0.054</c:v>
                </c:pt>
                <c:pt idx="2">
                  <c:v>0.191</c:v>
                </c:pt>
                <c:pt idx="3">
                  <c:v>0.305</c:v>
                </c:pt>
              </c:numCache>
            </c:numRef>
          </c:val>
          <c:smooth val="0"/>
        </c:ser>
        <c:ser>
          <c:idx val="6"/>
          <c:order val="6"/>
          <c:tx>
            <c:strRef>
              <c:f>Sheet1!$A$23</c:f>
              <c:strCache>
                <c:ptCount val="1"/>
                <c:pt idx="0">
                  <c:v>3b</c:v>
                </c:pt>
              </c:strCache>
            </c:strRef>
          </c:tx>
          <c:cat>
            <c:strRef>
              <c:f>Sheet1!$B$16:$E$16</c:f>
              <c:strCache>
                <c:ptCount val="4"/>
                <c:pt idx="0">
                  <c:v>Unsatisfactory</c:v>
                </c:pt>
                <c:pt idx="1">
                  <c:v>Basic</c:v>
                </c:pt>
                <c:pt idx="2">
                  <c:v>Proficient</c:v>
                </c:pt>
                <c:pt idx="3">
                  <c:v>Distinguished</c:v>
                </c:pt>
              </c:strCache>
            </c:strRef>
          </c:cat>
          <c:val>
            <c:numRef>
              <c:f>Sheet1!$B$23:$E$23</c:f>
              <c:numCache>
                <c:formatCode>General</c:formatCode>
                <c:ptCount val="4"/>
                <c:pt idx="0">
                  <c:v>-0.352</c:v>
                </c:pt>
                <c:pt idx="1">
                  <c:v>0.142</c:v>
                </c:pt>
                <c:pt idx="2">
                  <c:v>0.145</c:v>
                </c:pt>
                <c:pt idx="3">
                  <c:v>0.32</c:v>
                </c:pt>
              </c:numCache>
            </c:numRef>
          </c:val>
          <c:smooth val="0"/>
        </c:ser>
        <c:ser>
          <c:idx val="7"/>
          <c:order val="7"/>
          <c:tx>
            <c:strRef>
              <c:f>Sheet1!$A$24</c:f>
              <c:strCache>
                <c:ptCount val="1"/>
                <c:pt idx="0">
                  <c:v>3c</c:v>
                </c:pt>
              </c:strCache>
            </c:strRef>
          </c:tx>
          <c:cat>
            <c:strRef>
              <c:f>Sheet1!$B$16:$E$16</c:f>
              <c:strCache>
                <c:ptCount val="4"/>
                <c:pt idx="0">
                  <c:v>Unsatisfactory</c:v>
                </c:pt>
                <c:pt idx="1">
                  <c:v>Basic</c:v>
                </c:pt>
                <c:pt idx="2">
                  <c:v>Proficient</c:v>
                </c:pt>
                <c:pt idx="3">
                  <c:v>Distinguished</c:v>
                </c:pt>
              </c:strCache>
            </c:strRef>
          </c:cat>
          <c:val>
            <c:numRef>
              <c:f>Sheet1!$B$24:$E$24</c:f>
              <c:numCache>
                <c:formatCode>General</c:formatCode>
                <c:ptCount val="4"/>
                <c:pt idx="0">
                  <c:v>-0.111</c:v>
                </c:pt>
                <c:pt idx="1">
                  <c:v>-0.052</c:v>
                </c:pt>
                <c:pt idx="2">
                  <c:v>0.19</c:v>
                </c:pt>
                <c:pt idx="3">
                  <c:v>0.323</c:v>
                </c:pt>
              </c:numCache>
            </c:numRef>
          </c:val>
          <c:smooth val="0"/>
        </c:ser>
        <c:ser>
          <c:idx val="8"/>
          <c:order val="8"/>
          <c:tx>
            <c:strRef>
              <c:f>Sheet1!$A$25</c:f>
              <c:strCache>
                <c:ptCount val="1"/>
                <c:pt idx="0">
                  <c:v>3d</c:v>
                </c:pt>
              </c:strCache>
            </c:strRef>
          </c:tx>
          <c:cat>
            <c:strRef>
              <c:f>Sheet1!$B$16:$E$16</c:f>
              <c:strCache>
                <c:ptCount val="4"/>
                <c:pt idx="0">
                  <c:v>Unsatisfactory</c:v>
                </c:pt>
                <c:pt idx="1">
                  <c:v>Basic</c:v>
                </c:pt>
                <c:pt idx="2">
                  <c:v>Proficient</c:v>
                </c:pt>
                <c:pt idx="3">
                  <c:v>Distinguished</c:v>
                </c:pt>
              </c:strCache>
            </c:strRef>
          </c:cat>
          <c:val>
            <c:numRef>
              <c:f>Sheet1!$B$25:$E$25</c:f>
              <c:numCache>
                <c:formatCode>General</c:formatCode>
                <c:ptCount val="4"/>
                <c:pt idx="0">
                  <c:v>-0.338</c:v>
                </c:pt>
                <c:pt idx="1">
                  <c:v>0.005</c:v>
                </c:pt>
                <c:pt idx="2">
                  <c:v>0.239</c:v>
                </c:pt>
                <c:pt idx="3">
                  <c:v>0.391</c:v>
                </c:pt>
              </c:numCache>
            </c:numRef>
          </c:val>
          <c:smooth val="0"/>
        </c:ser>
        <c:ser>
          <c:idx val="9"/>
          <c:order val="9"/>
          <c:tx>
            <c:strRef>
              <c:f>Sheet1!$A$26</c:f>
              <c:strCache>
                <c:ptCount val="1"/>
                <c:pt idx="0">
                  <c:v>3e</c:v>
                </c:pt>
              </c:strCache>
            </c:strRef>
          </c:tx>
          <c:cat>
            <c:strRef>
              <c:f>Sheet1!$B$16:$E$16</c:f>
              <c:strCache>
                <c:ptCount val="4"/>
                <c:pt idx="0">
                  <c:v>Unsatisfactory</c:v>
                </c:pt>
                <c:pt idx="1">
                  <c:v>Basic</c:v>
                </c:pt>
                <c:pt idx="2">
                  <c:v>Proficient</c:v>
                </c:pt>
                <c:pt idx="3">
                  <c:v>Distinguished</c:v>
                </c:pt>
              </c:strCache>
            </c:strRef>
          </c:cat>
          <c:val>
            <c:numRef>
              <c:f>Sheet1!$B$26:$E$26</c:f>
              <c:numCache>
                <c:formatCode>General</c:formatCode>
                <c:ptCount val="4"/>
                <c:pt idx="0">
                  <c:v>-0.397</c:v>
                </c:pt>
                <c:pt idx="1">
                  <c:v>-0.087</c:v>
                </c:pt>
                <c:pt idx="2">
                  <c:v>0.201</c:v>
                </c:pt>
                <c:pt idx="3">
                  <c:v>0.429</c:v>
                </c:pt>
              </c:numCache>
            </c:numRef>
          </c:val>
          <c:smooth val="0"/>
        </c:ser>
        <c:dLbls>
          <c:showLegendKey val="0"/>
          <c:showVal val="0"/>
          <c:showCatName val="0"/>
          <c:showSerName val="0"/>
          <c:showPercent val="0"/>
          <c:showBubbleSize val="0"/>
        </c:dLbls>
        <c:marker val="1"/>
        <c:smooth val="0"/>
        <c:axId val="957465992"/>
        <c:axId val="957467400"/>
      </c:lineChart>
      <c:catAx>
        <c:axId val="957465992"/>
        <c:scaling>
          <c:orientation val="minMax"/>
        </c:scaling>
        <c:delete val="0"/>
        <c:axPos val="b"/>
        <c:majorTickMark val="out"/>
        <c:minorTickMark val="none"/>
        <c:tickLblPos val="nextTo"/>
        <c:txPr>
          <a:bodyPr/>
          <a:lstStyle/>
          <a:p>
            <a:pPr>
              <a:defRPr sz="1800"/>
            </a:pPr>
            <a:endParaRPr lang="en-US"/>
          </a:p>
        </c:txPr>
        <c:crossAx val="957467400"/>
        <c:crossesAt val="-0.47"/>
        <c:auto val="1"/>
        <c:lblAlgn val="ctr"/>
        <c:lblOffset val="100"/>
        <c:noMultiLvlLbl val="0"/>
      </c:catAx>
      <c:valAx>
        <c:axId val="957467400"/>
        <c:scaling>
          <c:orientation val="minMax"/>
        </c:scaling>
        <c:delete val="0"/>
        <c:axPos val="l"/>
        <c:majorGridlines>
          <c:spPr>
            <a:ln>
              <a:noFill/>
            </a:ln>
          </c:spPr>
        </c:majorGridlines>
        <c:title>
          <c:tx>
            <c:rich>
              <a:bodyPr rot="-5400000" vert="horz"/>
              <a:lstStyle/>
              <a:p>
                <a:pPr>
                  <a:defRPr/>
                </a:pPr>
                <a:r>
                  <a:rPr lang="en-US" sz="1800"/>
                  <a:t>Teacher value-added</a:t>
                </a:r>
              </a:p>
            </c:rich>
          </c:tx>
          <c:layout/>
          <c:overlay val="0"/>
        </c:title>
        <c:numFmt formatCode="General" sourceLinked="1"/>
        <c:majorTickMark val="out"/>
        <c:minorTickMark val="none"/>
        <c:tickLblPos val="nextTo"/>
        <c:txPr>
          <a:bodyPr/>
          <a:lstStyle/>
          <a:p>
            <a:pPr>
              <a:defRPr sz="1800"/>
            </a:pPr>
            <a:endParaRPr lang="en-US"/>
          </a:p>
        </c:txPr>
        <c:crossAx val="957465992"/>
        <c:crosses val="autoZero"/>
        <c:crossBetween val="between"/>
      </c:valAx>
    </c:plotArea>
    <c:legend>
      <c:legendPos val="r"/>
      <c:layout/>
      <c:overlay val="0"/>
      <c:txPr>
        <a:bodyPr/>
        <a:lstStyle/>
        <a:p>
          <a:pPr>
            <a:defRPr sz="1800"/>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Sheet1!$A$30</c:f>
              <c:strCache>
                <c:ptCount val="1"/>
                <c:pt idx="0">
                  <c:v>2a</c:v>
                </c:pt>
              </c:strCache>
            </c:strRef>
          </c:tx>
          <c:cat>
            <c:strRef>
              <c:f>Sheet1!$B$29:$E$29</c:f>
              <c:strCache>
                <c:ptCount val="4"/>
                <c:pt idx="0">
                  <c:v>Unsatisfactory</c:v>
                </c:pt>
                <c:pt idx="1">
                  <c:v>Basic</c:v>
                </c:pt>
                <c:pt idx="2">
                  <c:v>Proficient</c:v>
                </c:pt>
                <c:pt idx="3">
                  <c:v>Distinguished</c:v>
                </c:pt>
              </c:strCache>
            </c:strRef>
          </c:cat>
          <c:val>
            <c:numRef>
              <c:f>Sheet1!$B$30:$E$30</c:f>
              <c:numCache>
                <c:formatCode>General</c:formatCode>
                <c:ptCount val="4"/>
                <c:pt idx="0">
                  <c:v>-0.03</c:v>
                </c:pt>
                <c:pt idx="1">
                  <c:v>-0.237</c:v>
                </c:pt>
                <c:pt idx="2">
                  <c:v>0.042</c:v>
                </c:pt>
                <c:pt idx="3">
                  <c:v>0.327</c:v>
                </c:pt>
              </c:numCache>
            </c:numRef>
          </c:val>
          <c:smooth val="0"/>
        </c:ser>
        <c:ser>
          <c:idx val="1"/>
          <c:order val="1"/>
          <c:tx>
            <c:strRef>
              <c:f>Sheet1!$A$31</c:f>
              <c:strCache>
                <c:ptCount val="1"/>
                <c:pt idx="0">
                  <c:v>2b</c:v>
                </c:pt>
              </c:strCache>
            </c:strRef>
          </c:tx>
          <c:cat>
            <c:strRef>
              <c:f>Sheet1!$B$29:$E$29</c:f>
              <c:strCache>
                <c:ptCount val="4"/>
                <c:pt idx="0">
                  <c:v>Unsatisfactory</c:v>
                </c:pt>
                <c:pt idx="1">
                  <c:v>Basic</c:v>
                </c:pt>
                <c:pt idx="2">
                  <c:v>Proficient</c:v>
                </c:pt>
                <c:pt idx="3">
                  <c:v>Distinguished</c:v>
                </c:pt>
              </c:strCache>
            </c:strRef>
          </c:cat>
          <c:val>
            <c:numRef>
              <c:f>Sheet1!$B$31:$E$31</c:f>
              <c:numCache>
                <c:formatCode>General</c:formatCode>
                <c:ptCount val="4"/>
                <c:pt idx="0">
                  <c:v>-0.552</c:v>
                </c:pt>
                <c:pt idx="1">
                  <c:v>-0.301</c:v>
                </c:pt>
                <c:pt idx="2">
                  <c:v>0.083</c:v>
                </c:pt>
                <c:pt idx="3">
                  <c:v>0.368</c:v>
                </c:pt>
              </c:numCache>
            </c:numRef>
          </c:val>
          <c:smooth val="0"/>
        </c:ser>
        <c:ser>
          <c:idx val="2"/>
          <c:order val="2"/>
          <c:tx>
            <c:strRef>
              <c:f>Sheet1!$A$32</c:f>
              <c:strCache>
                <c:ptCount val="1"/>
                <c:pt idx="0">
                  <c:v>2c</c:v>
                </c:pt>
              </c:strCache>
            </c:strRef>
          </c:tx>
          <c:cat>
            <c:strRef>
              <c:f>Sheet1!$B$29:$E$29</c:f>
              <c:strCache>
                <c:ptCount val="4"/>
                <c:pt idx="0">
                  <c:v>Unsatisfactory</c:v>
                </c:pt>
                <c:pt idx="1">
                  <c:v>Basic</c:v>
                </c:pt>
                <c:pt idx="2">
                  <c:v>Proficient</c:v>
                </c:pt>
                <c:pt idx="3">
                  <c:v>Distinguished</c:v>
                </c:pt>
              </c:strCache>
            </c:strRef>
          </c:cat>
          <c:val>
            <c:numRef>
              <c:f>Sheet1!$B$32:$E$32</c:f>
              <c:numCache>
                <c:formatCode>General</c:formatCode>
                <c:ptCount val="4"/>
                <c:pt idx="0">
                  <c:v>-0.105</c:v>
                </c:pt>
                <c:pt idx="1">
                  <c:v>-0.196</c:v>
                </c:pt>
                <c:pt idx="2">
                  <c:v>0.0</c:v>
                </c:pt>
                <c:pt idx="3">
                  <c:v>0.434</c:v>
                </c:pt>
              </c:numCache>
            </c:numRef>
          </c:val>
          <c:smooth val="0"/>
        </c:ser>
        <c:ser>
          <c:idx val="3"/>
          <c:order val="3"/>
          <c:tx>
            <c:strRef>
              <c:f>Sheet1!$A$33</c:f>
              <c:strCache>
                <c:ptCount val="1"/>
                <c:pt idx="0">
                  <c:v>2d</c:v>
                </c:pt>
              </c:strCache>
            </c:strRef>
          </c:tx>
          <c:cat>
            <c:strRef>
              <c:f>Sheet1!$B$29:$E$29</c:f>
              <c:strCache>
                <c:ptCount val="4"/>
                <c:pt idx="0">
                  <c:v>Unsatisfactory</c:v>
                </c:pt>
                <c:pt idx="1">
                  <c:v>Basic</c:v>
                </c:pt>
                <c:pt idx="2">
                  <c:v>Proficient</c:v>
                </c:pt>
                <c:pt idx="3">
                  <c:v>Distinguished</c:v>
                </c:pt>
              </c:strCache>
            </c:strRef>
          </c:cat>
          <c:val>
            <c:numRef>
              <c:f>Sheet1!$B$33:$E$33</c:f>
              <c:numCache>
                <c:formatCode>General</c:formatCode>
                <c:ptCount val="4"/>
                <c:pt idx="0">
                  <c:v>-0.359</c:v>
                </c:pt>
                <c:pt idx="1">
                  <c:v>-0.351</c:v>
                </c:pt>
                <c:pt idx="2">
                  <c:v>0.068</c:v>
                </c:pt>
                <c:pt idx="3">
                  <c:v>0.436</c:v>
                </c:pt>
              </c:numCache>
            </c:numRef>
          </c:val>
          <c:smooth val="0"/>
        </c:ser>
        <c:ser>
          <c:idx val="4"/>
          <c:order val="4"/>
          <c:tx>
            <c:strRef>
              <c:f>Sheet1!$A$34</c:f>
              <c:strCache>
                <c:ptCount val="1"/>
                <c:pt idx="0">
                  <c:v>2e</c:v>
                </c:pt>
              </c:strCache>
            </c:strRef>
          </c:tx>
          <c:cat>
            <c:strRef>
              <c:f>Sheet1!$B$29:$E$29</c:f>
              <c:strCache>
                <c:ptCount val="4"/>
                <c:pt idx="0">
                  <c:v>Unsatisfactory</c:v>
                </c:pt>
                <c:pt idx="1">
                  <c:v>Basic</c:v>
                </c:pt>
                <c:pt idx="2">
                  <c:v>Proficient</c:v>
                </c:pt>
                <c:pt idx="3">
                  <c:v>Distinguished</c:v>
                </c:pt>
              </c:strCache>
            </c:strRef>
          </c:cat>
          <c:val>
            <c:numRef>
              <c:f>Sheet1!$B$34:$E$34</c:f>
              <c:numCache>
                <c:formatCode>General</c:formatCode>
                <c:ptCount val="4"/>
                <c:pt idx="0">
                  <c:v>-0.165</c:v>
                </c:pt>
                <c:pt idx="1">
                  <c:v>-0.221</c:v>
                </c:pt>
                <c:pt idx="2">
                  <c:v>0.07</c:v>
                </c:pt>
                <c:pt idx="3">
                  <c:v>0.45</c:v>
                </c:pt>
              </c:numCache>
            </c:numRef>
          </c:val>
          <c:smooth val="0"/>
        </c:ser>
        <c:ser>
          <c:idx val="5"/>
          <c:order val="5"/>
          <c:tx>
            <c:strRef>
              <c:f>Sheet1!$A$35</c:f>
              <c:strCache>
                <c:ptCount val="1"/>
                <c:pt idx="0">
                  <c:v>3a</c:v>
                </c:pt>
              </c:strCache>
            </c:strRef>
          </c:tx>
          <c:cat>
            <c:strRef>
              <c:f>Sheet1!$B$29:$E$29</c:f>
              <c:strCache>
                <c:ptCount val="4"/>
                <c:pt idx="0">
                  <c:v>Unsatisfactory</c:v>
                </c:pt>
                <c:pt idx="1">
                  <c:v>Basic</c:v>
                </c:pt>
                <c:pt idx="2">
                  <c:v>Proficient</c:v>
                </c:pt>
                <c:pt idx="3">
                  <c:v>Distinguished</c:v>
                </c:pt>
              </c:strCache>
            </c:strRef>
          </c:cat>
          <c:val>
            <c:numRef>
              <c:f>Sheet1!$B$35:$E$35</c:f>
              <c:numCache>
                <c:formatCode>General</c:formatCode>
                <c:ptCount val="4"/>
                <c:pt idx="0">
                  <c:v>-0.639</c:v>
                </c:pt>
                <c:pt idx="1">
                  <c:v>-0.141</c:v>
                </c:pt>
                <c:pt idx="2">
                  <c:v>-0.011</c:v>
                </c:pt>
                <c:pt idx="3">
                  <c:v>0.37</c:v>
                </c:pt>
              </c:numCache>
            </c:numRef>
          </c:val>
          <c:smooth val="0"/>
        </c:ser>
        <c:ser>
          <c:idx val="6"/>
          <c:order val="6"/>
          <c:tx>
            <c:strRef>
              <c:f>Sheet1!$A$36</c:f>
              <c:strCache>
                <c:ptCount val="1"/>
                <c:pt idx="0">
                  <c:v>3b</c:v>
                </c:pt>
              </c:strCache>
            </c:strRef>
          </c:tx>
          <c:cat>
            <c:strRef>
              <c:f>Sheet1!$B$29:$E$29</c:f>
              <c:strCache>
                <c:ptCount val="4"/>
                <c:pt idx="0">
                  <c:v>Unsatisfactory</c:v>
                </c:pt>
                <c:pt idx="1">
                  <c:v>Basic</c:v>
                </c:pt>
                <c:pt idx="2">
                  <c:v>Proficient</c:v>
                </c:pt>
                <c:pt idx="3">
                  <c:v>Distinguished</c:v>
                </c:pt>
              </c:strCache>
            </c:strRef>
          </c:cat>
          <c:val>
            <c:numRef>
              <c:f>Sheet1!$B$36:$E$36</c:f>
              <c:numCache>
                <c:formatCode>General</c:formatCode>
                <c:ptCount val="4"/>
                <c:pt idx="0">
                  <c:v>-0.597</c:v>
                </c:pt>
                <c:pt idx="1">
                  <c:v>-0.043</c:v>
                </c:pt>
                <c:pt idx="2">
                  <c:v>0.085</c:v>
                </c:pt>
                <c:pt idx="3">
                  <c:v>0.299</c:v>
                </c:pt>
              </c:numCache>
            </c:numRef>
          </c:val>
          <c:smooth val="0"/>
        </c:ser>
        <c:ser>
          <c:idx val="7"/>
          <c:order val="7"/>
          <c:tx>
            <c:strRef>
              <c:f>Sheet1!$A$37</c:f>
              <c:strCache>
                <c:ptCount val="1"/>
                <c:pt idx="0">
                  <c:v>3c</c:v>
                </c:pt>
              </c:strCache>
            </c:strRef>
          </c:tx>
          <c:cat>
            <c:strRef>
              <c:f>Sheet1!$B$29:$E$29</c:f>
              <c:strCache>
                <c:ptCount val="4"/>
                <c:pt idx="0">
                  <c:v>Unsatisfactory</c:v>
                </c:pt>
                <c:pt idx="1">
                  <c:v>Basic</c:v>
                </c:pt>
                <c:pt idx="2">
                  <c:v>Proficient</c:v>
                </c:pt>
                <c:pt idx="3">
                  <c:v>Distinguished</c:v>
                </c:pt>
              </c:strCache>
            </c:strRef>
          </c:cat>
          <c:val>
            <c:numRef>
              <c:f>Sheet1!$B$37:$E$37</c:f>
              <c:numCache>
                <c:formatCode>General</c:formatCode>
                <c:ptCount val="4"/>
                <c:pt idx="0">
                  <c:v>-0.422</c:v>
                </c:pt>
                <c:pt idx="1">
                  <c:v>-0.16</c:v>
                </c:pt>
                <c:pt idx="2">
                  <c:v>0.062</c:v>
                </c:pt>
                <c:pt idx="3">
                  <c:v>0.335</c:v>
                </c:pt>
              </c:numCache>
            </c:numRef>
          </c:val>
          <c:smooth val="0"/>
        </c:ser>
        <c:ser>
          <c:idx val="8"/>
          <c:order val="8"/>
          <c:tx>
            <c:strRef>
              <c:f>Sheet1!$A$38</c:f>
              <c:strCache>
                <c:ptCount val="1"/>
                <c:pt idx="0">
                  <c:v>3d</c:v>
                </c:pt>
              </c:strCache>
            </c:strRef>
          </c:tx>
          <c:cat>
            <c:strRef>
              <c:f>Sheet1!$B$29:$E$29</c:f>
              <c:strCache>
                <c:ptCount val="4"/>
                <c:pt idx="0">
                  <c:v>Unsatisfactory</c:v>
                </c:pt>
                <c:pt idx="1">
                  <c:v>Basic</c:v>
                </c:pt>
                <c:pt idx="2">
                  <c:v>Proficient</c:v>
                </c:pt>
                <c:pt idx="3">
                  <c:v>Distinguished</c:v>
                </c:pt>
              </c:strCache>
            </c:strRef>
          </c:cat>
          <c:val>
            <c:numRef>
              <c:f>Sheet1!$B$38:$E$38</c:f>
              <c:numCache>
                <c:formatCode>General</c:formatCode>
                <c:ptCount val="4"/>
                <c:pt idx="0">
                  <c:v>-0.424</c:v>
                </c:pt>
                <c:pt idx="1">
                  <c:v>-0.076</c:v>
                </c:pt>
                <c:pt idx="2">
                  <c:v>0.08</c:v>
                </c:pt>
                <c:pt idx="3">
                  <c:v>0.424</c:v>
                </c:pt>
              </c:numCache>
            </c:numRef>
          </c:val>
          <c:smooth val="0"/>
        </c:ser>
        <c:ser>
          <c:idx val="9"/>
          <c:order val="9"/>
          <c:tx>
            <c:strRef>
              <c:f>Sheet1!$A$39</c:f>
              <c:strCache>
                <c:ptCount val="1"/>
                <c:pt idx="0">
                  <c:v>3e</c:v>
                </c:pt>
              </c:strCache>
            </c:strRef>
          </c:tx>
          <c:cat>
            <c:strRef>
              <c:f>Sheet1!$B$29:$E$29</c:f>
              <c:strCache>
                <c:ptCount val="4"/>
                <c:pt idx="0">
                  <c:v>Unsatisfactory</c:v>
                </c:pt>
                <c:pt idx="1">
                  <c:v>Basic</c:v>
                </c:pt>
                <c:pt idx="2">
                  <c:v>Proficient</c:v>
                </c:pt>
                <c:pt idx="3">
                  <c:v>Distinguished</c:v>
                </c:pt>
              </c:strCache>
            </c:strRef>
          </c:cat>
          <c:val>
            <c:numRef>
              <c:f>Sheet1!$B$39:$E$39</c:f>
              <c:numCache>
                <c:formatCode>General</c:formatCode>
                <c:ptCount val="4"/>
                <c:pt idx="0">
                  <c:v>-0.281</c:v>
                </c:pt>
                <c:pt idx="1">
                  <c:v>-0.104</c:v>
                </c:pt>
                <c:pt idx="2">
                  <c:v>-0.006</c:v>
                </c:pt>
                <c:pt idx="3">
                  <c:v>0.522</c:v>
                </c:pt>
              </c:numCache>
            </c:numRef>
          </c:val>
          <c:smooth val="0"/>
        </c:ser>
        <c:dLbls>
          <c:showLegendKey val="0"/>
          <c:showVal val="0"/>
          <c:showCatName val="0"/>
          <c:showSerName val="0"/>
          <c:showPercent val="0"/>
          <c:showBubbleSize val="0"/>
        </c:dLbls>
        <c:marker val="1"/>
        <c:smooth val="0"/>
        <c:axId val="957485672"/>
        <c:axId val="957487080"/>
      </c:lineChart>
      <c:catAx>
        <c:axId val="957485672"/>
        <c:scaling>
          <c:orientation val="minMax"/>
        </c:scaling>
        <c:delete val="0"/>
        <c:axPos val="b"/>
        <c:majorTickMark val="out"/>
        <c:minorTickMark val="none"/>
        <c:tickLblPos val="nextTo"/>
        <c:txPr>
          <a:bodyPr/>
          <a:lstStyle/>
          <a:p>
            <a:pPr>
              <a:defRPr sz="1800"/>
            </a:pPr>
            <a:endParaRPr lang="en-US"/>
          </a:p>
        </c:txPr>
        <c:crossAx val="957487080"/>
        <c:crossesAt val="-0.65"/>
        <c:auto val="1"/>
        <c:lblAlgn val="ctr"/>
        <c:lblOffset val="100"/>
        <c:noMultiLvlLbl val="0"/>
      </c:catAx>
      <c:valAx>
        <c:axId val="957487080"/>
        <c:scaling>
          <c:orientation val="minMax"/>
        </c:scaling>
        <c:delete val="0"/>
        <c:axPos val="l"/>
        <c:majorGridlines>
          <c:spPr>
            <a:ln>
              <a:noFill/>
            </a:ln>
          </c:spPr>
        </c:majorGridlines>
        <c:title>
          <c:tx>
            <c:rich>
              <a:bodyPr rot="-5400000" vert="horz"/>
              <a:lstStyle/>
              <a:p>
                <a:pPr>
                  <a:defRPr/>
                </a:pPr>
                <a:r>
                  <a:rPr lang="en-US" sz="1800"/>
                  <a:t>Teacher value-added</a:t>
                </a:r>
              </a:p>
            </c:rich>
          </c:tx>
          <c:layout/>
          <c:overlay val="0"/>
        </c:title>
        <c:numFmt formatCode="General" sourceLinked="1"/>
        <c:majorTickMark val="out"/>
        <c:minorTickMark val="none"/>
        <c:tickLblPos val="nextTo"/>
        <c:txPr>
          <a:bodyPr/>
          <a:lstStyle/>
          <a:p>
            <a:pPr>
              <a:defRPr sz="1800"/>
            </a:pPr>
            <a:endParaRPr lang="en-US"/>
          </a:p>
        </c:txPr>
        <c:crossAx val="957485672"/>
        <c:crosses val="autoZero"/>
        <c:crossBetween val="between"/>
      </c:valAx>
    </c:plotArea>
    <c:legend>
      <c:legendPos val="r"/>
      <c:layout/>
      <c:overlay val="0"/>
      <c:txPr>
        <a:bodyPr/>
        <a:lstStyle/>
        <a:p>
          <a:pPr>
            <a:defRPr sz="1800"/>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F0356-349F-8D44-88DE-F1D93463267D}" type="datetimeFigureOut">
              <a:rPr lang="en-US" smtClean="0"/>
              <a:t>24/11/2011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757B8-47CB-B344-9B73-8773CEACBE4A}" type="slidenum">
              <a:rPr lang="en-US" smtClean="0"/>
              <a:t>‹#›</a:t>
            </a:fld>
            <a:endParaRPr lang="en-US"/>
          </a:p>
        </p:txBody>
      </p:sp>
    </p:spTree>
    <p:extLst>
      <p:ext uri="{BB962C8B-B14F-4D97-AF65-F5344CB8AC3E}">
        <p14:creationId xmlns:p14="http://schemas.microsoft.com/office/powerpoint/2010/main" val="10287020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a:xfrm>
            <a:off x="1143000" y="685800"/>
            <a:ext cx="4572000" cy="3429000"/>
          </a:xfrm>
          <a:solidFill>
            <a:srgbClr val="FFFFFF"/>
          </a:solidFill>
          <a:ln/>
        </p:spPr>
      </p:sp>
      <p:sp>
        <p:nvSpPr>
          <p:cNvPr id="16386"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1143000" y="685800"/>
            <a:ext cx="4572000" cy="3429000"/>
          </a:xfrm>
          <a:solidFill>
            <a:srgbClr val="FFFFFF"/>
          </a:solidFill>
          <a:ln/>
        </p:spPr>
      </p:sp>
      <p:sp>
        <p:nvSpPr>
          <p:cNvPr id="2969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1143000" y="685800"/>
            <a:ext cx="4572000" cy="3429000"/>
          </a:xfrm>
          <a:solidFill>
            <a:srgbClr val="FFFFFF"/>
          </a:solidFill>
          <a:ln/>
        </p:spPr>
      </p:sp>
      <p:sp>
        <p:nvSpPr>
          <p:cNvPr id="2969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a:xfrm>
            <a:off x="1143000" y="685800"/>
            <a:ext cx="4572000" cy="3429000"/>
          </a:xfrm>
          <a:solidFill>
            <a:srgbClr val="FFFFFF"/>
          </a:solidFill>
          <a:ln/>
        </p:spPr>
      </p:sp>
      <p:sp>
        <p:nvSpPr>
          <p:cNvPr id="1843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p:cNvSpPr>
          <p:nvPr>
            <p:ph type="sldImg"/>
          </p:nvPr>
        </p:nvSpPr>
        <p:spPr>
          <a:solidFill>
            <a:srgbClr val="FFFFFF"/>
          </a:solidFill>
          <a:ln/>
        </p:spPr>
      </p:sp>
      <p:sp>
        <p:nvSpPr>
          <p:cNvPr id="2048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w="9525"/>
        </p:spPr>
        <p:txBody>
          <a:bodyPr/>
          <a:lstStyle/>
          <a:p>
            <a:pPr eaLnBrk="1" hangingPunct="1"/>
            <a:endParaRPr lang="en-US">
              <a:latin typeface="Times New Roman"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a:solidFill>
            <a:srgbClr val="FFFFFF"/>
          </a:solidFill>
          <a:ln/>
        </p:spPr>
      </p:sp>
      <p:sp>
        <p:nvSpPr>
          <p:cNvPr id="36867"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p:cNvSpPr>
          <p:nvPr>
            <p:ph type="sldImg"/>
          </p:nvPr>
        </p:nvSpPr>
        <p:spPr>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09" charset="0"/>
                <a:ea typeface="ＭＳ Ｐゴシック" pitchFamily="-65" charset="-128"/>
                <a:cs typeface="ＭＳ Ｐゴシック" pitchFamily="-65" charset="-128"/>
              </a:rPr>
              <a:t>Analysis of transcripts of hour-long samples of family talk in 42 American families suggests that by the age of 36 months, approximately 10 million words were uttered to children in families on welfare, 20 million to children in other working-class families, and 35 million to children in professional families. By the same age, children in professional, working-class and welfare families will have received 500,000, 200,000 and 100,000 encouraging remarks or positive reinforcements respectively, while the number of negative reinforcements and discouragements were 50,000, 100,000 and 200,000 respectively.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a:xfrm>
            <a:off x="1143000" y="685800"/>
            <a:ext cx="4572000" cy="3429000"/>
          </a:xfrm>
          <a:solidFill>
            <a:srgbClr val="FFFFFF"/>
          </a:solidFill>
          <a:ln/>
        </p:spPr>
      </p:sp>
      <p:sp>
        <p:nvSpPr>
          <p:cNvPr id="2457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p:cNvSpPr>
          <p:nvPr>
            <p:ph type="sldImg"/>
          </p:nvPr>
        </p:nvSpPr>
        <p:spPr>
          <a:xfrm>
            <a:off x="1143000" y="685800"/>
            <a:ext cx="4572000" cy="3429000"/>
          </a:xfrm>
          <a:solidFill>
            <a:srgbClr val="FFFFFF"/>
          </a:solidFill>
          <a:ln/>
        </p:spPr>
      </p:sp>
      <p:sp>
        <p:nvSpPr>
          <p:cNvPr id="2765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GB"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pic>
        <p:nvPicPr>
          <p:cNvPr id="7" name="Picture 6"/>
          <p:cNvPicPr>
            <a:picLocks noChangeAspect="1"/>
          </p:cNvPicPr>
          <p:nvPr/>
        </p:nvPicPr>
        <p:blipFill>
          <a:blip r:embed="rId2"/>
          <a:stretch>
            <a:fillRect/>
          </a:stretch>
        </p:blipFill>
        <p:spPr>
          <a:xfrm>
            <a:off x="7862080" y="6023117"/>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GB"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GB"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GB"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GB"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Autofit/>
          </a:bodyPr>
          <a:lstStyle/>
          <a:p>
            <a:pPr lvl="0" eaLnBrk="1" latinLnBrk="0" hangingPunct="1"/>
            <a:r>
              <a:rPr kumimoji="0" lang="en-GB" dirty="0" smtClean="0"/>
              <a:t>Click to edit Master text styles</a:t>
            </a:r>
          </a:p>
          <a:p>
            <a:pPr lvl="1" eaLnBrk="1" latinLnBrk="0" hangingPunct="1"/>
            <a:r>
              <a:rPr kumimoji="0" lang="en-GB" dirty="0" smtClean="0"/>
              <a:t>Second level</a:t>
            </a:r>
          </a:p>
          <a:p>
            <a:pPr lvl="2" eaLnBrk="1" latinLnBrk="0" hangingPunct="1"/>
            <a:r>
              <a:rPr kumimoji="0" lang="en-GB" dirty="0" smtClean="0"/>
              <a:t>Third level</a:t>
            </a:r>
          </a:p>
          <a:p>
            <a:pPr lvl="3" eaLnBrk="1" latinLnBrk="0" hangingPunct="1"/>
            <a:r>
              <a:rPr kumimoji="0" lang="en-GB" dirty="0" smtClean="0"/>
              <a:t>Fourth level</a:t>
            </a:r>
          </a:p>
          <a:p>
            <a:pPr lvl="4" eaLnBrk="1" latinLnBrk="0" hangingPunct="1"/>
            <a:r>
              <a:rPr kumimoji="0" lang="en-GB" dirty="0"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Lst>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spcAft>
          <a:spcPts val="0"/>
        </a:spcAft>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10.e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Microsoft_Excel_97_-_2004_Worksheet1.xls"/><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618" y="595342"/>
            <a:ext cx="8426370" cy="2876860"/>
          </a:xfrm>
        </p:spPr>
        <p:txBody>
          <a:bodyPr/>
          <a:lstStyle/>
          <a:p>
            <a:r>
              <a:rPr lang="en-US" dirty="0" smtClean="0"/>
              <a:t>Teacher quality: what it is, why it matters and how to get more of it</a:t>
            </a:r>
            <a:endParaRPr lang="en-US" dirty="0"/>
          </a:p>
        </p:txBody>
      </p:sp>
      <p:sp>
        <p:nvSpPr>
          <p:cNvPr id="3" name="Subtitle 2"/>
          <p:cNvSpPr>
            <a:spLocks noGrp="1"/>
          </p:cNvSpPr>
          <p:nvPr>
            <p:ph type="subTitle" idx="1"/>
          </p:nvPr>
        </p:nvSpPr>
        <p:spPr>
          <a:xfrm>
            <a:off x="351512" y="3327527"/>
            <a:ext cx="7510318" cy="2072100"/>
          </a:xfrm>
        </p:spPr>
        <p:txBody>
          <a:bodyPr/>
          <a:lstStyle/>
          <a:p>
            <a:r>
              <a:rPr lang="en-US" dirty="0" smtClean="0"/>
              <a:t>Annual Conference of The Schools Network 2011</a:t>
            </a:r>
          </a:p>
          <a:p>
            <a:endParaRPr lang="en-US" dirty="0"/>
          </a:p>
          <a:p>
            <a:r>
              <a:rPr lang="en-US" dirty="0" smtClean="0"/>
              <a:t>Dylan Wiliam</a:t>
            </a:r>
            <a:endParaRPr lang="en-US" dirty="0"/>
          </a:p>
        </p:txBody>
      </p:sp>
      <p:sp>
        <p:nvSpPr>
          <p:cNvPr id="4" name="TextBox 3"/>
          <p:cNvSpPr txBox="1"/>
          <p:nvPr/>
        </p:nvSpPr>
        <p:spPr>
          <a:xfrm>
            <a:off x="2347295" y="6156728"/>
            <a:ext cx="6796705" cy="461665"/>
          </a:xfrm>
          <a:prstGeom prst="rect">
            <a:avLst/>
          </a:prstGeom>
          <a:noFill/>
        </p:spPr>
        <p:txBody>
          <a:bodyPr wrap="square" rtlCol="0" anchor="ctr">
            <a:spAutoFit/>
          </a:bodyPr>
          <a:lstStyle/>
          <a:p>
            <a:pPr algn="ctr"/>
            <a:r>
              <a:rPr lang="en-US" dirty="0" smtClean="0"/>
              <a:t>www.dylanwiliam.net</a:t>
            </a:r>
            <a:endParaRPr lang="en-US" dirty="0"/>
          </a:p>
        </p:txBody>
      </p:sp>
    </p:spTree>
    <p:extLst>
      <p:ext uri="{BB962C8B-B14F-4D97-AF65-F5344CB8AC3E}">
        <p14:creationId xmlns:p14="http://schemas.microsoft.com/office/powerpoint/2010/main" val="359638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…and are small</a:t>
            </a:r>
            <a:endParaRPr lang="en-US" smtClean="0"/>
          </a:p>
        </p:txBody>
      </p:sp>
      <p:sp>
        <p:nvSpPr>
          <p:cNvPr id="932867" name="Rectangle 3"/>
          <p:cNvSpPr>
            <a:spLocks noGrp="1" noChangeArrowheads="1"/>
          </p:cNvSpPr>
          <p:nvPr>
            <p:ph type="body" idx="1"/>
          </p:nvPr>
        </p:nvSpPr>
        <p:spPr>
          <a:xfrm>
            <a:off x="612648" y="1600200"/>
            <a:ext cx="8153400" cy="5257800"/>
          </a:xfrm>
        </p:spPr>
        <p:txBody>
          <a:bodyPr/>
          <a:lstStyle/>
          <a:p>
            <a:r>
              <a:rPr lang="en-US" sz="2800" dirty="0" smtClean="0"/>
              <a:t>Proportion of 16-year olds gaining 5 GCSE grades at grade C or higher </a:t>
            </a:r>
          </a:p>
          <a:p>
            <a:pPr lvl="1"/>
            <a:r>
              <a:rPr lang="en-US" sz="2400" dirty="0" smtClean="0"/>
              <a:t>7%  of the variability in the proportion achieving this is attributable to the school, so</a:t>
            </a:r>
          </a:p>
          <a:p>
            <a:pPr lvl="1"/>
            <a:r>
              <a:rPr lang="en-US" sz="2400" dirty="0" smtClean="0"/>
              <a:t>93% of the variability in the proportion achieving this is nothing to do with the school</a:t>
            </a:r>
          </a:p>
          <a:p>
            <a:r>
              <a:rPr lang="en-US" sz="2800" dirty="0" smtClean="0"/>
              <a:t>So, if 15 students in a class get 5 A*-C in the average school:</a:t>
            </a:r>
          </a:p>
          <a:p>
            <a:pPr lvl="1"/>
            <a:r>
              <a:rPr lang="en-US" sz="2400" dirty="0" smtClean="0"/>
              <a:t>17 students will do so at a “good” school (1sd above mean)</a:t>
            </a:r>
          </a:p>
          <a:p>
            <a:pPr lvl="1"/>
            <a:r>
              <a:rPr lang="en-US" sz="2400" dirty="0" smtClean="0"/>
              <a:t>13 students will do so at a “bad” school (1sd below mean)</a:t>
            </a:r>
          </a:p>
          <a:p>
            <a:pPr lvl="1"/>
            <a:endParaRPr lang="en-US" dirty="0" smtClean="0"/>
          </a:p>
          <a:p>
            <a:endParaRPr lang="en-US" dirty="0" smtClean="0"/>
          </a:p>
        </p:txBody>
      </p:sp>
    </p:spTree>
    <p:extLst>
      <p:ext uri="{BB962C8B-B14F-4D97-AF65-F5344CB8AC3E}">
        <p14:creationId xmlns:p14="http://schemas.microsoft.com/office/powerpoint/2010/main" val="3997015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32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328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328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328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9328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932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8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for parents</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pPr>
            <a:r>
              <a:rPr lang="en-US" dirty="0" smtClean="0"/>
              <a:t>Choosing schools on the basis of school performance data (Allen &amp; Burgess, 2010)</a:t>
            </a:r>
          </a:p>
          <a:p>
            <a:pPr lvl="1">
              <a:lnSpc>
                <a:spcPct val="110000"/>
              </a:lnSpc>
            </a:pPr>
            <a:r>
              <a:rPr lang="en-US" dirty="0" smtClean="0"/>
              <a:t>Compared with random choice, the use of information increases the chance of getting the best school by:</a:t>
            </a:r>
          </a:p>
          <a:p>
            <a:pPr lvl="2">
              <a:lnSpc>
                <a:spcPct val="110000"/>
              </a:lnSpc>
              <a:tabLst>
                <a:tab pos="4483100" algn="r"/>
              </a:tabLst>
            </a:pPr>
            <a:r>
              <a:rPr lang="en-US" dirty="0" smtClean="0"/>
              <a:t>Best CVA:	33%</a:t>
            </a:r>
          </a:p>
          <a:p>
            <a:pPr lvl="2">
              <a:lnSpc>
                <a:spcPct val="110000"/>
              </a:lnSpc>
              <a:tabLst>
                <a:tab pos="4483100" algn="r"/>
              </a:tabLst>
            </a:pPr>
            <a:r>
              <a:rPr lang="en-US" dirty="0" smtClean="0"/>
              <a:t>Best % 5A*-C:	92%</a:t>
            </a:r>
          </a:p>
          <a:p>
            <a:pPr lvl="2">
              <a:lnSpc>
                <a:spcPct val="110000"/>
              </a:lnSpc>
              <a:tabLst>
                <a:tab pos="4483100" algn="r"/>
              </a:tabLst>
            </a:pPr>
            <a:r>
              <a:rPr lang="en-US" dirty="0" smtClean="0"/>
              <a:t>Best capped GCSE points:	104%</a:t>
            </a:r>
          </a:p>
          <a:p>
            <a:pPr>
              <a:lnSpc>
                <a:spcPct val="110000"/>
              </a:lnSpc>
              <a:tabLst>
                <a:tab pos="4483100" algn="r"/>
              </a:tabLst>
            </a:pPr>
            <a:r>
              <a:rPr lang="en-US" dirty="0" smtClean="0"/>
              <a:t>Impact of getting the best school over the average:</a:t>
            </a:r>
          </a:p>
          <a:p>
            <a:pPr lvl="1">
              <a:lnSpc>
                <a:spcPct val="110000"/>
              </a:lnSpc>
              <a:tabLst>
                <a:tab pos="4483100" algn="r"/>
              </a:tabLst>
            </a:pPr>
            <a:r>
              <a:rPr lang="en-US" dirty="0" smtClean="0"/>
              <a:t>One grade higher in 3 subjects out of 8</a:t>
            </a:r>
          </a:p>
          <a:p>
            <a:pPr lvl="1">
              <a:lnSpc>
                <a:spcPct val="110000"/>
              </a:lnSpc>
              <a:tabLst>
                <a:tab pos="4483100" algn="r"/>
              </a:tabLst>
            </a:pPr>
            <a:r>
              <a:rPr lang="en-US" dirty="0" smtClean="0"/>
              <a:t>10% of students will cross a “threshold” such as 5xA*-C</a:t>
            </a:r>
          </a:p>
          <a:p>
            <a:pPr lvl="1">
              <a:tabLst>
                <a:tab pos="4483100" algn="r"/>
              </a:tabLst>
            </a:pPr>
            <a:endParaRPr lang="en-US" dirty="0" smtClean="0"/>
          </a:p>
        </p:txBody>
      </p:sp>
    </p:spTree>
    <p:extLst>
      <p:ext uri="{BB962C8B-B14F-4D97-AF65-F5344CB8AC3E}">
        <p14:creationId xmlns:p14="http://schemas.microsoft.com/office/powerpoint/2010/main" val="2563120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Why are differences between schools small?</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12</a:t>
            </a:fld>
            <a:endParaRPr lang="en-GB" dirty="0"/>
          </a:p>
        </p:txBody>
      </p:sp>
      <p:sp>
        <p:nvSpPr>
          <p:cNvPr id="4" name="Content Placeholder 3"/>
          <p:cNvSpPr>
            <a:spLocks noGrp="1"/>
          </p:cNvSpPr>
          <p:nvPr>
            <p:ph sz="quarter" idx="1"/>
          </p:nvPr>
        </p:nvSpPr>
        <p:spPr>
          <a:xfrm>
            <a:off x="612648" y="1600200"/>
            <a:ext cx="8153400" cy="1125961"/>
          </a:xfrm>
        </p:spPr>
        <p:txBody>
          <a:bodyPr/>
          <a:lstStyle/>
          <a:p>
            <a:r>
              <a:rPr lang="en-US" dirty="0" smtClean="0"/>
              <a:t>Differences between students are large</a:t>
            </a:r>
          </a:p>
          <a:p>
            <a:r>
              <a:rPr lang="en-US" dirty="0" smtClean="0"/>
              <a:t>Differences in home backgrounds are large</a:t>
            </a:r>
            <a:endParaRPr lang="en-US" dirty="0"/>
          </a:p>
        </p:txBody>
      </p:sp>
      <p:pic>
        <p:nvPicPr>
          <p:cNvPr id="5" name="Content Placeholder 3" descr="Econometrica fig 2.jpg"/>
          <p:cNvPicPr>
            <a:picLocks noChangeAspect="1"/>
          </p:cNvPicPr>
          <p:nvPr/>
        </p:nvPicPr>
        <p:blipFill>
          <a:blip r:embed="rId2"/>
          <a:srcRect/>
          <a:stretch>
            <a:fillRect/>
          </a:stretch>
        </p:blipFill>
        <p:spPr>
          <a:xfrm>
            <a:off x="612648" y="2726161"/>
            <a:ext cx="5778026" cy="3516711"/>
          </a:xfrm>
          <a:prstGeom prst="rect">
            <a:avLst/>
          </a:prstGeom>
          <a:ln>
            <a:noFill/>
          </a:ln>
          <a:effectLst/>
        </p:spPr>
      </p:pic>
      <p:sp>
        <p:nvSpPr>
          <p:cNvPr id="6" name="TextBox 5"/>
          <p:cNvSpPr txBox="1"/>
          <p:nvPr/>
        </p:nvSpPr>
        <p:spPr>
          <a:xfrm>
            <a:off x="612648" y="6476315"/>
            <a:ext cx="2407603" cy="369332"/>
          </a:xfrm>
          <a:prstGeom prst="rect">
            <a:avLst/>
          </a:prstGeom>
          <a:noFill/>
        </p:spPr>
        <p:txBody>
          <a:bodyPr wrap="square" rtlCol="0">
            <a:spAutoFit/>
          </a:bodyPr>
          <a:lstStyle/>
          <a:p>
            <a:r>
              <a:rPr lang="en-US" sz="1800" dirty="0" smtClean="0">
                <a:solidFill>
                  <a:schemeClr val="tx2"/>
                </a:solidFill>
              </a:rPr>
              <a:t>Feinstein (2003)</a:t>
            </a:r>
            <a:endParaRPr lang="en-US" sz="1800" dirty="0">
              <a:solidFill>
                <a:schemeClr val="tx2"/>
              </a:solidFill>
            </a:endParaRPr>
          </a:p>
        </p:txBody>
      </p:sp>
    </p:spTree>
    <p:extLst>
      <p:ext uri="{BB962C8B-B14F-4D97-AF65-F5344CB8AC3E}">
        <p14:creationId xmlns:p14="http://schemas.microsoft.com/office/powerpoint/2010/main" val="1436754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Meaningful differences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Hour-long samples of family talk in 42 US families</a:t>
            </a:r>
          </a:p>
          <a:p>
            <a:r>
              <a:rPr lang="en-US" sz="2800" dirty="0" smtClean="0"/>
              <a:t>Number of words spoken to children by adults by the age of 36 months</a:t>
            </a:r>
          </a:p>
          <a:p>
            <a:pPr lvl="1">
              <a:tabLst>
                <a:tab pos="4927600" algn="l"/>
              </a:tabLst>
            </a:pPr>
            <a:r>
              <a:rPr lang="en-US" sz="2400" dirty="0" smtClean="0"/>
              <a:t>In professional families: 	35 million</a:t>
            </a:r>
          </a:p>
          <a:p>
            <a:pPr lvl="1">
              <a:tabLst>
                <a:tab pos="4927600" algn="l"/>
              </a:tabLst>
            </a:pPr>
            <a:r>
              <a:rPr lang="en-US" sz="2400" dirty="0" smtClean="0"/>
              <a:t>In other working-class families:	20 million</a:t>
            </a:r>
          </a:p>
          <a:p>
            <a:pPr lvl="1">
              <a:tabLst>
                <a:tab pos="4927600" algn="l"/>
              </a:tabLst>
            </a:pPr>
            <a:r>
              <a:rPr lang="en-US" sz="2400" dirty="0" smtClean="0"/>
              <a:t>In families on welfare:	10 million</a:t>
            </a:r>
          </a:p>
          <a:p>
            <a:r>
              <a:rPr lang="en-US" sz="2800" dirty="0" smtClean="0"/>
              <a:t>Kinds of reinforcements:</a:t>
            </a:r>
          </a:p>
          <a:p>
            <a:pPr lvl="1">
              <a:buNone/>
              <a:tabLst>
                <a:tab pos="2692400" algn="l"/>
                <a:tab pos="5740400" algn="r"/>
              </a:tabLst>
            </a:pPr>
            <a:r>
              <a:rPr lang="en-US" sz="2400" dirty="0" smtClean="0"/>
              <a:t>		positive	negative</a:t>
            </a:r>
          </a:p>
          <a:p>
            <a:pPr lvl="1">
              <a:tabLst>
                <a:tab pos="2692400" algn="l"/>
                <a:tab pos="5740400" algn="r"/>
              </a:tabLst>
            </a:pPr>
            <a:r>
              <a:rPr lang="en-US" sz="2400" dirty="0" smtClean="0"/>
              <a:t>professional	500,000	50,000</a:t>
            </a:r>
          </a:p>
          <a:p>
            <a:pPr lvl="1">
              <a:tabLst>
                <a:tab pos="2692400" algn="l"/>
                <a:tab pos="5740400" algn="r"/>
              </a:tabLst>
            </a:pPr>
            <a:r>
              <a:rPr lang="en-US" sz="2400" dirty="0" smtClean="0"/>
              <a:t>working-class	200,000	100,000</a:t>
            </a:r>
          </a:p>
          <a:p>
            <a:pPr lvl="1">
              <a:tabLst>
                <a:tab pos="2692400" algn="l"/>
                <a:tab pos="5740400" algn="r"/>
              </a:tabLst>
            </a:pPr>
            <a:r>
              <a:rPr lang="en-US" sz="2400" dirty="0" smtClean="0"/>
              <a:t>welfare	100,000	200,000</a:t>
            </a:r>
          </a:p>
          <a:p>
            <a:endParaRPr lang="en-US" dirty="0"/>
          </a:p>
        </p:txBody>
      </p:sp>
      <p:sp>
        <p:nvSpPr>
          <p:cNvPr id="4" name="TextBox 3"/>
          <p:cNvSpPr txBox="1"/>
          <p:nvPr/>
        </p:nvSpPr>
        <p:spPr>
          <a:xfrm>
            <a:off x="612648" y="6533322"/>
            <a:ext cx="3314700" cy="369332"/>
          </a:xfrm>
          <a:prstGeom prst="rect">
            <a:avLst/>
          </a:prstGeom>
          <a:noFill/>
        </p:spPr>
        <p:txBody>
          <a:bodyPr wrap="square" rtlCol="0">
            <a:spAutoFit/>
          </a:bodyPr>
          <a:lstStyle/>
          <a:p>
            <a:r>
              <a:rPr lang="en-US" sz="1800" dirty="0" smtClean="0">
                <a:solidFill>
                  <a:srgbClr val="1F497D"/>
                </a:solidFill>
              </a:rPr>
              <a:t>Hart &amp; </a:t>
            </a:r>
            <a:r>
              <a:rPr lang="en-US" sz="1800" dirty="0" err="1" smtClean="0">
                <a:solidFill>
                  <a:srgbClr val="1F497D"/>
                </a:solidFill>
              </a:rPr>
              <a:t>Risley</a:t>
            </a:r>
            <a:r>
              <a:rPr lang="en-US" sz="1800" dirty="0">
                <a:solidFill>
                  <a:srgbClr val="1F497D"/>
                </a:solidFill>
              </a:rPr>
              <a:t> </a:t>
            </a:r>
            <a:r>
              <a:rPr lang="en-US" sz="1800" dirty="0" smtClean="0">
                <a:solidFill>
                  <a:srgbClr val="1F497D"/>
                </a:solidFill>
              </a:rPr>
              <a:t>(1995)</a:t>
            </a:r>
            <a:endParaRPr lang="en-US" sz="1800" dirty="0">
              <a:solidFill>
                <a:srgbClr val="1F497D"/>
              </a:solidFill>
            </a:endParaRPr>
          </a:p>
        </p:txBody>
      </p:sp>
    </p:spTree>
    <p:extLst>
      <p:ext uri="{BB962C8B-B14F-4D97-AF65-F5344CB8AC3E}">
        <p14:creationId xmlns:p14="http://schemas.microsoft.com/office/powerpoint/2010/main" val="148389001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3554" name="Rectangle 5"/>
          <p:cNvSpPr>
            <a:spLocks noGrp="1" noChangeArrowheads="1"/>
          </p:cNvSpPr>
          <p:nvPr>
            <p:ph type="title"/>
          </p:nvPr>
        </p:nvSpPr>
        <p:spPr/>
        <p:txBody>
          <a:bodyPr>
            <a:normAutofit/>
          </a:bodyPr>
          <a:lstStyle/>
          <a:p>
            <a:r>
              <a:rPr lang="en-US" sz="3400" dirty="0" smtClean="0"/>
              <a:t>We need to focus on classrooms, not schools</a:t>
            </a:r>
            <a:endParaRPr lang="en-US" sz="3400" dirty="0"/>
          </a:p>
        </p:txBody>
      </p:sp>
      <p:sp>
        <p:nvSpPr>
          <p:cNvPr id="35844" name="Rectangle 6"/>
          <p:cNvSpPr>
            <a:spLocks noGrp="1" noChangeArrowheads="1"/>
          </p:cNvSpPr>
          <p:nvPr>
            <p:ph sz="quarter" idx="1"/>
          </p:nvPr>
        </p:nvSpPr>
        <p:spPr/>
        <p:txBody>
          <a:bodyPr/>
          <a:lstStyle/>
          <a:p>
            <a:r>
              <a:rPr lang="en-US" dirty="0" smtClean="0"/>
              <a:t>In the </a:t>
            </a:r>
            <a:r>
              <a:rPr lang="en-US" dirty="0" smtClean="0"/>
              <a:t>UK, </a:t>
            </a:r>
            <a:r>
              <a:rPr lang="en-US" dirty="0" smtClean="0"/>
              <a:t>variability at the classroom level is at least four times that at school level.</a:t>
            </a:r>
          </a:p>
          <a:p>
            <a:pPr lvl="1"/>
            <a:r>
              <a:rPr lang="en-US" dirty="0" smtClean="0"/>
              <a:t>As long as you go to school, it doesn’t matter very much which school you go to.</a:t>
            </a:r>
          </a:p>
          <a:p>
            <a:pPr lvl="1"/>
            <a:r>
              <a:rPr lang="en-US" dirty="0" smtClean="0"/>
              <a:t>But it matters very much which classrooms you are in.</a:t>
            </a:r>
          </a:p>
          <a:p>
            <a:r>
              <a:rPr lang="en-US" dirty="0" smtClean="0"/>
              <a:t>It’s not class size.</a:t>
            </a:r>
          </a:p>
          <a:p>
            <a:r>
              <a:rPr lang="en-US" dirty="0" smtClean="0"/>
              <a:t>It’s not the between-class grouping strategy.</a:t>
            </a:r>
          </a:p>
          <a:p>
            <a:r>
              <a:rPr lang="en-US" dirty="0" smtClean="0"/>
              <a:t>It’s not the within-class grouping strategy.</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14</a:t>
            </a:fld>
            <a:endParaRPr lang="en-GB" dirty="0"/>
          </a:p>
        </p:txBody>
      </p:sp>
    </p:spTree>
    <p:extLst>
      <p:ext uri="{BB962C8B-B14F-4D97-AF65-F5344CB8AC3E}">
        <p14:creationId xmlns:p14="http://schemas.microsoft.com/office/powerpoint/2010/main" val="252499564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6626" name="Rectangle 7"/>
          <p:cNvSpPr>
            <a:spLocks noGrp="1" noChangeArrowheads="1"/>
          </p:cNvSpPr>
          <p:nvPr>
            <p:ph type="title"/>
          </p:nvPr>
        </p:nvSpPr>
        <p:spPr/>
        <p:txBody>
          <a:bodyPr/>
          <a:lstStyle/>
          <a:p>
            <a:r>
              <a:rPr lang="en-US" dirty="0" smtClean="0"/>
              <a:t>And most of all, on teachers</a:t>
            </a:r>
            <a:endParaRPr lang="en-US" dirty="0"/>
          </a:p>
        </p:txBody>
      </p:sp>
      <p:sp>
        <p:nvSpPr>
          <p:cNvPr id="38916" name="Rectangle 8"/>
          <p:cNvSpPr>
            <a:spLocks noGrp="1" noChangeArrowheads="1"/>
          </p:cNvSpPr>
          <p:nvPr>
            <p:ph sz="quarter" idx="4294967295"/>
          </p:nvPr>
        </p:nvSpPr>
        <p:spPr>
          <a:xfrm>
            <a:off x="627529" y="1534086"/>
            <a:ext cx="8229600" cy="5033963"/>
          </a:xfrm>
        </p:spPr>
        <p:txBody>
          <a:bodyPr>
            <a:normAutofit fontScale="92500" lnSpcReduction="10000"/>
          </a:bodyPr>
          <a:lstStyle/>
          <a:p>
            <a:r>
              <a:rPr lang="en-US" sz="3000" dirty="0" smtClean="0"/>
              <a:t>Take a group of 50 teachers:</a:t>
            </a:r>
          </a:p>
          <a:p>
            <a:pPr lvl="1"/>
            <a:r>
              <a:rPr lang="en-US" dirty="0" smtClean="0"/>
              <a:t>Students taught by the most effective teacher in that group of 50 teachers learn in six months what those taught by the average teacher learn in a year. </a:t>
            </a:r>
          </a:p>
          <a:p>
            <a:pPr lvl="1">
              <a:spcBef>
                <a:spcPts val="0"/>
              </a:spcBef>
            </a:pPr>
            <a:r>
              <a:rPr lang="en-US" dirty="0" smtClean="0"/>
              <a:t>Students taught by the least effective teacher in that group of 50 teachers will take two years to achieve the same learning</a:t>
            </a:r>
          </a:p>
          <a:p>
            <a:pPr lvl="1" algn="r">
              <a:spcBef>
                <a:spcPts val="0"/>
              </a:spcBef>
              <a:buNone/>
            </a:pPr>
            <a:r>
              <a:rPr lang="en-US" dirty="0" smtClean="0"/>
              <a:t>(</a:t>
            </a:r>
            <a:r>
              <a:rPr lang="en-US" dirty="0" err="1" smtClean="0"/>
              <a:t>Hanushek</a:t>
            </a:r>
            <a:r>
              <a:rPr lang="en-US" dirty="0" smtClean="0"/>
              <a:t> &amp; </a:t>
            </a:r>
            <a:r>
              <a:rPr lang="en-US" dirty="0" err="1" smtClean="0"/>
              <a:t>Rivkin</a:t>
            </a:r>
            <a:r>
              <a:rPr lang="en-US" dirty="0" smtClean="0"/>
              <a:t>, 2006)</a:t>
            </a:r>
          </a:p>
          <a:p>
            <a:r>
              <a:rPr lang="en-US" sz="3000" dirty="0" smtClean="0"/>
              <a:t>And furthermore:</a:t>
            </a:r>
          </a:p>
          <a:p>
            <a:pPr lvl="1"/>
            <a:r>
              <a:rPr lang="en-US" dirty="0" smtClean="0"/>
              <a:t>In the classrooms of the most effective teachers, students from disadvantaged backgrounds learn at the same rate as those from advantaged backgrounds </a:t>
            </a:r>
          </a:p>
          <a:p>
            <a:pPr lvl="1" algn="r">
              <a:buNone/>
            </a:pPr>
            <a:r>
              <a:rPr lang="en-US" dirty="0" smtClean="0"/>
              <a:t>(</a:t>
            </a:r>
            <a:r>
              <a:rPr lang="en-US" dirty="0" err="1" smtClean="0"/>
              <a:t>Hamre</a:t>
            </a:r>
            <a:r>
              <a:rPr lang="en-US" dirty="0" smtClean="0"/>
              <a:t> &amp; </a:t>
            </a:r>
            <a:r>
              <a:rPr lang="en-US" dirty="0" err="1" smtClean="0"/>
              <a:t>Pianta</a:t>
            </a:r>
            <a:r>
              <a:rPr lang="en-US" dirty="0" smtClean="0"/>
              <a:t>, 2005).</a:t>
            </a:r>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15</a:t>
            </a:fld>
            <a:endParaRPr lang="en-GB" dirty="0"/>
          </a:p>
        </p:txBody>
      </p:sp>
    </p:spTree>
    <p:extLst>
      <p:ext uri="{BB962C8B-B14F-4D97-AF65-F5344CB8AC3E}">
        <p14:creationId xmlns:p14="http://schemas.microsoft.com/office/powerpoint/2010/main" val="22580892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16</a:t>
            </a:fld>
            <a:endParaRPr lang="en-GB" dirty="0"/>
          </a:p>
        </p:txBody>
      </p:sp>
      <p:sp>
        <p:nvSpPr>
          <p:cNvPr id="6" name="Content Placeholder 5"/>
          <p:cNvSpPr>
            <a:spLocks noGrp="1"/>
          </p:cNvSpPr>
          <p:nvPr>
            <p:ph sz="quarter" idx="1"/>
          </p:nvPr>
        </p:nvSpPr>
        <p:spPr>
          <a:xfrm>
            <a:off x="612648" y="1600200"/>
            <a:ext cx="8531352" cy="4495800"/>
          </a:xfrm>
        </p:spPr>
        <p:txBody>
          <a:bodyPr/>
          <a:lstStyle/>
          <a:p>
            <a:r>
              <a:rPr lang="en-US" dirty="0" smtClean="0"/>
              <a:t>We know that teachers make a difference</a:t>
            </a:r>
          </a:p>
          <a:p>
            <a:r>
              <a:rPr lang="en-US" dirty="0" smtClean="0"/>
              <a:t>But what makes the difference in teachers?</a:t>
            </a:r>
          </a:p>
          <a:p>
            <a:pPr lvl="1"/>
            <a:r>
              <a:rPr lang="en-US" dirty="0" smtClean="0"/>
              <a:t>What teachers know?</a:t>
            </a:r>
          </a:p>
          <a:p>
            <a:pPr lvl="1"/>
            <a:r>
              <a:rPr lang="en-US" dirty="0" smtClean="0"/>
              <a:t>What teachers do?</a:t>
            </a:r>
            <a:endParaRPr lang="en-US" dirty="0"/>
          </a:p>
        </p:txBody>
      </p:sp>
    </p:spTree>
    <p:extLst>
      <p:ext uri="{BB962C8B-B14F-4D97-AF65-F5344CB8AC3E}">
        <p14:creationId xmlns:p14="http://schemas.microsoft.com/office/powerpoint/2010/main" val="638902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quality (1)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17</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841744225"/>
              </p:ext>
            </p:extLst>
          </p:nvPr>
        </p:nvGraphicFramePr>
        <p:xfrm>
          <a:off x="612775" y="1863522"/>
          <a:ext cx="8153400" cy="3657600"/>
        </p:xfrm>
        <a:graphic>
          <a:graphicData uri="http://schemas.openxmlformats.org/drawingml/2006/table">
            <a:tbl>
              <a:tblPr firstRow="1" bandRow="1">
                <a:tableStyleId>{5C22544A-7EE6-4342-B048-85BDC9FD1C3A}</a:tableStyleId>
              </a:tblPr>
              <a:tblGrid>
                <a:gridCol w="5752982"/>
                <a:gridCol w="2400418"/>
              </a:tblGrid>
              <a:tr h="370840">
                <a:tc>
                  <a:txBody>
                    <a:bodyPr/>
                    <a:lstStyle/>
                    <a:p>
                      <a:r>
                        <a:rPr lang="en-US" sz="2400" dirty="0" smtClean="0"/>
                        <a:t>What teachers</a:t>
                      </a:r>
                      <a:r>
                        <a:rPr lang="en-US" sz="2400" baseline="0" dirty="0" smtClean="0"/>
                        <a:t> know</a:t>
                      </a:r>
                      <a:endParaRPr lang="en-US" sz="2400" dirty="0"/>
                    </a:p>
                  </a:txBody>
                  <a:tcPr/>
                </a:tc>
                <a:tc>
                  <a:txBody>
                    <a:bodyPr/>
                    <a:lstStyle/>
                    <a:p>
                      <a:pPr algn="ctr"/>
                      <a:r>
                        <a:rPr lang="en-US" sz="2400" dirty="0" smtClean="0"/>
                        <a:t>%</a:t>
                      </a:r>
                      <a:endParaRPr lang="en-US" sz="2400" dirty="0"/>
                    </a:p>
                  </a:txBody>
                  <a:tcPr/>
                </a:tc>
              </a:tr>
              <a:tr h="370840">
                <a:tc>
                  <a:txBody>
                    <a:bodyPr/>
                    <a:lstStyle/>
                    <a:p>
                      <a:r>
                        <a:rPr lang="en-US" sz="2400" dirty="0" smtClean="0"/>
                        <a:t>Teacher pre-service qualifications</a:t>
                      </a:r>
                      <a:endParaRPr lang="en-US" sz="2400" dirty="0"/>
                    </a:p>
                  </a:txBody>
                  <a:tcPr/>
                </a:tc>
                <a:tc>
                  <a:txBody>
                    <a:bodyPr/>
                    <a:lstStyle/>
                    <a:p>
                      <a:pPr algn="r"/>
                      <a:r>
                        <a:rPr lang="en-US" sz="2400" dirty="0" smtClean="0"/>
                        <a:t>&lt;5%</a:t>
                      </a:r>
                      <a:endParaRPr lang="en-US" sz="2400" dirty="0"/>
                    </a:p>
                  </a:txBody>
                  <a:tcPr marR="936000"/>
                </a:tc>
              </a:tr>
              <a:tr h="370840">
                <a:tc>
                  <a:txBody>
                    <a:bodyPr/>
                    <a:lstStyle/>
                    <a:p>
                      <a:r>
                        <a:rPr lang="en-US" sz="2400" dirty="0" smtClean="0"/>
                        <a:t>Teacher inservice qualifications</a:t>
                      </a:r>
                      <a:endParaRPr lang="en-US" sz="2400" dirty="0"/>
                    </a:p>
                  </a:txBody>
                  <a:tcPr/>
                </a:tc>
                <a:tc>
                  <a:txBody>
                    <a:bodyPr/>
                    <a:lstStyle/>
                    <a:p>
                      <a:pPr algn="r"/>
                      <a:r>
                        <a:rPr lang="en-US" sz="2400" dirty="0" smtClean="0"/>
                        <a:t>&lt;5%</a:t>
                      </a:r>
                      <a:endParaRPr lang="en-US" sz="2400" dirty="0"/>
                    </a:p>
                  </a:txBody>
                  <a:tcPr marR="936000"/>
                </a:tc>
              </a:tr>
              <a:tr h="370840">
                <a:tc>
                  <a:txBody>
                    <a:bodyPr/>
                    <a:lstStyle/>
                    <a:p>
                      <a:r>
                        <a:rPr lang="en-US" sz="2400" dirty="0" smtClean="0"/>
                        <a:t>Teacher subject knowledge</a:t>
                      </a:r>
                      <a:endParaRPr lang="en-US" sz="2400" dirty="0"/>
                    </a:p>
                  </a:txBody>
                  <a:tcPr/>
                </a:tc>
                <a:tc>
                  <a:txBody>
                    <a:bodyPr/>
                    <a:lstStyle/>
                    <a:p>
                      <a:pPr algn="r"/>
                      <a:r>
                        <a:rPr lang="en-US" sz="2400" dirty="0" smtClean="0"/>
                        <a:t>&lt;5%</a:t>
                      </a:r>
                      <a:endParaRPr lang="en-US" sz="2400" dirty="0"/>
                    </a:p>
                  </a:txBody>
                  <a:tcPr marR="936000"/>
                </a:tc>
              </a:tr>
              <a:tr h="370840">
                <a:tc>
                  <a:txBody>
                    <a:bodyPr/>
                    <a:lstStyle/>
                    <a:p>
                      <a:r>
                        <a:rPr lang="en-US" sz="2400" dirty="0" smtClean="0"/>
                        <a:t>Teacher pedagogical content knowledge</a:t>
                      </a:r>
                      <a:endParaRPr lang="en-US" sz="2400" dirty="0"/>
                    </a:p>
                  </a:txBody>
                  <a:tcPr/>
                </a:tc>
                <a:tc>
                  <a:txBody>
                    <a:bodyPr/>
                    <a:lstStyle/>
                    <a:p>
                      <a:pPr algn="r"/>
                      <a:endParaRPr lang="en-US" sz="2400" dirty="0"/>
                    </a:p>
                  </a:txBody>
                  <a:tcPr marR="936000"/>
                </a:tc>
              </a:tr>
              <a:tr h="370840">
                <a:tc>
                  <a:txBody>
                    <a:bodyPr/>
                    <a:lstStyle/>
                    <a:p>
                      <a:pPr marL="185738" indent="0"/>
                      <a:r>
                        <a:rPr lang="en-US" sz="2400" dirty="0" smtClean="0"/>
                        <a:t>Primary</a:t>
                      </a:r>
                    </a:p>
                  </a:txBody>
                  <a:tcPr/>
                </a:tc>
                <a:tc>
                  <a:txBody>
                    <a:bodyPr/>
                    <a:lstStyle/>
                    <a:p>
                      <a:pPr algn="r"/>
                      <a:r>
                        <a:rPr lang="en-US" sz="2400" dirty="0" smtClean="0"/>
                        <a:t>10%</a:t>
                      </a:r>
                    </a:p>
                  </a:txBody>
                  <a:tcPr marR="936000"/>
                </a:tc>
              </a:tr>
              <a:tr h="370840">
                <a:tc>
                  <a:txBody>
                    <a:bodyPr/>
                    <a:lstStyle/>
                    <a:p>
                      <a:pPr marL="185738" marR="0" indent="0" algn="l" defTabSz="914400" rtl="0" eaLnBrk="1" fontAlgn="auto" latinLnBrk="0" hangingPunct="1">
                        <a:lnSpc>
                          <a:spcPct val="100000"/>
                        </a:lnSpc>
                        <a:spcBef>
                          <a:spcPts val="0"/>
                        </a:spcBef>
                        <a:spcAft>
                          <a:spcPts val="0"/>
                        </a:spcAft>
                        <a:buClrTx/>
                        <a:buSzTx/>
                        <a:buFontTx/>
                        <a:buNone/>
                        <a:tabLst/>
                        <a:defRPr/>
                      </a:pPr>
                      <a:r>
                        <a:rPr lang="en-US" sz="2400" dirty="0" smtClean="0"/>
                        <a:t>Secondary</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30%</a:t>
                      </a:r>
                    </a:p>
                  </a:txBody>
                  <a:tcPr marR="936000"/>
                </a:tc>
              </a:tr>
              <a:tr h="370840">
                <a:tc>
                  <a:txBody>
                    <a:bodyPr/>
                    <a:lstStyle/>
                    <a:p>
                      <a:pPr marL="185738"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2400" dirty="0" smtClean="0"/>
                    </a:p>
                  </a:txBody>
                  <a:tcPr marR="936000"/>
                </a:tc>
              </a:tr>
            </a:tbl>
          </a:graphicData>
        </a:graphic>
      </p:graphicFrame>
    </p:spTree>
    <p:extLst>
      <p:ext uri="{BB962C8B-B14F-4D97-AF65-F5344CB8AC3E}">
        <p14:creationId xmlns:p14="http://schemas.microsoft.com/office/powerpoint/2010/main" val="2780787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quality (2)</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18</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533529880"/>
              </p:ext>
            </p:extLst>
          </p:nvPr>
        </p:nvGraphicFramePr>
        <p:xfrm>
          <a:off x="612775" y="1863522"/>
          <a:ext cx="8153400" cy="2743200"/>
        </p:xfrm>
        <a:graphic>
          <a:graphicData uri="http://schemas.openxmlformats.org/drawingml/2006/table">
            <a:tbl>
              <a:tblPr firstRow="1" bandRow="1">
                <a:tableStyleId>{5C22544A-7EE6-4342-B048-85BDC9FD1C3A}</a:tableStyleId>
              </a:tblPr>
              <a:tblGrid>
                <a:gridCol w="5752982"/>
                <a:gridCol w="2400418"/>
              </a:tblGrid>
              <a:tr h="370840">
                <a:tc>
                  <a:txBody>
                    <a:bodyPr/>
                    <a:lstStyle/>
                    <a:p>
                      <a:r>
                        <a:rPr lang="en-US" sz="2400" dirty="0" smtClean="0"/>
                        <a:t>What teachers</a:t>
                      </a:r>
                      <a:r>
                        <a:rPr lang="en-US" sz="2400" baseline="0" dirty="0" smtClean="0"/>
                        <a:t> do (Danielson, 1996)</a:t>
                      </a:r>
                      <a:endParaRPr lang="en-US" sz="2400" dirty="0"/>
                    </a:p>
                  </a:txBody>
                  <a:tcPr/>
                </a:tc>
                <a:tc>
                  <a:txBody>
                    <a:bodyPr/>
                    <a:lstStyle/>
                    <a:p>
                      <a:pPr algn="ctr"/>
                      <a:r>
                        <a:rPr lang="en-US" sz="2400" dirty="0" smtClean="0"/>
                        <a:t>%</a:t>
                      </a:r>
                      <a:endParaRPr lang="en-US" sz="2400" dirty="0"/>
                    </a:p>
                  </a:txBody>
                  <a:tcPr/>
                </a:tc>
              </a:tr>
              <a:tr h="370840">
                <a:tc>
                  <a:txBody>
                    <a:bodyPr/>
                    <a:lstStyle/>
                    <a:p>
                      <a:pPr marL="0" indent="0">
                        <a:buClr>
                          <a:schemeClr val="accent1"/>
                        </a:buClr>
                        <a:buSzPct val="100000"/>
                        <a:buFont typeface="+mj-lt"/>
                        <a:buNone/>
                      </a:pPr>
                      <a:r>
                        <a:rPr lang="en-US" sz="2400" dirty="0" smtClean="0"/>
                        <a:t>Planning and preparation</a:t>
                      </a:r>
                    </a:p>
                  </a:txBody>
                  <a:tcPr/>
                </a:tc>
                <a:tc>
                  <a:txBody>
                    <a:bodyPr/>
                    <a:lstStyle/>
                    <a:p>
                      <a:pPr algn="r"/>
                      <a:endParaRPr lang="en-US" sz="2400" dirty="0"/>
                    </a:p>
                  </a:txBody>
                  <a:tcPr marR="936000"/>
                </a:tc>
              </a:tr>
              <a:tr h="370840">
                <a:tc>
                  <a:txBody>
                    <a:bodyPr/>
                    <a:lstStyle/>
                    <a:p>
                      <a:pPr marL="0" indent="0">
                        <a:buClr>
                          <a:schemeClr val="accent1"/>
                        </a:buClr>
                        <a:buSzPct val="100000"/>
                        <a:buFont typeface="+mj-lt"/>
                        <a:buNone/>
                      </a:pPr>
                      <a:r>
                        <a:rPr lang="en-US" sz="2400" dirty="0" smtClean="0"/>
                        <a:t>The classroom environment</a:t>
                      </a:r>
                      <a:endParaRPr lang="en-US" sz="2400" dirty="0" smtClean="0"/>
                    </a:p>
                  </a:txBody>
                  <a:tcPr/>
                </a:tc>
                <a:tc>
                  <a:txBody>
                    <a:bodyPr/>
                    <a:lstStyle/>
                    <a:p>
                      <a:pPr algn="r"/>
                      <a:endParaRPr lang="en-US" sz="2400" dirty="0"/>
                    </a:p>
                  </a:txBody>
                  <a:tcPr marR="936000"/>
                </a:tc>
              </a:tr>
              <a:tr h="370840">
                <a:tc>
                  <a:txBody>
                    <a:bodyPr/>
                    <a:lstStyle/>
                    <a:p>
                      <a:pPr marL="0" indent="0">
                        <a:buClr>
                          <a:schemeClr val="accent1"/>
                        </a:buClr>
                        <a:buSzPct val="100000"/>
                        <a:buFont typeface="+mj-lt"/>
                        <a:buNone/>
                      </a:pPr>
                      <a:r>
                        <a:rPr lang="en-US" sz="2400" dirty="0" smtClean="0"/>
                        <a:t>Instruction</a:t>
                      </a:r>
                      <a:endParaRPr lang="en-US" sz="2400" dirty="0" smtClean="0"/>
                    </a:p>
                  </a:txBody>
                  <a:tcPr/>
                </a:tc>
                <a:tc>
                  <a:txBody>
                    <a:bodyPr/>
                    <a:lstStyle/>
                    <a:p>
                      <a:pPr algn="r"/>
                      <a:endParaRPr lang="en-US" sz="2400" dirty="0"/>
                    </a:p>
                  </a:txBody>
                  <a:tcPr marR="936000"/>
                </a:tc>
              </a:tr>
              <a:tr h="370840">
                <a:tc>
                  <a:txBody>
                    <a:bodyPr/>
                    <a:lstStyle/>
                    <a:p>
                      <a:r>
                        <a:rPr lang="en-US" sz="2400" dirty="0" smtClean="0"/>
                        <a:t>Professional</a:t>
                      </a:r>
                      <a:r>
                        <a:rPr lang="en-US" sz="2400" baseline="0" dirty="0" smtClean="0"/>
                        <a:t> responsibilities</a:t>
                      </a:r>
                      <a:endParaRPr lang="en-US" sz="2400" dirty="0"/>
                    </a:p>
                  </a:txBody>
                  <a:tcPr/>
                </a:tc>
                <a:tc>
                  <a:txBody>
                    <a:bodyPr/>
                    <a:lstStyle/>
                    <a:p>
                      <a:pPr algn="r"/>
                      <a:endParaRPr lang="en-US" sz="2400" dirty="0"/>
                    </a:p>
                  </a:txBody>
                  <a:tcPr marR="936000"/>
                </a:tc>
              </a:tr>
              <a:tr h="370840">
                <a:tc>
                  <a:txBody>
                    <a:bodyPr/>
                    <a:lstStyle/>
                    <a:p>
                      <a:r>
                        <a:rPr lang="en-US" sz="2400" dirty="0" smtClean="0"/>
                        <a:t>Total</a:t>
                      </a:r>
                      <a:endParaRPr lang="en-US" sz="2400" dirty="0"/>
                    </a:p>
                  </a:txBody>
                  <a:tcPr/>
                </a:tc>
                <a:tc>
                  <a:txBody>
                    <a:bodyPr/>
                    <a:lstStyle/>
                    <a:p>
                      <a:pPr algn="ctr"/>
                      <a:endParaRPr lang="en-US" sz="2400" dirty="0"/>
                    </a:p>
                  </a:txBody>
                  <a:tcPr marR="108000"/>
                </a:tc>
              </a:tr>
            </a:tbl>
          </a:graphicData>
        </a:graphic>
      </p:graphicFrame>
    </p:spTree>
    <p:extLst>
      <p:ext uri="{BB962C8B-B14F-4D97-AF65-F5344CB8AC3E}">
        <p14:creationId xmlns:p14="http://schemas.microsoft.com/office/powerpoint/2010/main" val="36700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500" dirty="0" smtClean="0"/>
              <a:t>A framework for teaching (Danielson, 1996)</a:t>
            </a:r>
            <a:endParaRPr lang="en-US" sz="3500" dirty="0"/>
          </a:p>
        </p:txBody>
      </p:sp>
      <p:sp>
        <p:nvSpPr>
          <p:cNvPr id="5" name="Content Placeholder 4"/>
          <p:cNvSpPr>
            <a:spLocks noGrp="1"/>
          </p:cNvSpPr>
          <p:nvPr>
            <p:ph idx="1"/>
          </p:nvPr>
        </p:nvSpPr>
        <p:spPr>
          <a:xfrm>
            <a:off x="612648" y="1600200"/>
            <a:ext cx="8153400" cy="5257800"/>
          </a:xfrm>
        </p:spPr>
        <p:txBody>
          <a:bodyPr>
            <a:normAutofit fontScale="92500" lnSpcReduction="10000"/>
          </a:bodyPr>
          <a:lstStyle/>
          <a:p>
            <a:r>
              <a:rPr lang="en-US" dirty="0"/>
              <a:t>Domain 2: The classroom environment</a:t>
            </a:r>
          </a:p>
          <a:p>
            <a:pPr lvl="1"/>
            <a:r>
              <a:rPr lang="en-US" dirty="0"/>
              <a:t>2a: Creating an environment of respect and rapport</a:t>
            </a:r>
          </a:p>
          <a:p>
            <a:pPr lvl="1"/>
            <a:r>
              <a:rPr lang="en-US" dirty="0"/>
              <a:t>2b: Establishing a culture for learning</a:t>
            </a:r>
          </a:p>
          <a:p>
            <a:pPr lvl="1"/>
            <a:r>
              <a:rPr lang="en-US" dirty="0"/>
              <a:t>2c: Managing classroom procedures</a:t>
            </a:r>
          </a:p>
          <a:p>
            <a:pPr lvl="1"/>
            <a:r>
              <a:rPr lang="en-US" dirty="0"/>
              <a:t>2d: Managing student behavior</a:t>
            </a:r>
          </a:p>
          <a:p>
            <a:pPr lvl="1"/>
            <a:r>
              <a:rPr lang="en-US" dirty="0"/>
              <a:t>2e: Organizing physical </a:t>
            </a:r>
            <a:r>
              <a:rPr lang="en-US" dirty="0" smtClean="0"/>
              <a:t>space</a:t>
            </a:r>
          </a:p>
          <a:p>
            <a:pPr lvl="1"/>
            <a:endParaRPr lang="en-US" dirty="0"/>
          </a:p>
          <a:p>
            <a:r>
              <a:rPr lang="en-US" dirty="0"/>
              <a:t>Domain 3: Instruction</a:t>
            </a:r>
          </a:p>
          <a:p>
            <a:pPr lvl="1"/>
            <a:r>
              <a:rPr lang="en-US" dirty="0"/>
              <a:t>3a: Communicating with students</a:t>
            </a:r>
          </a:p>
          <a:p>
            <a:pPr lvl="1"/>
            <a:r>
              <a:rPr lang="en-US" dirty="0"/>
              <a:t>3b: Using questioning and discussion techniques</a:t>
            </a:r>
          </a:p>
          <a:p>
            <a:pPr lvl="1"/>
            <a:r>
              <a:rPr lang="en-US" dirty="0"/>
              <a:t>3c: Engaging students in learning</a:t>
            </a:r>
          </a:p>
          <a:p>
            <a:pPr lvl="1"/>
            <a:r>
              <a:rPr lang="en-US" dirty="0"/>
              <a:t>3d: Using assessment in instruction</a:t>
            </a:r>
          </a:p>
          <a:p>
            <a:pPr lvl="1"/>
            <a:r>
              <a:rPr lang="en-US" dirty="0"/>
              <a:t>3e: Demonstrating flexibility and responsiveness</a:t>
            </a:r>
          </a:p>
          <a:p>
            <a:endParaRPr lang="en-US" dirty="0"/>
          </a:p>
        </p:txBody>
      </p:sp>
    </p:spTree>
    <p:extLst>
      <p:ext uri="{BB962C8B-B14F-4D97-AF65-F5344CB8AC3E}">
        <p14:creationId xmlns:p14="http://schemas.microsoft.com/office/powerpoint/2010/main" val="179775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kinds of schools do we need?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3983497"/>
              </p:ext>
            </p:extLst>
          </p:nvPr>
        </p:nvGraphicFramePr>
        <p:xfrm>
          <a:off x="610939" y="1600200"/>
          <a:ext cx="8075863" cy="4328160"/>
        </p:xfrm>
        <a:graphic>
          <a:graphicData uri="http://schemas.openxmlformats.org/drawingml/2006/table">
            <a:tbl>
              <a:tblPr firstRow="1" bandRow="1">
                <a:tableStyleId>{5C22544A-7EE6-4342-B048-85BDC9FD1C3A}</a:tableStyleId>
              </a:tblPr>
              <a:tblGrid>
                <a:gridCol w="1887744"/>
                <a:gridCol w="2968047"/>
                <a:gridCol w="3220072"/>
              </a:tblGrid>
              <a:tr h="370840">
                <a:tc>
                  <a:txBody>
                    <a:bodyPr/>
                    <a:lstStyle/>
                    <a:p>
                      <a:r>
                        <a:rPr lang="en-US" sz="2000" dirty="0" smtClean="0">
                          <a:latin typeface="Calibri"/>
                          <a:cs typeface="Calibri"/>
                        </a:rPr>
                        <a:t>School model</a:t>
                      </a:r>
                      <a:endParaRPr lang="en-US" sz="2000" dirty="0">
                        <a:latin typeface="Calibri"/>
                        <a:cs typeface="Calibri"/>
                      </a:endParaRPr>
                    </a:p>
                  </a:txBody>
                  <a:tcPr/>
                </a:tc>
                <a:tc>
                  <a:txBody>
                    <a:bodyPr/>
                    <a:lstStyle/>
                    <a:p>
                      <a:r>
                        <a:rPr lang="en-US" sz="2000" dirty="0" smtClean="0">
                          <a:latin typeface="Calibri"/>
                          <a:cs typeface="Calibri"/>
                        </a:rPr>
                        <a:t>Ethos</a:t>
                      </a:r>
                      <a:endParaRPr lang="en-US" sz="2000" dirty="0">
                        <a:latin typeface="Calibri"/>
                        <a:cs typeface="Calibri"/>
                      </a:endParaRPr>
                    </a:p>
                  </a:txBody>
                  <a:tcPr/>
                </a:tc>
                <a:tc>
                  <a:txBody>
                    <a:bodyPr/>
                    <a:lstStyle/>
                    <a:p>
                      <a:r>
                        <a:rPr lang="en-US" sz="2000" dirty="0" smtClean="0">
                          <a:latin typeface="Calibri"/>
                          <a:cs typeface="Calibri"/>
                        </a:rPr>
                        <a:t>Key process</a:t>
                      </a:r>
                      <a:endParaRPr lang="en-US" sz="2000" dirty="0">
                        <a:latin typeface="Calibri"/>
                        <a:cs typeface="Calibri"/>
                      </a:endParaRPr>
                    </a:p>
                  </a:txBody>
                  <a:tcPr/>
                </a:tc>
              </a:tr>
              <a:tr h="370840">
                <a:tc>
                  <a:txBody>
                    <a:bodyPr/>
                    <a:lstStyle/>
                    <a:p>
                      <a:r>
                        <a:rPr lang="en-US" sz="2000" dirty="0" smtClean="0">
                          <a:latin typeface="Calibri"/>
                          <a:cs typeface="Calibri"/>
                        </a:rPr>
                        <a:t>Talent refineries</a:t>
                      </a:r>
                    </a:p>
                    <a:p>
                      <a:endParaRPr lang="en-US" sz="2000" dirty="0">
                        <a:latin typeface="Calibri"/>
                        <a:cs typeface="Calibri"/>
                      </a:endParaRPr>
                    </a:p>
                  </a:txBody>
                  <a:tcPr/>
                </a:tc>
                <a:tc>
                  <a:txBody>
                    <a:bodyPr/>
                    <a:lstStyle/>
                    <a:p>
                      <a:r>
                        <a:rPr lang="en-US" sz="2000" dirty="0" smtClean="0">
                          <a:latin typeface="Calibri"/>
                          <a:cs typeface="Calibri"/>
                        </a:rPr>
                        <a:t>S</a:t>
                      </a:r>
                      <a:r>
                        <a:rPr lang="en-US" sz="2000" baseline="0" dirty="0" smtClean="0">
                          <a:latin typeface="Calibri"/>
                          <a:cs typeface="Calibri"/>
                        </a:rPr>
                        <a:t>chool must provide opportunities for students to show what they can do</a:t>
                      </a:r>
                    </a:p>
                    <a:p>
                      <a:endParaRPr lang="en-US" sz="2000" dirty="0">
                        <a:latin typeface="Calibri"/>
                        <a:cs typeface="Calibri"/>
                      </a:endParaRPr>
                    </a:p>
                  </a:txBody>
                  <a:tcPr/>
                </a:tc>
                <a:tc>
                  <a:txBody>
                    <a:bodyPr/>
                    <a:lstStyle/>
                    <a:p>
                      <a:r>
                        <a:rPr lang="en-US" sz="2000" dirty="0" smtClean="0">
                          <a:latin typeface="Calibri"/>
                          <a:cs typeface="Calibri"/>
                        </a:rPr>
                        <a:t>Ensuring good teaching and syllabus</a:t>
                      </a:r>
                      <a:r>
                        <a:rPr lang="en-US" sz="2000" baseline="0" dirty="0" smtClean="0">
                          <a:latin typeface="Calibri"/>
                          <a:cs typeface="Calibri"/>
                        </a:rPr>
                        <a:t> coverage</a:t>
                      </a:r>
                      <a:endParaRPr lang="en-US" sz="2000" dirty="0">
                        <a:latin typeface="Calibri"/>
                        <a:cs typeface="Calibri"/>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Talent incubators</a:t>
                      </a:r>
                    </a:p>
                    <a:p>
                      <a:endParaRPr lang="en-US" sz="2000" dirty="0">
                        <a:latin typeface="Calibri"/>
                        <a:cs typeface="Calibri"/>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All students students</a:t>
                      </a:r>
                      <a:r>
                        <a:rPr lang="en-US" sz="2000" baseline="0" dirty="0" smtClean="0">
                          <a:latin typeface="Calibri"/>
                          <a:cs typeface="Calibri"/>
                        </a:rPr>
                        <a:t> can </a:t>
                      </a:r>
                      <a:r>
                        <a:rPr lang="en-US" sz="2000" dirty="0" smtClean="0">
                          <a:latin typeface="Calibri"/>
                          <a:cs typeface="Calibri"/>
                        </a:rPr>
                        <a:t>learn, but not all students can achieve at</a:t>
                      </a:r>
                      <a:r>
                        <a:rPr lang="en-US" sz="2000" baseline="0" dirty="0" smtClean="0">
                          <a:latin typeface="Calibri"/>
                          <a:cs typeface="Calibri"/>
                        </a:rPr>
                        <a:t> high levels</a:t>
                      </a:r>
                      <a:endParaRPr lang="en-US" sz="2000" dirty="0" smtClean="0">
                        <a:latin typeface="Calibri"/>
                        <a:cs typeface="Calibri"/>
                      </a:endParaRPr>
                    </a:p>
                    <a:p>
                      <a:endParaRPr lang="en-US" sz="2000" dirty="0">
                        <a:latin typeface="Calibri"/>
                        <a:cs typeface="Calibri"/>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Drawing out what is within the student</a:t>
                      </a:r>
                    </a:p>
                    <a:p>
                      <a:endParaRPr lang="en-US" sz="2000" dirty="0">
                        <a:latin typeface="Calibri"/>
                        <a:cs typeface="Calibri"/>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Talent factories</a:t>
                      </a:r>
                    </a:p>
                    <a:p>
                      <a:endParaRPr lang="en-US" sz="2000" dirty="0">
                        <a:latin typeface="Calibri"/>
                        <a:cs typeface="Calibri"/>
                      </a:endParaRPr>
                    </a:p>
                  </a:txBody>
                  <a:tcPr/>
                </a:tc>
                <a:tc>
                  <a:txBody>
                    <a:bodyPr/>
                    <a:lstStyle/>
                    <a:p>
                      <a:r>
                        <a:rPr lang="en-US" sz="2000" dirty="0" smtClean="0">
                          <a:latin typeface="Calibri"/>
                          <a:cs typeface="Calibri"/>
                        </a:rPr>
                        <a:t>All students can achieve at high levels</a:t>
                      </a:r>
                    </a:p>
                    <a:p>
                      <a:endParaRPr lang="en-US" sz="2000" dirty="0" smtClean="0">
                        <a:latin typeface="Calibri"/>
                        <a:cs typeface="Calibri"/>
                      </a:endParaRPr>
                    </a:p>
                    <a:p>
                      <a:endParaRPr lang="en-US" sz="2000" dirty="0">
                        <a:latin typeface="Calibri"/>
                        <a:cs typeface="Calibri"/>
                      </a:endParaRPr>
                    </a:p>
                  </a:txBody>
                  <a:tcPr/>
                </a:tc>
                <a:tc>
                  <a:txBody>
                    <a:bodyPr/>
                    <a:lstStyle/>
                    <a:p>
                      <a:r>
                        <a:rPr lang="en-US" sz="2000" dirty="0" smtClean="0">
                          <a:latin typeface="Calibri"/>
                          <a:cs typeface="Calibri"/>
                        </a:rPr>
                        <a:t>Whatever it takes</a:t>
                      </a:r>
                      <a:endParaRPr lang="en-US" sz="2000" dirty="0">
                        <a:latin typeface="Calibri"/>
                        <a:cs typeface="Calibri"/>
                      </a:endParaRPr>
                    </a:p>
                  </a:txBody>
                  <a:tcPr/>
                </a:tc>
              </a:tr>
            </a:tbl>
          </a:graphicData>
        </a:graphic>
      </p:graphicFrame>
    </p:spTree>
    <p:extLst>
      <p:ext uri="{BB962C8B-B14F-4D97-AF65-F5344CB8AC3E}">
        <p14:creationId xmlns:p14="http://schemas.microsoft.com/office/powerpoint/2010/main" val="3634762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value-added ratings</a:t>
            </a:r>
            <a:endParaRPr lang="en-US" dirty="0"/>
          </a:p>
        </p:txBody>
      </p:sp>
      <p:pic>
        <p:nvPicPr>
          <p:cNvPr id="4" name="Content Placeholder 3" descr="Screen shot 2011-11-16 at 01.56.40.png"/>
          <p:cNvPicPr>
            <a:picLocks noGrp="1" noChangeAspect="1"/>
          </p:cNvPicPr>
          <p:nvPr>
            <p:ph idx="1"/>
          </p:nvPr>
        </p:nvPicPr>
        <p:blipFill>
          <a:blip r:embed="rId2">
            <a:extLst>
              <a:ext uri="{28A0092B-C50C-407E-A947-70E740481C1C}">
                <a14:useLocalDpi xmlns:a14="http://schemas.microsoft.com/office/drawing/2010/main" val="0"/>
              </a:ext>
            </a:extLst>
          </a:blip>
          <a:srcRect t="-31970" b="-31970"/>
          <a:stretch>
            <a:fillRect/>
          </a:stretch>
        </p:blipFill>
        <p:spPr/>
      </p:pic>
      <p:sp>
        <p:nvSpPr>
          <p:cNvPr id="5" name="TextBox 4"/>
          <p:cNvSpPr txBox="1"/>
          <p:nvPr/>
        </p:nvSpPr>
        <p:spPr>
          <a:xfrm>
            <a:off x="612648" y="6104750"/>
            <a:ext cx="4064867" cy="369332"/>
          </a:xfrm>
          <a:prstGeom prst="rect">
            <a:avLst/>
          </a:prstGeom>
          <a:noFill/>
        </p:spPr>
        <p:txBody>
          <a:bodyPr wrap="square" rtlCol="0">
            <a:spAutoFit/>
          </a:bodyPr>
          <a:lstStyle/>
          <a:p>
            <a:r>
              <a:rPr lang="en-US" sz="1800" dirty="0" err="1" smtClean="0">
                <a:solidFill>
                  <a:srgbClr val="525A93"/>
                </a:solidFill>
              </a:rPr>
              <a:t>Sartain</a:t>
            </a:r>
            <a:r>
              <a:rPr lang="en-US" sz="1800" dirty="0" smtClean="0">
                <a:solidFill>
                  <a:srgbClr val="525A93"/>
                </a:solidFill>
              </a:rPr>
              <a:t> </a:t>
            </a:r>
            <a:r>
              <a:rPr lang="en-US" sz="1800" dirty="0" smtClean="0">
                <a:solidFill>
                  <a:srgbClr val="525A93"/>
                </a:solidFill>
              </a:rPr>
              <a:t>et al., </a:t>
            </a:r>
            <a:r>
              <a:rPr lang="en-US" sz="1800" dirty="0" smtClean="0">
                <a:solidFill>
                  <a:srgbClr val="525A93"/>
                </a:solidFill>
              </a:rPr>
              <a:t>(2011</a:t>
            </a:r>
            <a:r>
              <a:rPr lang="en-US" sz="1800" dirty="0" smtClean="0">
                <a:solidFill>
                  <a:srgbClr val="525A93"/>
                </a:solidFill>
              </a:rPr>
              <a:t>)</a:t>
            </a:r>
            <a:endParaRPr lang="en-US" sz="1800" dirty="0">
              <a:solidFill>
                <a:srgbClr val="525A93"/>
              </a:solidFill>
            </a:endParaRPr>
          </a:p>
        </p:txBody>
      </p:sp>
    </p:spTree>
    <p:extLst>
      <p:ext uri="{BB962C8B-B14F-4D97-AF65-F5344CB8AC3E}">
        <p14:creationId xmlns:p14="http://schemas.microsoft.com/office/powerpoint/2010/main" val="2878465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Teacher ratings and student growth</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542707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3454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8109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3934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59599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357084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Principals were six times more likely than observers to rate practice as “distinguished”</a:t>
            </a:r>
          </a:p>
          <a:p>
            <a:r>
              <a:rPr lang="en-US" dirty="0" smtClean="0"/>
              <a:t>Teacher ratings were slightly higher on classroom environment than on instruction</a:t>
            </a:r>
          </a:p>
          <a:p>
            <a:r>
              <a:rPr lang="en-US" dirty="0" smtClean="0"/>
              <a:t>In five of the sub-domains, teacher ratings were slightly lower in unscheduled observations (one seventh of one category)</a:t>
            </a:r>
          </a:p>
          <a:p>
            <a:r>
              <a:rPr lang="en-US" dirty="0" smtClean="0"/>
              <a:t>An increase in one category is associated with an increase in the rate of learning of </a:t>
            </a:r>
            <a:r>
              <a:rPr lang="en-US" dirty="0" smtClean="0"/>
              <a:t>less than </a:t>
            </a:r>
            <a:r>
              <a:rPr lang="en-US" dirty="0" smtClean="0"/>
              <a:t>10</a:t>
            </a:r>
            <a:r>
              <a:rPr lang="en-US" dirty="0" smtClean="0"/>
              <a:t>%</a:t>
            </a:r>
            <a:endParaRPr lang="en-US" dirty="0" smtClean="0"/>
          </a:p>
          <a:p>
            <a:r>
              <a:rPr lang="en-US" dirty="0" smtClean="0"/>
              <a:t>So although the framework is powerful, it captures </a:t>
            </a:r>
            <a:r>
              <a:rPr lang="en-US" dirty="0" smtClean="0"/>
              <a:t>only around one-eighth </a:t>
            </a:r>
            <a:r>
              <a:rPr lang="en-US" dirty="0" smtClean="0"/>
              <a:t>of teacher quality</a:t>
            </a:r>
          </a:p>
          <a:p>
            <a:endParaRPr lang="en-US" dirty="0"/>
          </a:p>
        </p:txBody>
      </p:sp>
    </p:spTree>
    <p:extLst>
      <p:ext uri="{BB962C8B-B14F-4D97-AF65-F5344CB8AC3E}">
        <p14:creationId xmlns:p14="http://schemas.microsoft.com/office/powerpoint/2010/main" val="314032482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quality (2)</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25</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887772133"/>
              </p:ext>
            </p:extLst>
          </p:nvPr>
        </p:nvGraphicFramePr>
        <p:xfrm>
          <a:off x="612775" y="1863522"/>
          <a:ext cx="8153400" cy="2743200"/>
        </p:xfrm>
        <a:graphic>
          <a:graphicData uri="http://schemas.openxmlformats.org/drawingml/2006/table">
            <a:tbl>
              <a:tblPr firstRow="1" bandRow="1">
                <a:tableStyleId>{5C22544A-7EE6-4342-B048-85BDC9FD1C3A}</a:tableStyleId>
              </a:tblPr>
              <a:tblGrid>
                <a:gridCol w="5752982"/>
                <a:gridCol w="2400418"/>
              </a:tblGrid>
              <a:tr h="370840">
                <a:tc>
                  <a:txBody>
                    <a:bodyPr/>
                    <a:lstStyle/>
                    <a:p>
                      <a:r>
                        <a:rPr lang="en-US" sz="2400" dirty="0" smtClean="0"/>
                        <a:t>What teachers</a:t>
                      </a:r>
                      <a:r>
                        <a:rPr lang="en-US" sz="2400" baseline="0" dirty="0" smtClean="0"/>
                        <a:t> do (Danielson, 1996)</a:t>
                      </a:r>
                      <a:endParaRPr lang="en-US" sz="2400" dirty="0"/>
                    </a:p>
                  </a:txBody>
                  <a:tcPr/>
                </a:tc>
                <a:tc>
                  <a:txBody>
                    <a:bodyPr/>
                    <a:lstStyle/>
                    <a:p>
                      <a:pPr algn="ctr"/>
                      <a:r>
                        <a:rPr lang="en-US" sz="2400" dirty="0" smtClean="0"/>
                        <a:t>%</a:t>
                      </a:r>
                      <a:endParaRPr lang="en-US" sz="2400" dirty="0"/>
                    </a:p>
                  </a:txBody>
                  <a:tcPr/>
                </a:tc>
              </a:tr>
              <a:tr h="370840">
                <a:tc>
                  <a:txBody>
                    <a:bodyPr/>
                    <a:lstStyle/>
                    <a:p>
                      <a:pPr marL="0" indent="0">
                        <a:buClr>
                          <a:schemeClr val="accent1"/>
                        </a:buClr>
                        <a:buSzPct val="100000"/>
                        <a:buFont typeface="+mj-lt"/>
                        <a:buNone/>
                      </a:pPr>
                      <a:r>
                        <a:rPr lang="en-US" sz="2400" dirty="0" smtClean="0"/>
                        <a:t>Planning and preparation</a:t>
                      </a:r>
                    </a:p>
                  </a:txBody>
                  <a:tcPr/>
                </a:tc>
                <a:tc>
                  <a:txBody>
                    <a:bodyPr/>
                    <a:lstStyle/>
                    <a:p>
                      <a:pPr algn="r"/>
                      <a:endParaRPr lang="en-US" sz="2400" dirty="0"/>
                    </a:p>
                  </a:txBody>
                  <a:tcPr marR="936000"/>
                </a:tc>
              </a:tr>
              <a:tr h="370840">
                <a:tc>
                  <a:txBody>
                    <a:bodyPr/>
                    <a:lstStyle/>
                    <a:p>
                      <a:pPr marL="0" indent="0">
                        <a:buClr>
                          <a:schemeClr val="accent1"/>
                        </a:buClr>
                        <a:buSzPct val="100000"/>
                        <a:buFont typeface="+mj-lt"/>
                        <a:buNone/>
                      </a:pPr>
                      <a:r>
                        <a:rPr lang="en-US" sz="2400" dirty="0" smtClean="0"/>
                        <a:t>The classroom environment</a:t>
                      </a:r>
                      <a:endParaRPr lang="en-US" sz="2400" dirty="0" smtClean="0"/>
                    </a:p>
                  </a:txBody>
                  <a:tcPr/>
                </a:tc>
                <a:tc>
                  <a:txBody>
                    <a:bodyPr/>
                    <a:lstStyle/>
                    <a:p>
                      <a:pPr algn="r"/>
                      <a:endParaRPr lang="en-US" sz="2400" dirty="0"/>
                    </a:p>
                  </a:txBody>
                  <a:tcPr marR="936000"/>
                </a:tc>
              </a:tr>
              <a:tr h="370840">
                <a:tc>
                  <a:txBody>
                    <a:bodyPr/>
                    <a:lstStyle/>
                    <a:p>
                      <a:pPr marL="0" indent="0">
                        <a:buClr>
                          <a:schemeClr val="accent1"/>
                        </a:buClr>
                        <a:buSzPct val="100000"/>
                        <a:buFont typeface="+mj-lt"/>
                        <a:buNone/>
                      </a:pPr>
                      <a:r>
                        <a:rPr lang="en-US" sz="2400" dirty="0" smtClean="0"/>
                        <a:t>Instruction</a:t>
                      </a:r>
                      <a:endParaRPr lang="en-US" sz="2400" dirty="0" smtClean="0"/>
                    </a:p>
                  </a:txBody>
                  <a:tcPr/>
                </a:tc>
                <a:tc>
                  <a:txBody>
                    <a:bodyPr/>
                    <a:lstStyle/>
                    <a:p>
                      <a:pPr algn="r"/>
                      <a:endParaRPr lang="en-US" sz="2400" dirty="0"/>
                    </a:p>
                  </a:txBody>
                  <a:tcPr marR="936000"/>
                </a:tc>
              </a:tr>
              <a:tr h="370840">
                <a:tc>
                  <a:txBody>
                    <a:bodyPr/>
                    <a:lstStyle/>
                    <a:p>
                      <a:r>
                        <a:rPr lang="en-US" sz="2400" dirty="0" smtClean="0"/>
                        <a:t>Professional</a:t>
                      </a:r>
                      <a:r>
                        <a:rPr lang="en-US" sz="2400" baseline="0" dirty="0" smtClean="0"/>
                        <a:t> responsibilities</a:t>
                      </a:r>
                      <a:endParaRPr lang="en-US" sz="2400" dirty="0"/>
                    </a:p>
                  </a:txBody>
                  <a:tcPr/>
                </a:tc>
                <a:tc>
                  <a:txBody>
                    <a:bodyPr/>
                    <a:lstStyle/>
                    <a:p>
                      <a:pPr algn="r"/>
                      <a:endParaRPr lang="en-US" sz="2400" dirty="0"/>
                    </a:p>
                  </a:txBody>
                  <a:tcPr marR="936000"/>
                </a:tc>
              </a:tr>
              <a:tr h="370840">
                <a:tc>
                  <a:txBody>
                    <a:bodyPr/>
                    <a:lstStyle/>
                    <a:p>
                      <a:r>
                        <a:rPr lang="en-US" sz="2400" dirty="0" smtClean="0"/>
                        <a:t>Total</a:t>
                      </a:r>
                      <a:endParaRPr lang="en-US" sz="2400" dirty="0"/>
                    </a:p>
                  </a:txBody>
                  <a:tcPr/>
                </a:tc>
                <a:tc>
                  <a:txBody>
                    <a:bodyPr/>
                    <a:lstStyle/>
                    <a:p>
                      <a:pPr algn="ctr"/>
                      <a:r>
                        <a:rPr lang="en-US" sz="2400" dirty="0" smtClean="0"/>
                        <a:t>10-15%</a:t>
                      </a:r>
                      <a:endParaRPr lang="en-US" sz="2400" dirty="0"/>
                    </a:p>
                  </a:txBody>
                  <a:tcPr marR="108000"/>
                </a:tc>
              </a:tr>
            </a:tbl>
          </a:graphicData>
        </a:graphic>
      </p:graphicFrame>
    </p:spTree>
    <p:extLst>
      <p:ext uri="{BB962C8B-B14F-4D97-AF65-F5344CB8AC3E}">
        <p14:creationId xmlns:p14="http://schemas.microsoft.com/office/powerpoint/2010/main" val="1475560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quality (3)</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26</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849713768"/>
              </p:ext>
            </p:extLst>
          </p:nvPr>
        </p:nvGraphicFramePr>
        <p:xfrm>
          <a:off x="612775" y="1863522"/>
          <a:ext cx="8153400" cy="2286000"/>
        </p:xfrm>
        <a:graphic>
          <a:graphicData uri="http://schemas.openxmlformats.org/drawingml/2006/table">
            <a:tbl>
              <a:tblPr firstRow="1" bandRow="1">
                <a:tableStyleId>{5C22544A-7EE6-4342-B048-85BDC9FD1C3A}</a:tableStyleId>
              </a:tblPr>
              <a:tblGrid>
                <a:gridCol w="5752982"/>
                <a:gridCol w="2400418"/>
              </a:tblGrid>
              <a:tr h="370840">
                <a:tc>
                  <a:txBody>
                    <a:bodyPr/>
                    <a:lstStyle/>
                    <a:p>
                      <a:r>
                        <a:rPr lang="en-US" sz="2400" dirty="0" smtClean="0"/>
                        <a:t>Components</a:t>
                      </a:r>
                      <a:r>
                        <a:rPr lang="en-US" sz="2400" baseline="0" dirty="0" smtClean="0"/>
                        <a:t> of teacher quality</a:t>
                      </a:r>
                      <a:endParaRPr lang="en-US" sz="2400" dirty="0"/>
                    </a:p>
                  </a:txBody>
                  <a:tcPr/>
                </a:tc>
                <a:tc>
                  <a:txBody>
                    <a:bodyPr/>
                    <a:lstStyle/>
                    <a:p>
                      <a:pPr algn="ctr"/>
                      <a:r>
                        <a:rPr lang="en-US" sz="2400" dirty="0" smtClean="0"/>
                        <a:t>%</a:t>
                      </a:r>
                      <a:endParaRPr lang="en-US" sz="2400" dirty="0"/>
                    </a:p>
                  </a:txBody>
                  <a:tcPr/>
                </a:tc>
              </a:tr>
              <a:tr h="370840">
                <a:tc>
                  <a:txBody>
                    <a:bodyPr/>
                    <a:lstStyle/>
                    <a:p>
                      <a:pPr marL="0" indent="0">
                        <a:buClr>
                          <a:schemeClr val="accent1"/>
                        </a:buClr>
                        <a:buSzPct val="100000"/>
                        <a:buFont typeface="+mj-lt"/>
                        <a:buNone/>
                      </a:pPr>
                      <a:r>
                        <a:rPr lang="en-US" sz="2400" dirty="0" smtClean="0"/>
                        <a:t>What teachers know</a:t>
                      </a:r>
                    </a:p>
                  </a:txBody>
                  <a:tcPr/>
                </a:tc>
                <a:tc>
                  <a:txBody>
                    <a:bodyPr/>
                    <a:lstStyle/>
                    <a:p>
                      <a:pPr algn="ctr"/>
                      <a:r>
                        <a:rPr lang="en-US" sz="2400" dirty="0" smtClean="0"/>
                        <a:t>10-30%</a:t>
                      </a:r>
                      <a:endParaRPr lang="en-US" sz="2400" dirty="0"/>
                    </a:p>
                  </a:txBody>
                  <a:tcPr marR="108000"/>
                </a:tc>
              </a:tr>
              <a:tr h="370840">
                <a:tc>
                  <a:txBody>
                    <a:bodyPr/>
                    <a:lstStyle/>
                    <a:p>
                      <a:pPr marL="0" indent="0">
                        <a:buClr>
                          <a:schemeClr val="accent1"/>
                        </a:buClr>
                        <a:buSzPct val="100000"/>
                        <a:buFont typeface="+mj-lt"/>
                        <a:buNone/>
                      </a:pPr>
                      <a:r>
                        <a:rPr lang="en-US" sz="2400" dirty="0" smtClean="0"/>
                        <a:t>What teachers do</a:t>
                      </a:r>
                      <a:endParaRPr 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10-15%</a:t>
                      </a:r>
                    </a:p>
                  </a:txBody>
                  <a:tcPr marR="108000"/>
                </a:tc>
              </a:tr>
              <a:tr h="370840">
                <a:tc>
                  <a:txBody>
                    <a:bodyPr/>
                    <a:lstStyle/>
                    <a:p>
                      <a:pPr marL="0" indent="0">
                        <a:buClr>
                          <a:schemeClr val="accent1"/>
                        </a:buClr>
                        <a:buSzPct val="100000"/>
                        <a:buFont typeface="+mj-lt"/>
                        <a:buNone/>
                      </a:pPr>
                      <a:endParaRPr 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marR="108000"/>
                </a:tc>
              </a:tr>
              <a:tr h="370840">
                <a:tc>
                  <a:txBody>
                    <a:bodyPr/>
                    <a:lstStyle/>
                    <a:p>
                      <a:pPr marL="0" indent="0">
                        <a:buClr>
                          <a:schemeClr val="accent1"/>
                        </a:buClr>
                        <a:buSzPct val="100000"/>
                        <a:buFont typeface="+mj-lt"/>
                        <a:buNone/>
                      </a:pPr>
                      <a:r>
                        <a:rPr lang="en-US" sz="2400" dirty="0" smtClean="0"/>
                        <a:t>Total (given overlaps)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30-40%</a:t>
                      </a:r>
                    </a:p>
                  </a:txBody>
                  <a:tcPr marR="108000"/>
                </a:tc>
              </a:tr>
            </a:tbl>
          </a:graphicData>
        </a:graphic>
      </p:graphicFrame>
    </p:spTree>
    <p:extLst>
      <p:ext uri="{BB962C8B-B14F-4D97-AF65-F5344CB8AC3E}">
        <p14:creationId xmlns:p14="http://schemas.microsoft.com/office/powerpoint/2010/main" val="18049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p:txBody>
          <a:bodyPr>
            <a:normAutofit/>
          </a:bodyPr>
          <a:lstStyle/>
          <a:p>
            <a:r>
              <a:rPr lang="en-US" dirty="0" smtClean="0"/>
              <a:t>Improving teacher </a:t>
            </a:r>
            <a:r>
              <a:rPr lang="en-US" dirty="0" smtClean="0"/>
              <a:t>quality</a:t>
            </a:r>
            <a:endParaRPr lang="en-US" dirty="0" smtClean="0"/>
          </a:p>
        </p:txBody>
      </p:sp>
      <p:sp>
        <p:nvSpPr>
          <p:cNvPr id="46084" name="Rectangle 6"/>
          <p:cNvSpPr>
            <a:spLocks noGrp="1" noChangeArrowheads="1"/>
          </p:cNvSpPr>
          <p:nvPr>
            <p:ph sz="quarter" idx="1"/>
          </p:nvPr>
        </p:nvSpPr>
        <p:spPr>
          <a:xfrm>
            <a:off x="612648" y="1600200"/>
            <a:ext cx="8153400" cy="5078506"/>
          </a:xfrm>
        </p:spPr>
        <p:txBody>
          <a:bodyPr>
            <a:normAutofit/>
          </a:bodyPr>
          <a:lstStyle/>
          <a:p>
            <a:r>
              <a:rPr lang="en-US" dirty="0" smtClean="0"/>
              <a:t>A classic </a:t>
            </a:r>
            <a:r>
              <a:rPr lang="en-US" dirty="0" err="1" smtClean="0"/>
              <a:t>labour</a:t>
            </a:r>
            <a:r>
              <a:rPr lang="en-US" dirty="0" smtClean="0"/>
              <a:t> </a:t>
            </a:r>
            <a:r>
              <a:rPr lang="en-US" dirty="0" smtClean="0"/>
              <a:t>force issue with two (non-exclusive) solutions:</a:t>
            </a:r>
          </a:p>
          <a:p>
            <a:pPr lvl="1"/>
            <a:r>
              <a:rPr lang="en-US" dirty="0" smtClean="0"/>
              <a:t>Replace existing teachers with better </a:t>
            </a:r>
            <a:r>
              <a:rPr lang="en-US" dirty="0" smtClean="0"/>
              <a:t>ones</a:t>
            </a:r>
            <a:endParaRPr lang="en-US" dirty="0" smtClean="0"/>
          </a:p>
          <a:p>
            <a:pPr lvl="1"/>
            <a:r>
              <a:rPr lang="en-US" dirty="0" smtClean="0"/>
              <a:t>Help existing teachers become even more </a:t>
            </a:r>
            <a:r>
              <a:rPr lang="en-US" dirty="0" smtClean="0"/>
              <a:t>effective</a:t>
            </a:r>
            <a:endParaRPr lang="en-US" dirty="0" smtClean="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27</a:t>
            </a:fld>
            <a:endParaRPr lang="en-GB" dirty="0"/>
          </a:p>
        </p:txBody>
      </p:sp>
    </p:spTree>
    <p:extLst>
      <p:ext uri="{BB962C8B-B14F-4D97-AF65-F5344CB8AC3E}">
        <p14:creationId xmlns:p14="http://schemas.microsoft.com/office/powerpoint/2010/main" val="37295734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p:txBody>
          <a:bodyPr>
            <a:normAutofit fontScale="90000"/>
          </a:bodyPr>
          <a:lstStyle/>
          <a:p>
            <a:r>
              <a:rPr lang="en-US" smtClean="0"/>
              <a:t>Replace existing teachers with better ones?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28</a:t>
            </a:fld>
            <a:endParaRPr lang="en-GB" dirty="0"/>
          </a:p>
        </p:txBody>
      </p:sp>
      <p:sp>
        <p:nvSpPr>
          <p:cNvPr id="46084" name="Rectangle 6"/>
          <p:cNvSpPr>
            <a:spLocks noGrp="1" noChangeArrowheads="1"/>
          </p:cNvSpPr>
          <p:nvPr>
            <p:ph sz="quarter" idx="1"/>
          </p:nvPr>
        </p:nvSpPr>
        <p:spPr>
          <a:xfrm>
            <a:off x="612648" y="1600200"/>
            <a:ext cx="8153400" cy="5257800"/>
          </a:xfrm>
        </p:spPr>
        <p:txBody>
          <a:bodyPr/>
          <a:lstStyle/>
          <a:p>
            <a:r>
              <a:rPr lang="en-US" dirty="0" smtClean="0"/>
              <a:t>Raising the bar for entry into the profession?</a:t>
            </a:r>
          </a:p>
          <a:p>
            <a:pPr lvl="1"/>
            <a:r>
              <a:rPr lang="en-US" dirty="0" smtClean="0"/>
              <a:t>Exclude the lowest performing 30% from getting in</a:t>
            </a:r>
          </a:p>
          <a:p>
            <a:pPr lvl="2"/>
            <a:r>
              <a:rPr lang="en-US" dirty="0" smtClean="0"/>
              <a:t>5 points on PISA (in 30 years time)</a:t>
            </a:r>
          </a:p>
          <a:p>
            <a:r>
              <a:rPr lang="en-US" dirty="0" smtClean="0"/>
              <a:t>Firing ineffective teachers?</a:t>
            </a:r>
          </a:p>
          <a:p>
            <a:pPr lvl="1"/>
            <a:r>
              <a:rPr lang="en-US" dirty="0" smtClean="0"/>
              <a:t>De-selecting least effective 10% and replace them with average teachers</a:t>
            </a:r>
          </a:p>
          <a:p>
            <a:pPr lvl="2"/>
            <a:r>
              <a:rPr lang="en-US" dirty="0" smtClean="0"/>
              <a:t>2 points on PISA (right away, if it can be done)</a:t>
            </a:r>
          </a:p>
        </p:txBody>
      </p:sp>
    </p:spTree>
    <p:extLst>
      <p:ext uri="{BB962C8B-B14F-4D97-AF65-F5344CB8AC3E}">
        <p14:creationId xmlns:p14="http://schemas.microsoft.com/office/powerpoint/2010/main" val="91601258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So we have to improve the teachers we have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29</a:t>
            </a:fld>
            <a:endParaRPr lang="en-GB" dirty="0"/>
          </a:p>
        </p:txBody>
      </p:sp>
      <p:sp>
        <p:nvSpPr>
          <p:cNvPr id="4" name="Content Placeholder 3"/>
          <p:cNvSpPr>
            <a:spLocks noGrp="1"/>
          </p:cNvSpPr>
          <p:nvPr>
            <p:ph sz="quarter" idx="1"/>
          </p:nvPr>
        </p:nvSpPr>
        <p:spPr/>
        <p:txBody>
          <a:bodyPr/>
          <a:lstStyle/>
          <a:p>
            <a:r>
              <a:rPr lang="en-US" dirty="0" smtClean="0"/>
              <a:t>The “love the one you’re with” strategy</a:t>
            </a:r>
          </a:p>
          <a:p>
            <a:r>
              <a:rPr lang="en-US" dirty="0" smtClean="0"/>
              <a:t>But what should we improve?</a:t>
            </a:r>
          </a:p>
          <a:p>
            <a:pPr lvl="1"/>
            <a:r>
              <a:rPr lang="en-US" dirty="0" smtClean="0"/>
              <a:t>Teacher knowledge?</a:t>
            </a:r>
          </a:p>
          <a:p>
            <a:pPr lvl="1"/>
            <a:r>
              <a:rPr lang="en-US" dirty="0" smtClean="0"/>
              <a:t>Teacher effort?</a:t>
            </a:r>
          </a:p>
          <a:p>
            <a:pPr lvl="1"/>
            <a:r>
              <a:rPr lang="en-US" dirty="0" smtClean="0"/>
              <a:t>Teacher skills?</a:t>
            </a:r>
          </a:p>
          <a:p>
            <a:endParaRPr lang="en-US" dirty="0" smtClean="0"/>
          </a:p>
        </p:txBody>
      </p:sp>
    </p:spTree>
    <p:extLst>
      <p:ext uri="{BB962C8B-B14F-4D97-AF65-F5344CB8AC3E}">
        <p14:creationId xmlns:p14="http://schemas.microsoft.com/office/powerpoint/2010/main" val="286709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tx1"/>
              </a:buClr>
            </a:pPr>
            <a:endParaRPr lang="en-US" sz="2100" b="1">
              <a:solidFill>
                <a:schemeClr val="tx2"/>
              </a:solidFill>
              <a:latin typeface="Arial" charset="0"/>
            </a:endParaRPr>
          </a:p>
        </p:txBody>
      </p:sp>
      <p:sp>
        <p:nvSpPr>
          <p:cNvPr id="27651" name="Rectangle 3"/>
          <p:cNvSpPr>
            <a:spLocks noGrp="1" noChangeArrowheads="1"/>
          </p:cNvSpPr>
          <p:nvPr>
            <p:ph type="title"/>
          </p:nvPr>
        </p:nvSpPr>
        <p:spPr/>
        <p:txBody>
          <a:bodyPr/>
          <a:lstStyle/>
          <a:p>
            <a:r>
              <a:rPr lang="en-US" dirty="0" smtClean="0"/>
              <a:t>Where’s the solution?</a:t>
            </a:r>
          </a:p>
        </p:txBody>
      </p:sp>
      <p:sp>
        <p:nvSpPr>
          <p:cNvPr id="27652" name="Rectangle 4"/>
          <p:cNvSpPr>
            <a:spLocks noGrp="1" noChangeArrowheads="1"/>
          </p:cNvSpPr>
          <p:nvPr>
            <p:ph sz="quarter" idx="1"/>
          </p:nvPr>
        </p:nvSpPr>
        <p:spPr>
          <a:xfrm>
            <a:off x="612648" y="1600199"/>
            <a:ext cx="8153400" cy="5123329"/>
          </a:xfrm>
        </p:spPr>
        <p:txBody>
          <a:bodyPr>
            <a:normAutofit fontScale="77500" lnSpcReduction="20000"/>
          </a:bodyPr>
          <a:lstStyle/>
          <a:p>
            <a:pPr>
              <a:lnSpc>
                <a:spcPct val="120000"/>
              </a:lnSpc>
            </a:pPr>
            <a:r>
              <a:rPr lang="en-US" dirty="0" smtClean="0"/>
              <a:t>Structure:</a:t>
            </a:r>
          </a:p>
          <a:p>
            <a:pPr lvl="1">
              <a:lnSpc>
                <a:spcPct val="120000"/>
              </a:lnSpc>
            </a:pPr>
            <a:r>
              <a:rPr lang="en-US" dirty="0" smtClean="0"/>
              <a:t>Smaller/larger high schools</a:t>
            </a:r>
          </a:p>
          <a:p>
            <a:pPr lvl="1">
              <a:lnSpc>
                <a:spcPct val="120000"/>
              </a:lnSpc>
            </a:pPr>
            <a:r>
              <a:rPr lang="en-US" dirty="0" smtClean="0"/>
              <a:t>K–8 schools/“All-through” schools</a:t>
            </a:r>
          </a:p>
          <a:p>
            <a:pPr>
              <a:lnSpc>
                <a:spcPct val="120000"/>
              </a:lnSpc>
            </a:pPr>
            <a:r>
              <a:rPr lang="en-US" dirty="0" smtClean="0"/>
              <a:t>Alignment:</a:t>
            </a:r>
          </a:p>
          <a:p>
            <a:pPr lvl="1">
              <a:lnSpc>
                <a:spcPct val="120000"/>
              </a:lnSpc>
            </a:pPr>
            <a:r>
              <a:rPr lang="en-US" dirty="0" smtClean="0"/>
              <a:t>Curriculum reform</a:t>
            </a:r>
          </a:p>
          <a:p>
            <a:pPr lvl="1">
              <a:lnSpc>
                <a:spcPct val="120000"/>
              </a:lnSpc>
            </a:pPr>
            <a:r>
              <a:rPr lang="en-US" dirty="0" smtClean="0"/>
              <a:t>Textbook replacement</a:t>
            </a:r>
          </a:p>
          <a:p>
            <a:pPr>
              <a:lnSpc>
                <a:spcPct val="120000"/>
              </a:lnSpc>
            </a:pPr>
            <a:r>
              <a:rPr lang="en-US" dirty="0" smtClean="0"/>
              <a:t>Governance:</a:t>
            </a:r>
          </a:p>
          <a:p>
            <a:pPr lvl="1">
              <a:lnSpc>
                <a:spcPct val="120000"/>
              </a:lnSpc>
            </a:pPr>
            <a:r>
              <a:rPr lang="en-US" dirty="0" smtClean="0"/>
              <a:t>Specialist schools</a:t>
            </a:r>
            <a:endParaRPr lang="en-US" dirty="0" smtClean="0"/>
          </a:p>
          <a:p>
            <a:pPr lvl="1">
              <a:lnSpc>
                <a:spcPct val="120000"/>
              </a:lnSpc>
            </a:pPr>
            <a:r>
              <a:rPr lang="en-US" dirty="0" smtClean="0"/>
              <a:t>Academies</a:t>
            </a:r>
            <a:r>
              <a:rPr lang="en-US" dirty="0"/>
              <a:t>, free schools</a:t>
            </a:r>
            <a:endParaRPr lang="en-US" dirty="0" smtClean="0"/>
          </a:p>
          <a:p>
            <a:pPr>
              <a:lnSpc>
                <a:spcPct val="120000"/>
              </a:lnSpc>
            </a:pPr>
            <a:r>
              <a:rPr lang="en-US" dirty="0" smtClean="0"/>
              <a:t>Technology:</a:t>
            </a:r>
          </a:p>
          <a:p>
            <a:pPr lvl="1">
              <a:lnSpc>
                <a:spcPct val="120000"/>
              </a:lnSpc>
            </a:pPr>
            <a:r>
              <a:rPr lang="en-US" dirty="0" smtClean="0"/>
              <a:t>Computers</a:t>
            </a:r>
          </a:p>
          <a:p>
            <a:pPr lvl="1">
              <a:lnSpc>
                <a:spcPct val="120000"/>
              </a:lnSpc>
            </a:pPr>
            <a:r>
              <a:rPr lang="en-US" dirty="0" smtClean="0"/>
              <a:t>Interactive whiteboards</a:t>
            </a:r>
          </a:p>
          <a:p>
            <a:pPr>
              <a:lnSpc>
                <a:spcPct val="120000"/>
              </a:lnSpc>
            </a:pPr>
            <a:r>
              <a:rPr lang="en-US" dirty="0" smtClean="0"/>
              <a:t>Workforce reforms</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a:t>
            </a:fld>
            <a:endParaRPr lang="en-GB" dirty="0"/>
          </a:p>
        </p:txBody>
      </p:sp>
    </p:spTree>
    <p:extLst>
      <p:ext uri="{BB962C8B-B14F-4D97-AF65-F5344CB8AC3E}">
        <p14:creationId xmlns:p14="http://schemas.microsoft.com/office/powerpoint/2010/main" val="5153042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Left on their own, teachers improve, but slowly</a:t>
            </a:r>
          </a:p>
        </p:txBody>
      </p:sp>
      <p:sp>
        <p:nvSpPr>
          <p:cNvPr id="31746" name="Text Box 4"/>
          <p:cNvSpPr txBox="1">
            <a:spLocks noChangeArrowheads="1"/>
          </p:cNvSpPr>
          <p:nvPr/>
        </p:nvSpPr>
        <p:spPr bwMode="auto">
          <a:xfrm>
            <a:off x="0" y="6308418"/>
            <a:ext cx="23656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algn="r" eaLnBrk="1" hangingPunct="1">
              <a:spcBef>
                <a:spcPct val="50000"/>
              </a:spcBef>
            </a:pPr>
            <a:r>
              <a:rPr lang="en-US" sz="1800" dirty="0" smtClean="0">
                <a:solidFill>
                  <a:srgbClr val="525A93"/>
                </a:solidFill>
                <a:latin typeface="Calibri"/>
                <a:cs typeface="Calibri"/>
              </a:rPr>
              <a:t>Leigh</a:t>
            </a:r>
            <a:r>
              <a:rPr lang="en-US" sz="1800" dirty="0">
                <a:solidFill>
                  <a:srgbClr val="525A93"/>
                </a:solidFill>
                <a:latin typeface="Calibri"/>
                <a:cs typeface="Calibri"/>
              </a:rPr>
              <a:t>, </a:t>
            </a:r>
            <a:r>
              <a:rPr lang="en-US" sz="1800" dirty="0" smtClean="0">
                <a:solidFill>
                  <a:srgbClr val="525A93"/>
                </a:solidFill>
                <a:latin typeface="Calibri"/>
                <a:cs typeface="Calibri"/>
              </a:rPr>
              <a:t>2007, 2010</a:t>
            </a:r>
            <a:endParaRPr lang="en-US" sz="1800" b="1" dirty="0">
              <a:solidFill>
                <a:srgbClr val="525A93"/>
              </a:solidFill>
              <a:latin typeface="Calibri"/>
              <a:cs typeface="Calibri"/>
            </a:endParaRPr>
          </a:p>
        </p:txBody>
      </p:sp>
      <p:graphicFrame>
        <p:nvGraphicFramePr>
          <p:cNvPr id="31747" name="Object 2"/>
          <p:cNvGraphicFramePr>
            <a:graphicFrameLocks noChangeAspect="1"/>
          </p:cNvGraphicFramePr>
          <p:nvPr>
            <p:extLst>
              <p:ext uri="{D42A27DB-BD31-4B8C-83A1-F6EECF244321}">
                <p14:modId xmlns:p14="http://schemas.microsoft.com/office/powerpoint/2010/main" val="1336860507"/>
              </p:ext>
            </p:extLst>
          </p:nvPr>
        </p:nvGraphicFramePr>
        <p:xfrm>
          <a:off x="601823" y="1607486"/>
          <a:ext cx="8069358" cy="4796169"/>
        </p:xfrm>
        <a:graphic>
          <a:graphicData uri="http://schemas.openxmlformats.org/presentationml/2006/ole">
            <mc:AlternateContent xmlns:mc="http://schemas.openxmlformats.org/markup-compatibility/2006">
              <mc:Choice xmlns:v="urn:schemas-microsoft-com:vml" Requires="v">
                <p:oleObj spid="_x0000_s2050" name="Worksheet" r:id="rId3" imgW="7153290" imgH="4467149" progId="Excel.Sheet.8">
                  <p:embed/>
                </p:oleObj>
              </mc:Choice>
              <mc:Fallback>
                <p:oleObj name="Worksheet" r:id="rId3" imgW="7153290" imgH="4467149"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823" y="1607486"/>
                        <a:ext cx="8069358" cy="4796169"/>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30</a:t>
            </a:fld>
            <a:endParaRPr lang="en-GB" dirty="0"/>
          </a:p>
        </p:txBody>
      </p:sp>
      <p:sp>
        <p:nvSpPr>
          <p:cNvPr id="2" name="TextBox 1"/>
          <p:cNvSpPr txBox="1"/>
          <p:nvPr/>
        </p:nvSpPr>
        <p:spPr>
          <a:xfrm>
            <a:off x="1796662" y="2215007"/>
            <a:ext cx="3624300" cy="923330"/>
          </a:xfrm>
          <a:prstGeom prst="rect">
            <a:avLst/>
          </a:prstGeom>
          <a:solidFill>
            <a:schemeClr val="accent1"/>
          </a:solidFill>
        </p:spPr>
        <p:txBody>
          <a:bodyPr wrap="square" rtlCol="0">
            <a:spAutoFit/>
          </a:bodyPr>
          <a:lstStyle/>
          <a:p>
            <a:r>
              <a:rPr lang="en-US" sz="1800" dirty="0" smtClean="0">
                <a:solidFill>
                  <a:schemeClr val="bg1"/>
                </a:solidFill>
              </a:rPr>
              <a:t>Over the first 20 years of their careers, average teachers become 5% more productive</a:t>
            </a:r>
            <a:endParaRPr lang="en-US" sz="1800" dirty="0">
              <a:solidFill>
                <a:schemeClr val="bg1"/>
              </a:solidFill>
            </a:endParaRPr>
          </a:p>
        </p:txBody>
      </p:sp>
    </p:spTree>
    <p:extLst>
      <p:ext uri="{BB962C8B-B14F-4D97-AF65-F5344CB8AC3E}">
        <p14:creationId xmlns:p14="http://schemas.microsoft.com/office/powerpoint/2010/main" val="178589966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How do we speed up teacher improvement?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31</a:t>
            </a:fld>
            <a:endParaRPr lang="en-GB" dirty="0"/>
          </a:p>
        </p:txBody>
      </p:sp>
      <p:sp>
        <p:nvSpPr>
          <p:cNvPr id="4" name="Content Placeholder 3"/>
          <p:cNvSpPr>
            <a:spLocks noGrp="1"/>
          </p:cNvSpPr>
          <p:nvPr>
            <p:ph sz="quarter" idx="1"/>
          </p:nvPr>
        </p:nvSpPr>
        <p:spPr>
          <a:xfrm>
            <a:off x="612648" y="1600200"/>
            <a:ext cx="8153400" cy="5257800"/>
          </a:xfrm>
        </p:spPr>
        <p:txBody>
          <a:bodyPr/>
          <a:lstStyle/>
          <a:p>
            <a:r>
              <a:rPr lang="en-US" dirty="0"/>
              <a:t>Merit pay for effective teachers?</a:t>
            </a:r>
          </a:p>
          <a:p>
            <a:pPr lvl="1"/>
            <a:r>
              <a:rPr lang="en-US" dirty="0"/>
              <a:t>Can’t be done </a:t>
            </a:r>
            <a:r>
              <a:rPr lang="en-US" dirty="0" smtClean="0"/>
              <a:t>fairly, and doesn’t work</a:t>
            </a:r>
          </a:p>
          <a:p>
            <a:r>
              <a:rPr lang="en-US" dirty="0" smtClean="0"/>
              <a:t>Create a culture of continuous improvement</a:t>
            </a:r>
          </a:p>
          <a:p>
            <a:pPr lvl="1"/>
            <a:r>
              <a:rPr lang="en-US" dirty="0" smtClean="0"/>
              <a:t>Responsibilities of teachers</a:t>
            </a:r>
          </a:p>
          <a:p>
            <a:pPr lvl="2"/>
            <a:r>
              <a:rPr lang="en-US" dirty="0" smtClean="0"/>
              <a:t>To continue to improve classroom skill for the whole career</a:t>
            </a:r>
          </a:p>
          <a:p>
            <a:pPr lvl="2"/>
            <a:r>
              <a:rPr lang="en-US" dirty="0" smtClean="0"/>
              <a:t>To focus the improvement on ideas supported by evidence</a:t>
            </a:r>
          </a:p>
          <a:p>
            <a:pPr lvl="1"/>
            <a:r>
              <a:rPr lang="en-US" dirty="0" smtClean="0"/>
              <a:t>Responsibilities of leaders</a:t>
            </a:r>
          </a:p>
          <a:p>
            <a:pPr lvl="2"/>
            <a:r>
              <a:rPr lang="en-US" dirty="0" smtClean="0"/>
              <a:t>Create the expectation for continuous improvement</a:t>
            </a:r>
          </a:p>
          <a:p>
            <a:pPr lvl="2"/>
            <a:r>
              <a:rPr lang="en-US" dirty="0" smtClean="0"/>
              <a:t>Keep the focus on what is likely to improve achievement</a:t>
            </a:r>
          </a:p>
          <a:p>
            <a:pPr lvl="2"/>
            <a:r>
              <a:rPr lang="en-US" dirty="0" smtClean="0"/>
              <a:t>Provide support</a:t>
            </a:r>
          </a:p>
          <a:p>
            <a:pPr lvl="2"/>
            <a:r>
              <a:rPr lang="en-US" dirty="0" smtClean="0"/>
              <a:t>Encourage risk taking </a:t>
            </a:r>
            <a:endParaRPr lang="en-US" dirty="0"/>
          </a:p>
        </p:txBody>
      </p:sp>
    </p:spTree>
    <p:extLst>
      <p:ext uri="{BB962C8B-B14F-4D97-AF65-F5344CB8AC3E}">
        <p14:creationId xmlns:p14="http://schemas.microsoft.com/office/powerpoint/2010/main" val="299015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smtClean="0"/>
              <a:t>School effectiveness</a:t>
            </a:r>
            <a:endParaRPr lang="en-US" dirty="0"/>
          </a:p>
        </p:txBody>
      </p:sp>
      <p:sp>
        <p:nvSpPr>
          <p:cNvPr id="29699" name="Rectangle 3"/>
          <p:cNvSpPr>
            <a:spLocks noGrp="1" noChangeArrowheads="1"/>
          </p:cNvSpPr>
          <p:nvPr>
            <p:ph sz="quarter" idx="4294967295"/>
          </p:nvPr>
        </p:nvSpPr>
        <p:spPr>
          <a:xfrm>
            <a:off x="642938" y="1585913"/>
            <a:ext cx="8501062" cy="5257800"/>
          </a:xfrm>
        </p:spPr>
        <p:txBody>
          <a:bodyPr>
            <a:normAutofit fontScale="92500" lnSpcReduction="10000"/>
          </a:bodyPr>
          <a:lstStyle/>
          <a:p>
            <a:pPr>
              <a:lnSpc>
                <a:spcPct val="110000"/>
              </a:lnSpc>
              <a:buNone/>
            </a:pPr>
            <a:r>
              <a:rPr lang="en-US" sz="3000" dirty="0" smtClean="0"/>
              <a:t>Three generations of school effectiveness research:</a:t>
            </a:r>
          </a:p>
          <a:p>
            <a:pPr>
              <a:lnSpc>
                <a:spcPct val="110000"/>
              </a:lnSpc>
            </a:pPr>
            <a:r>
              <a:rPr lang="en-US" sz="2800" dirty="0" smtClean="0"/>
              <a:t>Raw results approaches:</a:t>
            </a:r>
          </a:p>
          <a:p>
            <a:pPr marL="640080" lvl="2" indent="-274320">
              <a:lnSpc>
                <a:spcPct val="110000"/>
              </a:lnSpc>
              <a:buClr>
                <a:schemeClr val="accent1"/>
              </a:buClr>
              <a:buSzPct val="70000"/>
              <a:buFont typeface="Wingdings 2" pitchFamily="18" charset="2"/>
              <a:buChar char=""/>
            </a:pPr>
            <a:r>
              <a:rPr lang="en-US" sz="2400" dirty="0" smtClean="0"/>
              <a:t>Different schools get different results.</a:t>
            </a:r>
          </a:p>
          <a:p>
            <a:pPr marL="640080" lvl="2" indent="-274320">
              <a:lnSpc>
                <a:spcPct val="110000"/>
              </a:lnSpc>
              <a:buClr>
                <a:schemeClr val="accent1"/>
              </a:buClr>
              <a:buSzPct val="70000"/>
              <a:buFont typeface="Wingdings 2" pitchFamily="18" charset="2"/>
              <a:buChar char=""/>
            </a:pPr>
            <a:r>
              <a:rPr lang="en-US" sz="2400" dirty="0" smtClean="0"/>
              <a:t>Conclusion: Schools make a difference.</a:t>
            </a:r>
          </a:p>
          <a:p>
            <a:pPr marL="320040" lvl="2" indent="-320040">
              <a:lnSpc>
                <a:spcPct val="110000"/>
              </a:lnSpc>
              <a:buSzPct val="60000"/>
              <a:buFont typeface="Wingdings" pitchFamily="2" charset="2"/>
              <a:buChar char=""/>
            </a:pPr>
            <a:r>
              <a:rPr lang="en-US" sz="2800" dirty="0" smtClean="0"/>
              <a:t>Demographic-based approaches:</a:t>
            </a:r>
          </a:p>
          <a:p>
            <a:pPr marL="640080" lvl="2" indent="-274320">
              <a:lnSpc>
                <a:spcPct val="110000"/>
              </a:lnSpc>
              <a:buClr>
                <a:schemeClr val="accent1"/>
              </a:buClr>
              <a:buSzPct val="70000"/>
              <a:buFont typeface="Wingdings 2" pitchFamily="18" charset="2"/>
              <a:buChar char="¤"/>
            </a:pPr>
            <a:r>
              <a:rPr lang="en-US" sz="2400" dirty="0" smtClean="0"/>
              <a:t>Demographic factors account for most of the variation.</a:t>
            </a:r>
          </a:p>
          <a:p>
            <a:pPr marL="640080" lvl="2" indent="-274320">
              <a:lnSpc>
                <a:spcPct val="110000"/>
              </a:lnSpc>
              <a:buClr>
                <a:schemeClr val="accent1"/>
              </a:buClr>
              <a:buSzPct val="70000"/>
              <a:buFont typeface="Wingdings 2" pitchFamily="18" charset="2"/>
              <a:buChar char="¤"/>
            </a:pPr>
            <a:r>
              <a:rPr lang="en-US" sz="2400" dirty="0" smtClean="0"/>
              <a:t>Conclusion: Schools don’t make a difference.</a:t>
            </a:r>
          </a:p>
          <a:p>
            <a:pPr marL="320040" lvl="1" indent="-320040">
              <a:lnSpc>
                <a:spcPct val="110000"/>
              </a:lnSpc>
              <a:buClr>
                <a:schemeClr val="accent2"/>
              </a:buClr>
              <a:buSzPct val="60000"/>
              <a:buFont typeface="Wingdings" pitchFamily="2" charset="2"/>
              <a:buChar char="¨"/>
            </a:pPr>
            <a:r>
              <a:rPr lang="en-US" sz="2800" dirty="0" smtClean="0"/>
              <a:t>Value-added approaches:</a:t>
            </a:r>
          </a:p>
          <a:p>
            <a:pPr marL="640080" lvl="2" indent="-274320">
              <a:lnSpc>
                <a:spcPct val="110000"/>
              </a:lnSpc>
              <a:buClr>
                <a:schemeClr val="accent1"/>
              </a:buClr>
              <a:buSzPct val="70000"/>
              <a:buFont typeface="Wingdings 2" pitchFamily="18" charset="2"/>
              <a:buChar char="¤"/>
            </a:pPr>
            <a:r>
              <a:rPr lang="en-US" sz="2400" dirty="0" smtClean="0"/>
              <a:t>School-level differences in value-added are relatively small.</a:t>
            </a:r>
          </a:p>
          <a:p>
            <a:pPr marL="640080" lvl="2" indent="-274320">
              <a:lnSpc>
                <a:spcPct val="110000"/>
              </a:lnSpc>
              <a:buClr>
                <a:schemeClr val="accent1"/>
              </a:buClr>
              <a:buSzPct val="70000"/>
              <a:buFont typeface="Wingdings 2" pitchFamily="18" charset="2"/>
              <a:buChar char="¤"/>
            </a:pPr>
            <a:r>
              <a:rPr lang="en-US" sz="2400" dirty="0" smtClean="0"/>
              <a:t>Classroom-level differences in value-added are large.</a:t>
            </a:r>
          </a:p>
          <a:p>
            <a:pPr marL="640080" lvl="2" indent="-274320">
              <a:lnSpc>
                <a:spcPct val="110000"/>
              </a:lnSpc>
              <a:buClr>
                <a:schemeClr val="accent1"/>
              </a:buClr>
              <a:buSzPct val="70000"/>
              <a:buFont typeface="Wingdings 2" pitchFamily="18" charset="2"/>
              <a:buChar char="¤"/>
            </a:pPr>
            <a:r>
              <a:rPr lang="en-US" sz="2400" dirty="0" smtClean="0"/>
              <a:t>Conclusion: An effective school is a school full of effective classrooms.</a:t>
            </a:r>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4</a:t>
            </a:fld>
            <a:endParaRPr lang="en-GB" dirty="0"/>
          </a:p>
        </p:txBody>
      </p:sp>
    </p:spTree>
    <p:extLst>
      <p:ext uri="{BB962C8B-B14F-4D97-AF65-F5344CB8AC3E}">
        <p14:creationId xmlns:p14="http://schemas.microsoft.com/office/powerpoint/2010/main" val="37932361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7" name="Object 2"/>
          <p:cNvGraphicFramePr>
            <a:graphicFrameLocks noChangeAspect="1"/>
          </p:cNvGraphicFramePr>
          <p:nvPr/>
        </p:nvGraphicFramePr>
        <p:xfrm>
          <a:off x="-1" y="391774"/>
          <a:ext cx="9144001" cy="5930152"/>
        </p:xfrm>
        <a:graphic>
          <a:graphicData uri="http://schemas.openxmlformats.org/presentationml/2006/ole">
            <mc:AlternateContent xmlns:mc="http://schemas.openxmlformats.org/markup-compatibility/2006">
              <mc:Choice xmlns:v="urn:schemas-microsoft-com:vml" Requires="v">
                <p:oleObj spid="_x0000_s1033" name="Worksheet" r:id="rId4" imgW="36552960" imgH="19620360" progId="Excel.Sheet.8">
                  <p:embed/>
                </p:oleObj>
              </mc:Choice>
              <mc:Fallback>
                <p:oleObj name="Worksheet" r:id="rId4" imgW="36552960" imgH="1962036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391774"/>
                        <a:ext cx="9144001" cy="5930152"/>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19458" name="Text Box 7"/>
          <p:cNvSpPr txBox="1">
            <a:spLocks noChangeArrowheads="1"/>
          </p:cNvSpPr>
          <p:nvPr/>
        </p:nvSpPr>
        <p:spPr bwMode="auto">
          <a:xfrm>
            <a:off x="830263" y="628000"/>
            <a:ext cx="2708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eaLnBrk="1" hangingPunct="1">
              <a:spcBef>
                <a:spcPct val="50000"/>
              </a:spcBef>
            </a:pPr>
            <a:r>
              <a:rPr lang="en-US" dirty="0">
                <a:latin typeface="+mj-lt"/>
              </a:rPr>
              <a:t>Within schools</a:t>
            </a:r>
          </a:p>
        </p:txBody>
      </p:sp>
      <p:sp>
        <p:nvSpPr>
          <p:cNvPr id="19459" name="Text Box 8"/>
          <p:cNvSpPr txBox="1">
            <a:spLocks noChangeArrowheads="1"/>
          </p:cNvSpPr>
          <p:nvPr/>
        </p:nvSpPr>
        <p:spPr bwMode="auto">
          <a:xfrm>
            <a:off x="6165850" y="4325562"/>
            <a:ext cx="2674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eaLnBrk="1" hangingPunct="1">
              <a:spcBef>
                <a:spcPct val="50000"/>
              </a:spcBef>
            </a:pPr>
            <a:r>
              <a:rPr lang="en-US" dirty="0">
                <a:latin typeface="+mj-lt"/>
              </a:rPr>
              <a:t>Between schools</a:t>
            </a:r>
          </a:p>
        </p:txBody>
      </p:sp>
      <p:sp>
        <p:nvSpPr>
          <p:cNvPr id="19460" name="Text Box 9"/>
          <p:cNvSpPr txBox="1">
            <a:spLocks noChangeArrowheads="1"/>
          </p:cNvSpPr>
          <p:nvPr/>
        </p:nvSpPr>
        <p:spPr bwMode="auto">
          <a:xfrm>
            <a:off x="215154" y="6236740"/>
            <a:ext cx="870977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algn="r" eaLnBrk="1" hangingPunct="1">
              <a:spcBef>
                <a:spcPct val="50000"/>
              </a:spcBef>
            </a:pPr>
            <a:r>
              <a:rPr lang="en-US" sz="2100" dirty="0" smtClean="0">
                <a:solidFill>
                  <a:srgbClr val="525A93"/>
                </a:solidFill>
                <a:latin typeface="+mj-lt"/>
              </a:rPr>
              <a:t>(</a:t>
            </a:r>
            <a:r>
              <a:rPr lang="en-US" sz="2100" dirty="0" err="1" smtClean="0">
                <a:solidFill>
                  <a:srgbClr val="525A93"/>
                </a:solidFill>
                <a:latin typeface="+mj-lt"/>
              </a:rPr>
              <a:t>McGaw</a:t>
            </a:r>
            <a:r>
              <a:rPr lang="en-US" sz="2100" dirty="0" smtClean="0">
                <a:solidFill>
                  <a:srgbClr val="525A93"/>
                </a:solidFill>
                <a:latin typeface="+mj-lt"/>
              </a:rPr>
              <a:t>, 2008)</a:t>
            </a:r>
            <a:endParaRPr lang="en-US" sz="2100" dirty="0">
              <a:solidFill>
                <a:srgbClr val="525A93"/>
              </a:solidFill>
              <a:latin typeface="+mj-lt"/>
            </a:endParaRPr>
          </a:p>
        </p:txBody>
      </p:sp>
      <p:grpSp>
        <p:nvGrpSpPr>
          <p:cNvPr id="2" name="Group 6"/>
          <p:cNvGrpSpPr>
            <a:grpSpLocks/>
          </p:cNvGrpSpPr>
          <p:nvPr/>
        </p:nvGrpSpPr>
        <p:grpSpPr bwMode="auto">
          <a:xfrm>
            <a:off x="528638" y="3276222"/>
            <a:ext cx="8420110" cy="650455"/>
            <a:chOff x="333" y="2048"/>
            <a:chExt cx="5296" cy="354"/>
          </a:xfrm>
        </p:grpSpPr>
        <p:sp>
          <p:nvSpPr>
            <p:cNvPr id="19464" name="Rectangle 7"/>
            <p:cNvSpPr>
              <a:spLocks noChangeArrowheads="1"/>
            </p:cNvSpPr>
            <p:nvPr/>
          </p:nvSpPr>
          <p:spPr bwMode="auto">
            <a:xfrm>
              <a:off x="333" y="2048"/>
              <a:ext cx="127" cy="26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5" name="Rectangle 8"/>
            <p:cNvSpPr>
              <a:spLocks noChangeArrowheads="1"/>
            </p:cNvSpPr>
            <p:nvPr/>
          </p:nvSpPr>
          <p:spPr bwMode="auto">
            <a:xfrm>
              <a:off x="523" y="2051"/>
              <a:ext cx="128" cy="176"/>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6" name="Rectangle 9"/>
            <p:cNvSpPr>
              <a:spLocks noChangeArrowheads="1"/>
            </p:cNvSpPr>
            <p:nvPr/>
          </p:nvSpPr>
          <p:spPr bwMode="auto">
            <a:xfrm>
              <a:off x="712" y="2054"/>
              <a:ext cx="131" cy="272"/>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7" name="Rectangle 10"/>
            <p:cNvSpPr>
              <a:spLocks noChangeArrowheads="1"/>
            </p:cNvSpPr>
            <p:nvPr/>
          </p:nvSpPr>
          <p:spPr bwMode="auto">
            <a:xfrm>
              <a:off x="901" y="2057"/>
              <a:ext cx="131" cy="198"/>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8" name="Rectangle 11"/>
            <p:cNvSpPr>
              <a:spLocks noChangeArrowheads="1"/>
            </p:cNvSpPr>
            <p:nvPr/>
          </p:nvSpPr>
          <p:spPr bwMode="auto">
            <a:xfrm>
              <a:off x="1090" y="2049"/>
              <a:ext cx="137" cy="353"/>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9" name="Rectangle 12"/>
            <p:cNvSpPr>
              <a:spLocks noChangeArrowheads="1"/>
            </p:cNvSpPr>
            <p:nvPr/>
          </p:nvSpPr>
          <p:spPr bwMode="auto">
            <a:xfrm>
              <a:off x="1292" y="2051"/>
              <a:ext cx="128" cy="19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0" name="Rectangle 13"/>
            <p:cNvSpPr>
              <a:spLocks noChangeArrowheads="1"/>
            </p:cNvSpPr>
            <p:nvPr/>
          </p:nvSpPr>
          <p:spPr bwMode="auto">
            <a:xfrm>
              <a:off x="1485" y="2055"/>
              <a:ext cx="126" cy="265"/>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1" name="Rectangle 14"/>
            <p:cNvSpPr>
              <a:spLocks noChangeArrowheads="1"/>
            </p:cNvSpPr>
            <p:nvPr/>
          </p:nvSpPr>
          <p:spPr bwMode="auto">
            <a:xfrm>
              <a:off x="1676" y="2054"/>
              <a:ext cx="126" cy="185"/>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2" name="Rectangle 15"/>
            <p:cNvSpPr>
              <a:spLocks noChangeArrowheads="1"/>
            </p:cNvSpPr>
            <p:nvPr/>
          </p:nvSpPr>
          <p:spPr bwMode="auto">
            <a:xfrm>
              <a:off x="1868" y="2048"/>
              <a:ext cx="126" cy="183"/>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3" name="Rectangle 16"/>
            <p:cNvSpPr>
              <a:spLocks noChangeArrowheads="1"/>
            </p:cNvSpPr>
            <p:nvPr/>
          </p:nvSpPr>
          <p:spPr bwMode="auto">
            <a:xfrm>
              <a:off x="2055" y="2051"/>
              <a:ext cx="126" cy="188"/>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4" name="Rectangle 17"/>
            <p:cNvSpPr>
              <a:spLocks noChangeArrowheads="1"/>
            </p:cNvSpPr>
            <p:nvPr/>
          </p:nvSpPr>
          <p:spPr bwMode="auto">
            <a:xfrm>
              <a:off x="2245" y="2056"/>
              <a:ext cx="137" cy="128"/>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5" name="Rectangle 18"/>
            <p:cNvSpPr>
              <a:spLocks noChangeArrowheads="1"/>
            </p:cNvSpPr>
            <p:nvPr/>
          </p:nvSpPr>
          <p:spPr bwMode="auto">
            <a:xfrm>
              <a:off x="2446" y="2054"/>
              <a:ext cx="126" cy="17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6" name="Rectangle 19"/>
            <p:cNvSpPr>
              <a:spLocks noChangeArrowheads="1"/>
            </p:cNvSpPr>
            <p:nvPr/>
          </p:nvSpPr>
          <p:spPr bwMode="auto">
            <a:xfrm>
              <a:off x="2631" y="2056"/>
              <a:ext cx="126" cy="223"/>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7" name="Rectangle 20"/>
            <p:cNvSpPr>
              <a:spLocks noChangeArrowheads="1"/>
            </p:cNvSpPr>
            <p:nvPr/>
          </p:nvSpPr>
          <p:spPr bwMode="auto">
            <a:xfrm>
              <a:off x="2823" y="2054"/>
              <a:ext cx="128" cy="3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8" name="Rectangle 21"/>
            <p:cNvSpPr>
              <a:spLocks noChangeArrowheads="1"/>
            </p:cNvSpPr>
            <p:nvPr/>
          </p:nvSpPr>
          <p:spPr bwMode="auto">
            <a:xfrm>
              <a:off x="3019" y="2052"/>
              <a:ext cx="124" cy="175"/>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9" name="Rectangle 22"/>
            <p:cNvSpPr>
              <a:spLocks noChangeArrowheads="1"/>
            </p:cNvSpPr>
            <p:nvPr/>
          </p:nvSpPr>
          <p:spPr bwMode="auto">
            <a:xfrm>
              <a:off x="3209" y="2054"/>
              <a:ext cx="124" cy="168"/>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0" name="Rectangle 23"/>
            <p:cNvSpPr>
              <a:spLocks noChangeArrowheads="1"/>
            </p:cNvSpPr>
            <p:nvPr/>
          </p:nvSpPr>
          <p:spPr bwMode="auto">
            <a:xfrm>
              <a:off x="3399" y="2056"/>
              <a:ext cx="124" cy="1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1" name="Rectangle 24"/>
            <p:cNvSpPr>
              <a:spLocks noChangeArrowheads="1"/>
            </p:cNvSpPr>
            <p:nvPr/>
          </p:nvSpPr>
          <p:spPr bwMode="auto">
            <a:xfrm>
              <a:off x="3589" y="2056"/>
              <a:ext cx="124" cy="80"/>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2" name="Rectangle 25"/>
            <p:cNvSpPr>
              <a:spLocks noChangeArrowheads="1"/>
            </p:cNvSpPr>
            <p:nvPr/>
          </p:nvSpPr>
          <p:spPr bwMode="auto">
            <a:xfrm>
              <a:off x="3779" y="2056"/>
              <a:ext cx="130" cy="58"/>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3" name="Rectangle 26"/>
            <p:cNvSpPr>
              <a:spLocks noChangeArrowheads="1"/>
            </p:cNvSpPr>
            <p:nvPr/>
          </p:nvSpPr>
          <p:spPr bwMode="auto">
            <a:xfrm>
              <a:off x="3969" y="2056"/>
              <a:ext cx="130" cy="1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4" name="Rectangle 27"/>
            <p:cNvSpPr>
              <a:spLocks noChangeArrowheads="1"/>
            </p:cNvSpPr>
            <p:nvPr/>
          </p:nvSpPr>
          <p:spPr bwMode="auto">
            <a:xfrm>
              <a:off x="4159" y="2056"/>
              <a:ext cx="130" cy="1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5" name="Rectangle 28"/>
            <p:cNvSpPr>
              <a:spLocks noChangeArrowheads="1"/>
            </p:cNvSpPr>
            <p:nvPr/>
          </p:nvSpPr>
          <p:spPr bwMode="auto">
            <a:xfrm>
              <a:off x="4349" y="2056"/>
              <a:ext cx="130" cy="27"/>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6" name="Rectangle 29"/>
            <p:cNvSpPr>
              <a:spLocks noChangeArrowheads="1"/>
            </p:cNvSpPr>
            <p:nvPr/>
          </p:nvSpPr>
          <p:spPr bwMode="auto">
            <a:xfrm>
              <a:off x="4545" y="2060"/>
              <a:ext cx="130" cy="41"/>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7" name="Rectangle 30"/>
            <p:cNvSpPr>
              <a:spLocks noChangeArrowheads="1"/>
            </p:cNvSpPr>
            <p:nvPr/>
          </p:nvSpPr>
          <p:spPr bwMode="auto">
            <a:xfrm>
              <a:off x="4741" y="2054"/>
              <a:ext cx="130" cy="51"/>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8" name="Rectangle 31"/>
            <p:cNvSpPr>
              <a:spLocks noChangeArrowheads="1"/>
            </p:cNvSpPr>
            <p:nvPr/>
          </p:nvSpPr>
          <p:spPr bwMode="auto">
            <a:xfrm>
              <a:off x="4937" y="2056"/>
              <a:ext cx="130" cy="61"/>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9" name="Rectangle 32"/>
            <p:cNvSpPr>
              <a:spLocks noChangeArrowheads="1"/>
            </p:cNvSpPr>
            <p:nvPr/>
          </p:nvSpPr>
          <p:spPr bwMode="auto">
            <a:xfrm>
              <a:off x="5127" y="2058"/>
              <a:ext cx="120" cy="61"/>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90" name="Rectangle 33"/>
            <p:cNvSpPr>
              <a:spLocks noChangeArrowheads="1"/>
            </p:cNvSpPr>
            <p:nvPr/>
          </p:nvSpPr>
          <p:spPr bwMode="auto">
            <a:xfrm>
              <a:off x="5317" y="2060"/>
              <a:ext cx="120" cy="27"/>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91" name="Rectangle 34"/>
            <p:cNvSpPr>
              <a:spLocks noChangeArrowheads="1"/>
            </p:cNvSpPr>
            <p:nvPr/>
          </p:nvSpPr>
          <p:spPr bwMode="auto">
            <a:xfrm>
              <a:off x="5509" y="2058"/>
              <a:ext cx="120" cy="27"/>
            </a:xfrm>
            <a:prstGeom prst="rect">
              <a:avLst/>
            </a:prstGeom>
            <a:solidFill>
              <a:srgbClr val="FF0000"/>
            </a:solidFill>
            <a:ln w="12700">
              <a:solidFill>
                <a:schemeClr val="tx1"/>
              </a:solidFill>
              <a:miter lim="800000"/>
              <a:headEnd/>
              <a:tailEnd/>
            </a:ln>
          </p:spPr>
          <p:txBody>
            <a:bodyPr wrap="none" anchor="ctr"/>
            <a:lstStyle/>
            <a:p>
              <a:endParaRPr lang="en-US"/>
            </a:p>
          </p:txBody>
        </p:sp>
      </p:grpSp>
      <p:sp>
        <p:nvSpPr>
          <p:cNvPr id="4" name="Slide Number Placeholder 3"/>
          <p:cNvSpPr>
            <a:spLocks noGrp="1"/>
          </p:cNvSpPr>
          <p:nvPr>
            <p:ph type="sldNum" sz="quarter" idx="12"/>
          </p:nvPr>
        </p:nvSpPr>
        <p:spPr/>
        <p:txBody>
          <a:bodyPr/>
          <a:lstStyle/>
          <a:p>
            <a:pPr>
              <a:defRPr/>
            </a:pPr>
            <a:fld id="{810F0876-9936-0A4D-A655-DB5D8150D4AA}" type="slidenum">
              <a:rPr lang="en-GB" smtClean="0"/>
              <a:pPr>
                <a:defRPr/>
              </a:pPr>
              <a:t>5</a:t>
            </a:fld>
            <a:endParaRPr lang="en-GB" dirty="0"/>
          </a:p>
        </p:txBody>
      </p:sp>
    </p:spTree>
    <p:extLst>
      <p:ext uri="{BB962C8B-B14F-4D97-AF65-F5344CB8AC3E}">
        <p14:creationId xmlns:p14="http://schemas.microsoft.com/office/powerpoint/2010/main" val="27057459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4"/>
          <p:cNvGraphicFramePr>
            <a:graphicFrameLocks noChangeAspect="1"/>
          </p:cNvGraphicFramePr>
          <p:nvPr>
            <p:extLst>
              <p:ext uri="{D42A27DB-BD31-4B8C-83A1-F6EECF244321}">
                <p14:modId xmlns:p14="http://schemas.microsoft.com/office/powerpoint/2010/main" val="1443091847"/>
              </p:ext>
            </p:extLst>
          </p:nvPr>
        </p:nvGraphicFramePr>
        <p:xfrm>
          <a:off x="0" y="0"/>
          <a:ext cx="4367213" cy="65674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Object 5"/>
          <p:cNvGraphicFramePr>
            <a:graphicFrameLocks noChangeAspect="1"/>
          </p:cNvGraphicFramePr>
          <p:nvPr>
            <p:extLst>
              <p:ext uri="{D42A27DB-BD31-4B8C-83A1-F6EECF244321}">
                <p14:modId xmlns:p14="http://schemas.microsoft.com/office/powerpoint/2010/main" val="2300162135"/>
              </p:ext>
            </p:extLst>
          </p:nvPr>
        </p:nvGraphicFramePr>
        <p:xfrm>
          <a:off x="4246562" y="112888"/>
          <a:ext cx="4897438" cy="6445250"/>
        </p:xfrm>
        <a:graphic>
          <a:graphicData uri="http://schemas.openxmlformats.org/drawingml/2006/chart">
            <c:chart xmlns:c="http://schemas.openxmlformats.org/drawingml/2006/chart" xmlns:r="http://schemas.openxmlformats.org/officeDocument/2006/relationships" r:id="rId4"/>
          </a:graphicData>
        </a:graphic>
      </p:graphicFrame>
      <p:sp>
        <p:nvSpPr>
          <p:cNvPr id="3631110" name="Text Box 6"/>
          <p:cNvSpPr txBox="1">
            <a:spLocks noChangeArrowheads="1"/>
          </p:cNvSpPr>
          <p:nvPr/>
        </p:nvSpPr>
        <p:spPr bwMode="auto">
          <a:xfrm>
            <a:off x="4394129" y="3103203"/>
            <a:ext cx="1933575" cy="646331"/>
          </a:xfrm>
          <a:prstGeom prst="rect">
            <a:avLst/>
          </a:prstGeom>
          <a:noFill/>
          <a:ln w="12700">
            <a:noFill/>
            <a:miter lim="800000"/>
            <a:headEnd/>
            <a:tailEnd/>
          </a:ln>
        </p:spPr>
        <p:txBody>
          <a:bodyPr>
            <a:prstTxWarp prst="textNoShape">
              <a:avLst/>
            </a:prstTxWarp>
            <a:spAutoFit/>
          </a:bodyPr>
          <a:lstStyle/>
          <a:p>
            <a:pPr algn="ctr">
              <a:spcBef>
                <a:spcPct val="50000"/>
              </a:spcBef>
            </a:pPr>
            <a:r>
              <a:rPr lang="en-GB" sz="1800" dirty="0">
                <a:solidFill>
                  <a:srgbClr val="000000"/>
                </a:solidFill>
                <a:latin typeface="Calibri"/>
                <a:cs typeface="Calibri"/>
              </a:rPr>
              <a:t>Private schools perform better</a:t>
            </a:r>
          </a:p>
        </p:txBody>
      </p:sp>
      <p:sp>
        <p:nvSpPr>
          <p:cNvPr id="3631111" name="Text Box 7"/>
          <p:cNvSpPr txBox="1">
            <a:spLocks noChangeArrowheads="1"/>
          </p:cNvSpPr>
          <p:nvPr/>
        </p:nvSpPr>
        <p:spPr bwMode="auto">
          <a:xfrm>
            <a:off x="7043705" y="3092909"/>
            <a:ext cx="1933575" cy="923330"/>
          </a:xfrm>
          <a:prstGeom prst="rect">
            <a:avLst/>
          </a:prstGeom>
          <a:noFill/>
          <a:ln w="12700">
            <a:noFill/>
            <a:miter lim="800000"/>
            <a:headEnd/>
            <a:tailEnd/>
          </a:ln>
        </p:spPr>
        <p:txBody>
          <a:bodyPr>
            <a:prstTxWarp prst="textNoShape">
              <a:avLst/>
            </a:prstTxWarp>
            <a:spAutoFit/>
          </a:bodyPr>
          <a:lstStyle/>
          <a:p>
            <a:pPr algn="ctr">
              <a:spcBef>
                <a:spcPct val="50000"/>
              </a:spcBef>
            </a:pPr>
            <a:r>
              <a:rPr lang="en-GB" sz="1800" dirty="0" smtClean="0">
                <a:solidFill>
                  <a:srgbClr val="000000"/>
                </a:solidFill>
                <a:latin typeface="Calibri"/>
                <a:cs typeface="Calibri"/>
              </a:rPr>
              <a:t>Government </a:t>
            </a:r>
            <a:r>
              <a:rPr lang="en-GB" sz="1800" dirty="0">
                <a:solidFill>
                  <a:srgbClr val="000000"/>
                </a:solidFill>
                <a:latin typeface="Calibri"/>
                <a:cs typeface="Calibri"/>
              </a:rPr>
              <a:t>schools perform better</a:t>
            </a:r>
          </a:p>
        </p:txBody>
      </p:sp>
      <p:sp>
        <p:nvSpPr>
          <p:cNvPr id="32774" name="TextBox 7"/>
          <p:cNvSpPr txBox="1">
            <a:spLocks noChangeArrowheads="1"/>
          </p:cNvSpPr>
          <p:nvPr/>
        </p:nvSpPr>
        <p:spPr bwMode="auto">
          <a:xfrm>
            <a:off x="1390073" y="1078906"/>
            <a:ext cx="260350" cy="277813"/>
          </a:xfrm>
          <a:prstGeom prst="rect">
            <a:avLst/>
          </a:prstGeom>
          <a:noFill/>
          <a:ln w="9525">
            <a:noFill/>
            <a:miter lim="800000"/>
            <a:headEnd/>
            <a:tailEnd/>
          </a:ln>
        </p:spPr>
        <p:txBody>
          <a:bodyPr>
            <a:prstTxWarp prst="textNoShape">
              <a:avLst/>
            </a:prstTxWarp>
            <a:spAutoFit/>
          </a:bodyPr>
          <a:lstStyle/>
          <a:p>
            <a:r>
              <a:rPr lang="en-GB" sz="1200" dirty="0">
                <a:latin typeface="Calibri"/>
                <a:cs typeface="Calibri"/>
              </a:rPr>
              <a:t>%</a:t>
            </a:r>
          </a:p>
        </p:txBody>
      </p:sp>
      <p:sp>
        <p:nvSpPr>
          <p:cNvPr id="7" name="TextBox 6"/>
          <p:cNvSpPr txBox="1"/>
          <p:nvPr/>
        </p:nvSpPr>
        <p:spPr>
          <a:xfrm>
            <a:off x="6019800" y="543930"/>
            <a:ext cx="3124200" cy="646331"/>
          </a:xfrm>
          <a:prstGeom prst="rect">
            <a:avLst/>
          </a:prstGeom>
          <a:noFill/>
        </p:spPr>
        <p:txBody>
          <a:bodyPr wrap="square" rtlCol="0">
            <a:spAutoFit/>
          </a:bodyPr>
          <a:lstStyle/>
          <a:p>
            <a:pPr>
              <a:buClr>
                <a:schemeClr val="accent1"/>
              </a:buClr>
              <a:buFont typeface="Lucida Grande"/>
              <a:buChar char="█"/>
            </a:pPr>
            <a:r>
              <a:rPr lang="en-US" sz="1800" dirty="0" smtClean="0">
                <a:latin typeface="Calibri"/>
                <a:cs typeface="Calibri"/>
              </a:rPr>
              <a:t> Raw scores</a:t>
            </a:r>
          </a:p>
          <a:p>
            <a:pPr>
              <a:buClr>
                <a:schemeClr val="accent2"/>
              </a:buClr>
              <a:buFont typeface="Lucida Grande"/>
              <a:buChar char="█"/>
            </a:pPr>
            <a:r>
              <a:rPr lang="en-US" sz="1800" dirty="0" smtClean="0">
                <a:latin typeface="Calibri"/>
                <a:cs typeface="Calibri"/>
              </a:rPr>
              <a:t> Controlling for social class</a:t>
            </a:r>
            <a:endParaRPr lang="en-US" sz="1800" dirty="0">
              <a:latin typeface="Calibri"/>
              <a:cs typeface="Calibri"/>
            </a:endParaRPr>
          </a:p>
        </p:txBody>
      </p:sp>
      <p:sp>
        <p:nvSpPr>
          <p:cNvPr id="2" name="Slide Number Placeholder 1"/>
          <p:cNvSpPr>
            <a:spLocks noGrp="1"/>
          </p:cNvSpPr>
          <p:nvPr>
            <p:ph type="sldNum" sz="quarter" idx="12"/>
          </p:nvPr>
        </p:nvSpPr>
        <p:spPr>
          <a:xfrm>
            <a:off x="8450680" y="161528"/>
            <a:ext cx="533400" cy="381000"/>
          </a:xfrm>
        </p:spPr>
        <p:txBody>
          <a:bodyPr/>
          <a:lstStyle/>
          <a:p>
            <a:pPr>
              <a:defRPr/>
            </a:pPr>
            <a:fld id="{810F0876-9936-0A4D-A655-DB5D8150D4AA}" type="slidenum">
              <a:rPr lang="en-GB" smtClean="0">
                <a:latin typeface="Calibri"/>
                <a:cs typeface="Calibri"/>
              </a:rPr>
              <a:pPr>
                <a:defRPr/>
              </a:pPr>
              <a:t>6</a:t>
            </a:fld>
            <a:endParaRPr lang="en-GB" dirty="0">
              <a:latin typeface="Calibri"/>
              <a:cs typeface="Calibri"/>
            </a:endParaRPr>
          </a:p>
        </p:txBody>
      </p:sp>
    </p:spTree>
    <p:extLst>
      <p:ext uri="{BB962C8B-B14F-4D97-AF65-F5344CB8AC3E}">
        <p14:creationId xmlns:p14="http://schemas.microsoft.com/office/powerpoint/2010/main" val="108776940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13" dur="500"/>
                                        <p:tgtEl>
                                          <p:spTgt spid="10">
                                            <p:graphicEl>
                                              <a:chart seriesIdx="0" categoryIdx="-4" bldStep="series"/>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18" dur="500"/>
                                        <p:tgtEl>
                                          <p:spTgt spid="10">
                                            <p:graphicEl>
                                              <a:chart seriesIdx="1" categoryIdx="-4" bldStep="series"/>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
                                            <p:graphicEl>
                                              <a:chart seriesIdx="2" categoryIdx="-4" bldStep="series"/>
                                            </p:graphicEl>
                                          </p:spTgt>
                                        </p:tgtEl>
                                        <p:attrNameLst>
                                          <p:attrName>style.visibility</p:attrName>
                                        </p:attrNameLst>
                                      </p:cBhvr>
                                      <p:to>
                                        <p:strVal val="visible"/>
                                      </p:to>
                                    </p:set>
                                    <p:animEffect transition="in" filter="wipe(left)">
                                      <p:cBhvr>
                                        <p:cTn id="23" dur="500"/>
                                        <p:tgtEl>
                                          <p:spTgt spid="10">
                                            <p:graphicEl>
                                              <a:chart seriesIdx="2" categoryIdx="-4" bldStep="series"/>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11">
                                            <p:graphicEl>
                                              <a:chart seriesIdx="0" categoryIdx="-4" bldStep="series"/>
                                            </p:graphicEl>
                                          </p:spTgt>
                                        </p:tgtEl>
                                        <p:attrNameLst>
                                          <p:attrName>style.visibility</p:attrName>
                                        </p:attrNameLst>
                                      </p:cBhvr>
                                      <p:to>
                                        <p:strVal val="visible"/>
                                      </p:to>
                                    </p:set>
                                    <p:animEffect transition="in" filter="wipe(right)">
                                      <p:cBhvr>
                                        <p:cTn id="34" dur="500"/>
                                        <p:tgtEl>
                                          <p:spTgt spid="11">
                                            <p:graphicEl>
                                              <a:chart seriesIdx="0" categoryIdx="-4" bldStep="series"/>
                                            </p:graphicEl>
                                          </p:spTgt>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36311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311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11">
                                            <p:graphicEl>
                                              <a:chart seriesIdx="1" categoryIdx="-4" bldStep="series"/>
                                            </p:graphicEl>
                                          </p:spTgt>
                                        </p:tgtEl>
                                        <p:attrNameLst>
                                          <p:attrName>style.visibility</p:attrName>
                                        </p:attrNameLst>
                                      </p:cBhvr>
                                      <p:to>
                                        <p:strVal val="visible"/>
                                      </p:to>
                                    </p:set>
                                    <p:animEffect transition="in" filter="wipe(right)">
                                      <p:cBhvr>
                                        <p:cTn id="43" dur="500"/>
                                        <p:tgtEl>
                                          <p:spTgt spid="11">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
        </p:bldSub>
      </p:bldGraphic>
      <p:bldGraphic spid="11" grpId="0">
        <p:bldSub>
          <a:bldChart bld="series"/>
        </p:bldSub>
      </p:bldGraphic>
      <p:bldP spid="3631110" grpId="0"/>
      <p:bldP spid="3631111" grpId="0"/>
      <p:bldP spid="32774"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6147"/>
          <p:cNvGrpSpPr>
            <a:grpSpLocks/>
          </p:cNvGrpSpPr>
          <p:nvPr/>
        </p:nvGrpSpPr>
        <p:grpSpPr bwMode="auto">
          <a:xfrm>
            <a:off x="449263" y="1512888"/>
            <a:ext cx="8462962" cy="5040312"/>
            <a:chOff x="449492" y="702369"/>
            <a:chExt cx="8462379" cy="5363988"/>
          </a:xfrm>
        </p:grpSpPr>
        <p:grpSp>
          <p:nvGrpSpPr>
            <p:cNvPr id="34822" name="Group 5"/>
            <p:cNvGrpSpPr>
              <a:grpSpLocks/>
            </p:cNvGrpSpPr>
            <p:nvPr/>
          </p:nvGrpSpPr>
          <p:grpSpPr bwMode="auto">
            <a:xfrm>
              <a:off x="2642953" y="1164572"/>
              <a:ext cx="4837954" cy="3663659"/>
              <a:chOff x="1565" y="870"/>
              <a:chExt cx="3293" cy="2456"/>
            </a:xfrm>
          </p:grpSpPr>
          <p:sp>
            <p:nvSpPr>
              <p:cNvPr id="231220" name="Line 6"/>
              <p:cNvSpPr>
                <a:spLocks noChangeShapeType="1"/>
              </p:cNvSpPr>
              <p:nvPr/>
            </p:nvSpPr>
            <p:spPr bwMode="auto">
              <a:xfrm>
                <a:off x="261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21" name="Line 7"/>
              <p:cNvSpPr>
                <a:spLocks noChangeShapeType="1"/>
              </p:cNvSpPr>
              <p:nvPr/>
            </p:nvSpPr>
            <p:spPr bwMode="auto">
              <a:xfrm>
                <a:off x="2606"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22" name="Line 8"/>
              <p:cNvSpPr>
                <a:spLocks noChangeShapeType="1"/>
              </p:cNvSpPr>
              <p:nvPr/>
            </p:nvSpPr>
            <p:spPr bwMode="auto">
              <a:xfrm>
                <a:off x="2810"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23" name="Line 9"/>
              <p:cNvSpPr>
                <a:spLocks noChangeShapeType="1"/>
              </p:cNvSpPr>
              <p:nvPr/>
            </p:nvSpPr>
            <p:spPr bwMode="auto">
              <a:xfrm>
                <a:off x="2803"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24" name="Line 10"/>
              <p:cNvSpPr>
                <a:spLocks noChangeShapeType="1"/>
              </p:cNvSpPr>
              <p:nvPr/>
            </p:nvSpPr>
            <p:spPr bwMode="auto">
              <a:xfrm>
                <a:off x="2369"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25" name="Line 11"/>
              <p:cNvSpPr>
                <a:spLocks noChangeShapeType="1"/>
              </p:cNvSpPr>
              <p:nvPr/>
            </p:nvSpPr>
            <p:spPr bwMode="auto">
              <a:xfrm>
                <a:off x="2363"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26" name="Line 12"/>
              <p:cNvSpPr>
                <a:spLocks noChangeShapeType="1"/>
              </p:cNvSpPr>
              <p:nvPr/>
            </p:nvSpPr>
            <p:spPr bwMode="auto">
              <a:xfrm>
                <a:off x="2765"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27" name="Line 13"/>
              <p:cNvSpPr>
                <a:spLocks noChangeShapeType="1"/>
              </p:cNvSpPr>
              <p:nvPr/>
            </p:nvSpPr>
            <p:spPr bwMode="auto">
              <a:xfrm>
                <a:off x="2759"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28" name="Line 14"/>
              <p:cNvSpPr>
                <a:spLocks noChangeShapeType="1"/>
              </p:cNvSpPr>
              <p:nvPr/>
            </p:nvSpPr>
            <p:spPr bwMode="auto">
              <a:xfrm>
                <a:off x="3180"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29" name="Line 15"/>
              <p:cNvSpPr>
                <a:spLocks noChangeShapeType="1"/>
              </p:cNvSpPr>
              <p:nvPr/>
            </p:nvSpPr>
            <p:spPr bwMode="auto">
              <a:xfrm>
                <a:off x="3174" y="15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0" name="Line 16"/>
              <p:cNvSpPr>
                <a:spLocks noChangeShapeType="1"/>
              </p:cNvSpPr>
              <p:nvPr/>
            </p:nvSpPr>
            <p:spPr bwMode="auto">
              <a:xfrm>
                <a:off x="2433"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1" name="Line 17"/>
              <p:cNvSpPr>
                <a:spLocks noChangeShapeType="1"/>
              </p:cNvSpPr>
              <p:nvPr/>
            </p:nvSpPr>
            <p:spPr bwMode="auto">
              <a:xfrm>
                <a:off x="2427"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2" name="Line 18"/>
              <p:cNvSpPr>
                <a:spLocks noChangeShapeType="1"/>
              </p:cNvSpPr>
              <p:nvPr/>
            </p:nvSpPr>
            <p:spPr bwMode="auto">
              <a:xfrm>
                <a:off x="3352"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3" name="Line 19"/>
              <p:cNvSpPr>
                <a:spLocks noChangeShapeType="1"/>
              </p:cNvSpPr>
              <p:nvPr/>
            </p:nvSpPr>
            <p:spPr bwMode="auto">
              <a:xfrm>
                <a:off x="3346"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4" name="Line 20"/>
              <p:cNvSpPr>
                <a:spLocks noChangeShapeType="1"/>
              </p:cNvSpPr>
              <p:nvPr/>
            </p:nvSpPr>
            <p:spPr bwMode="auto">
              <a:xfrm>
                <a:off x="2459"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5" name="Line 21"/>
              <p:cNvSpPr>
                <a:spLocks noChangeShapeType="1"/>
              </p:cNvSpPr>
              <p:nvPr/>
            </p:nvSpPr>
            <p:spPr bwMode="auto">
              <a:xfrm>
                <a:off x="2452"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6" name="Line 22"/>
              <p:cNvSpPr>
                <a:spLocks noChangeShapeType="1"/>
              </p:cNvSpPr>
              <p:nvPr/>
            </p:nvSpPr>
            <p:spPr bwMode="auto">
              <a:xfrm>
                <a:off x="2625"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7" name="Line 23"/>
              <p:cNvSpPr>
                <a:spLocks noChangeShapeType="1"/>
              </p:cNvSpPr>
              <p:nvPr/>
            </p:nvSpPr>
            <p:spPr bwMode="auto">
              <a:xfrm>
                <a:off x="2618"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8" name="Line 24"/>
              <p:cNvSpPr>
                <a:spLocks noChangeShapeType="1"/>
              </p:cNvSpPr>
              <p:nvPr/>
            </p:nvSpPr>
            <p:spPr bwMode="auto">
              <a:xfrm>
                <a:off x="3276"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39" name="Line 25"/>
              <p:cNvSpPr>
                <a:spLocks noChangeShapeType="1"/>
              </p:cNvSpPr>
              <p:nvPr/>
            </p:nvSpPr>
            <p:spPr bwMode="auto">
              <a:xfrm>
                <a:off x="3269"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0" name="Line 26"/>
              <p:cNvSpPr>
                <a:spLocks noChangeShapeType="1"/>
              </p:cNvSpPr>
              <p:nvPr/>
            </p:nvSpPr>
            <p:spPr bwMode="auto">
              <a:xfrm>
                <a:off x="2497"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1" name="Line 27"/>
              <p:cNvSpPr>
                <a:spLocks noChangeShapeType="1"/>
              </p:cNvSpPr>
              <p:nvPr/>
            </p:nvSpPr>
            <p:spPr bwMode="auto">
              <a:xfrm>
                <a:off x="2491"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2" name="Line 28"/>
              <p:cNvSpPr>
                <a:spLocks noChangeShapeType="1"/>
              </p:cNvSpPr>
              <p:nvPr/>
            </p:nvSpPr>
            <p:spPr bwMode="auto">
              <a:xfrm>
                <a:off x="2491"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3" name="Line 29"/>
              <p:cNvSpPr>
                <a:spLocks noChangeShapeType="1"/>
              </p:cNvSpPr>
              <p:nvPr/>
            </p:nvSpPr>
            <p:spPr bwMode="auto">
              <a:xfrm>
                <a:off x="2484"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4" name="Line 30"/>
              <p:cNvSpPr>
                <a:spLocks noChangeShapeType="1"/>
              </p:cNvSpPr>
              <p:nvPr/>
            </p:nvSpPr>
            <p:spPr bwMode="auto">
              <a:xfrm>
                <a:off x="2835"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5" name="Line 31"/>
              <p:cNvSpPr>
                <a:spLocks noChangeShapeType="1"/>
              </p:cNvSpPr>
              <p:nvPr/>
            </p:nvSpPr>
            <p:spPr bwMode="auto">
              <a:xfrm>
                <a:off x="2829"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6" name="Line 32"/>
              <p:cNvSpPr>
                <a:spLocks noChangeShapeType="1"/>
              </p:cNvSpPr>
              <p:nvPr/>
            </p:nvSpPr>
            <p:spPr bwMode="auto">
              <a:xfrm>
                <a:off x="2861"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7" name="Line 33"/>
              <p:cNvSpPr>
                <a:spLocks noChangeShapeType="1"/>
              </p:cNvSpPr>
              <p:nvPr/>
            </p:nvSpPr>
            <p:spPr bwMode="auto">
              <a:xfrm>
                <a:off x="2854"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8" name="Line 34"/>
              <p:cNvSpPr>
                <a:spLocks noChangeShapeType="1"/>
              </p:cNvSpPr>
              <p:nvPr/>
            </p:nvSpPr>
            <p:spPr bwMode="auto">
              <a:xfrm>
                <a:off x="2580"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49" name="Line 35"/>
              <p:cNvSpPr>
                <a:spLocks noChangeShapeType="1"/>
              </p:cNvSpPr>
              <p:nvPr/>
            </p:nvSpPr>
            <p:spPr bwMode="auto">
              <a:xfrm>
                <a:off x="2574"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0" name="Line 36"/>
              <p:cNvSpPr>
                <a:spLocks noChangeShapeType="1"/>
              </p:cNvSpPr>
              <p:nvPr/>
            </p:nvSpPr>
            <p:spPr bwMode="auto">
              <a:xfrm>
                <a:off x="3174"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1" name="Line 37"/>
              <p:cNvSpPr>
                <a:spLocks noChangeShapeType="1"/>
              </p:cNvSpPr>
              <p:nvPr/>
            </p:nvSpPr>
            <p:spPr bwMode="auto">
              <a:xfrm>
                <a:off x="3167"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2" name="Line 38"/>
              <p:cNvSpPr>
                <a:spLocks noChangeShapeType="1"/>
              </p:cNvSpPr>
              <p:nvPr/>
            </p:nvSpPr>
            <p:spPr bwMode="auto">
              <a:xfrm>
                <a:off x="2382"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3" name="Line 39"/>
              <p:cNvSpPr>
                <a:spLocks noChangeShapeType="1"/>
              </p:cNvSpPr>
              <p:nvPr/>
            </p:nvSpPr>
            <p:spPr bwMode="auto">
              <a:xfrm>
                <a:off x="2376"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4" name="Line 40"/>
              <p:cNvSpPr>
                <a:spLocks noChangeShapeType="1"/>
              </p:cNvSpPr>
              <p:nvPr/>
            </p:nvSpPr>
            <p:spPr bwMode="auto">
              <a:xfrm>
                <a:off x="3123"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5" name="Line 41"/>
              <p:cNvSpPr>
                <a:spLocks noChangeShapeType="1"/>
              </p:cNvSpPr>
              <p:nvPr/>
            </p:nvSpPr>
            <p:spPr bwMode="auto">
              <a:xfrm>
                <a:off x="3116"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6" name="Line 42"/>
              <p:cNvSpPr>
                <a:spLocks noChangeShapeType="1"/>
              </p:cNvSpPr>
              <p:nvPr/>
            </p:nvSpPr>
            <p:spPr bwMode="auto">
              <a:xfrm>
                <a:off x="2880"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7" name="Line 43"/>
              <p:cNvSpPr>
                <a:spLocks noChangeShapeType="1"/>
              </p:cNvSpPr>
              <p:nvPr/>
            </p:nvSpPr>
            <p:spPr bwMode="auto">
              <a:xfrm>
                <a:off x="2874"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8" name="Line 44"/>
              <p:cNvSpPr>
                <a:spLocks noChangeShapeType="1"/>
              </p:cNvSpPr>
              <p:nvPr/>
            </p:nvSpPr>
            <p:spPr bwMode="auto">
              <a:xfrm>
                <a:off x="3550"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59" name="Line 45"/>
              <p:cNvSpPr>
                <a:spLocks noChangeShapeType="1"/>
              </p:cNvSpPr>
              <p:nvPr/>
            </p:nvSpPr>
            <p:spPr bwMode="auto">
              <a:xfrm>
                <a:off x="3544"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0" name="Line 46"/>
              <p:cNvSpPr>
                <a:spLocks noChangeShapeType="1"/>
              </p:cNvSpPr>
              <p:nvPr/>
            </p:nvSpPr>
            <p:spPr bwMode="auto">
              <a:xfrm>
                <a:off x="3097"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1" name="Line 47"/>
              <p:cNvSpPr>
                <a:spLocks noChangeShapeType="1"/>
              </p:cNvSpPr>
              <p:nvPr/>
            </p:nvSpPr>
            <p:spPr bwMode="auto">
              <a:xfrm>
                <a:off x="3091"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2" name="Line 48"/>
              <p:cNvSpPr>
                <a:spLocks noChangeShapeType="1"/>
              </p:cNvSpPr>
              <p:nvPr/>
            </p:nvSpPr>
            <p:spPr bwMode="auto">
              <a:xfrm>
                <a:off x="2995"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3" name="Line 49"/>
              <p:cNvSpPr>
                <a:spLocks noChangeShapeType="1"/>
              </p:cNvSpPr>
              <p:nvPr/>
            </p:nvSpPr>
            <p:spPr bwMode="auto">
              <a:xfrm>
                <a:off x="2988"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4" name="Line 50"/>
              <p:cNvSpPr>
                <a:spLocks noChangeShapeType="1"/>
              </p:cNvSpPr>
              <p:nvPr/>
            </p:nvSpPr>
            <p:spPr bwMode="auto">
              <a:xfrm>
                <a:off x="2976"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5" name="Line 51"/>
              <p:cNvSpPr>
                <a:spLocks noChangeShapeType="1"/>
              </p:cNvSpPr>
              <p:nvPr/>
            </p:nvSpPr>
            <p:spPr bwMode="auto">
              <a:xfrm>
                <a:off x="2969"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6" name="Line 52"/>
              <p:cNvSpPr>
                <a:spLocks noChangeShapeType="1"/>
              </p:cNvSpPr>
              <p:nvPr/>
            </p:nvSpPr>
            <p:spPr bwMode="auto">
              <a:xfrm>
                <a:off x="3493"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7" name="Line 53"/>
              <p:cNvSpPr>
                <a:spLocks noChangeShapeType="1"/>
              </p:cNvSpPr>
              <p:nvPr/>
            </p:nvSpPr>
            <p:spPr bwMode="auto">
              <a:xfrm>
                <a:off x="3486"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8" name="Line 54"/>
              <p:cNvSpPr>
                <a:spLocks noChangeShapeType="1"/>
              </p:cNvSpPr>
              <p:nvPr/>
            </p:nvSpPr>
            <p:spPr bwMode="auto">
              <a:xfrm>
                <a:off x="3123"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69" name="Line 55"/>
              <p:cNvSpPr>
                <a:spLocks noChangeShapeType="1"/>
              </p:cNvSpPr>
              <p:nvPr/>
            </p:nvSpPr>
            <p:spPr bwMode="auto">
              <a:xfrm>
                <a:off x="3116"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0" name="Line 56"/>
              <p:cNvSpPr>
                <a:spLocks noChangeShapeType="1"/>
              </p:cNvSpPr>
              <p:nvPr/>
            </p:nvSpPr>
            <p:spPr bwMode="auto">
              <a:xfrm>
                <a:off x="2963"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1" name="Line 57"/>
              <p:cNvSpPr>
                <a:spLocks noChangeShapeType="1"/>
              </p:cNvSpPr>
              <p:nvPr/>
            </p:nvSpPr>
            <p:spPr bwMode="auto">
              <a:xfrm>
                <a:off x="2957"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2" name="Line 58"/>
              <p:cNvSpPr>
                <a:spLocks noChangeShapeType="1"/>
              </p:cNvSpPr>
              <p:nvPr/>
            </p:nvSpPr>
            <p:spPr bwMode="auto">
              <a:xfrm>
                <a:off x="3059"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3" name="Line 59"/>
              <p:cNvSpPr>
                <a:spLocks noChangeShapeType="1"/>
              </p:cNvSpPr>
              <p:nvPr/>
            </p:nvSpPr>
            <p:spPr bwMode="auto">
              <a:xfrm>
                <a:off x="3052"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4" name="Line 60"/>
              <p:cNvSpPr>
                <a:spLocks noChangeShapeType="1"/>
              </p:cNvSpPr>
              <p:nvPr/>
            </p:nvSpPr>
            <p:spPr bwMode="auto">
              <a:xfrm>
                <a:off x="3282"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5" name="Line 61"/>
              <p:cNvSpPr>
                <a:spLocks noChangeShapeType="1"/>
              </p:cNvSpPr>
              <p:nvPr/>
            </p:nvSpPr>
            <p:spPr bwMode="auto">
              <a:xfrm>
                <a:off x="3276"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6" name="Line 62"/>
              <p:cNvSpPr>
                <a:spLocks noChangeShapeType="1"/>
              </p:cNvSpPr>
              <p:nvPr/>
            </p:nvSpPr>
            <p:spPr bwMode="auto">
              <a:xfrm>
                <a:off x="3046"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7" name="Line 63"/>
              <p:cNvSpPr>
                <a:spLocks noChangeShapeType="1"/>
              </p:cNvSpPr>
              <p:nvPr/>
            </p:nvSpPr>
            <p:spPr bwMode="auto">
              <a:xfrm>
                <a:off x="3040"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8" name="Line 64"/>
              <p:cNvSpPr>
                <a:spLocks noChangeShapeType="1"/>
              </p:cNvSpPr>
              <p:nvPr/>
            </p:nvSpPr>
            <p:spPr bwMode="auto">
              <a:xfrm>
                <a:off x="3480"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79" name="Line 65"/>
              <p:cNvSpPr>
                <a:spLocks noChangeShapeType="1"/>
              </p:cNvSpPr>
              <p:nvPr/>
            </p:nvSpPr>
            <p:spPr bwMode="auto">
              <a:xfrm>
                <a:off x="3474"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0" name="Line 66"/>
              <p:cNvSpPr>
                <a:spLocks noChangeShapeType="1"/>
              </p:cNvSpPr>
              <p:nvPr/>
            </p:nvSpPr>
            <p:spPr bwMode="auto">
              <a:xfrm>
                <a:off x="1572"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1" name="Line 67"/>
              <p:cNvSpPr>
                <a:spLocks noChangeShapeType="1"/>
              </p:cNvSpPr>
              <p:nvPr/>
            </p:nvSpPr>
            <p:spPr bwMode="auto">
              <a:xfrm>
                <a:off x="1565"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2" name="Line 68"/>
              <p:cNvSpPr>
                <a:spLocks noChangeShapeType="1"/>
              </p:cNvSpPr>
              <p:nvPr/>
            </p:nvSpPr>
            <p:spPr bwMode="auto">
              <a:xfrm>
                <a:off x="2925"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3" name="Line 69"/>
              <p:cNvSpPr>
                <a:spLocks noChangeShapeType="1"/>
              </p:cNvSpPr>
              <p:nvPr/>
            </p:nvSpPr>
            <p:spPr bwMode="auto">
              <a:xfrm>
                <a:off x="2918"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4" name="Line 70"/>
              <p:cNvSpPr>
                <a:spLocks noChangeShapeType="1"/>
              </p:cNvSpPr>
              <p:nvPr/>
            </p:nvSpPr>
            <p:spPr bwMode="auto">
              <a:xfrm>
                <a:off x="1987"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5" name="Line 71"/>
              <p:cNvSpPr>
                <a:spLocks noChangeShapeType="1"/>
              </p:cNvSpPr>
              <p:nvPr/>
            </p:nvSpPr>
            <p:spPr bwMode="auto">
              <a:xfrm>
                <a:off x="1980"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6" name="Line 72"/>
              <p:cNvSpPr>
                <a:spLocks noChangeShapeType="1"/>
              </p:cNvSpPr>
              <p:nvPr/>
            </p:nvSpPr>
            <p:spPr bwMode="auto">
              <a:xfrm>
                <a:off x="3371"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7" name="Line 73"/>
              <p:cNvSpPr>
                <a:spLocks noChangeShapeType="1"/>
              </p:cNvSpPr>
              <p:nvPr/>
            </p:nvSpPr>
            <p:spPr bwMode="auto">
              <a:xfrm>
                <a:off x="3365"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8" name="Line 74"/>
              <p:cNvSpPr>
                <a:spLocks noChangeShapeType="1"/>
              </p:cNvSpPr>
              <p:nvPr/>
            </p:nvSpPr>
            <p:spPr bwMode="auto">
              <a:xfrm>
                <a:off x="3008" y="11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89" name="Line 75"/>
              <p:cNvSpPr>
                <a:spLocks noChangeShapeType="1"/>
              </p:cNvSpPr>
              <p:nvPr/>
            </p:nvSpPr>
            <p:spPr bwMode="auto">
              <a:xfrm>
                <a:off x="3001" y="118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0" name="Line 76"/>
              <p:cNvSpPr>
                <a:spLocks noChangeShapeType="1"/>
              </p:cNvSpPr>
              <p:nvPr/>
            </p:nvSpPr>
            <p:spPr bwMode="auto">
              <a:xfrm>
                <a:off x="3531" y="9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1" name="Line 77"/>
              <p:cNvSpPr>
                <a:spLocks noChangeShapeType="1"/>
              </p:cNvSpPr>
              <p:nvPr/>
            </p:nvSpPr>
            <p:spPr bwMode="auto">
              <a:xfrm>
                <a:off x="3525" y="100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2" name="Line 78"/>
              <p:cNvSpPr>
                <a:spLocks noChangeShapeType="1"/>
              </p:cNvSpPr>
              <p:nvPr/>
            </p:nvSpPr>
            <p:spPr bwMode="auto">
              <a:xfrm>
                <a:off x="4852"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3" name="Line 79"/>
              <p:cNvSpPr>
                <a:spLocks noChangeShapeType="1"/>
              </p:cNvSpPr>
              <p:nvPr/>
            </p:nvSpPr>
            <p:spPr bwMode="auto">
              <a:xfrm>
                <a:off x="4846"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4" name="Line 80"/>
              <p:cNvSpPr>
                <a:spLocks noChangeShapeType="1"/>
              </p:cNvSpPr>
              <p:nvPr/>
            </p:nvSpPr>
            <p:spPr bwMode="auto">
              <a:xfrm>
                <a:off x="3174" y="102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5" name="Line 81"/>
              <p:cNvSpPr>
                <a:spLocks noChangeShapeType="1"/>
              </p:cNvSpPr>
              <p:nvPr/>
            </p:nvSpPr>
            <p:spPr bwMode="auto">
              <a:xfrm>
                <a:off x="3167" y="10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6" name="Line 82"/>
              <p:cNvSpPr>
                <a:spLocks noChangeShapeType="1"/>
              </p:cNvSpPr>
              <p:nvPr/>
            </p:nvSpPr>
            <p:spPr bwMode="auto">
              <a:xfrm>
                <a:off x="281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7" name="Line 83"/>
              <p:cNvSpPr>
                <a:spLocks noChangeShapeType="1"/>
              </p:cNvSpPr>
              <p:nvPr/>
            </p:nvSpPr>
            <p:spPr bwMode="auto">
              <a:xfrm>
                <a:off x="2810"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8" name="Line 84"/>
              <p:cNvSpPr>
                <a:spLocks noChangeShapeType="1"/>
              </p:cNvSpPr>
              <p:nvPr/>
            </p:nvSpPr>
            <p:spPr bwMode="auto">
              <a:xfrm>
                <a:off x="2988"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99" name="Line 85"/>
              <p:cNvSpPr>
                <a:spLocks noChangeShapeType="1"/>
              </p:cNvSpPr>
              <p:nvPr/>
            </p:nvSpPr>
            <p:spPr bwMode="auto">
              <a:xfrm>
                <a:off x="2982"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0" name="Line 86"/>
              <p:cNvSpPr>
                <a:spLocks noChangeShapeType="1"/>
              </p:cNvSpPr>
              <p:nvPr/>
            </p:nvSpPr>
            <p:spPr bwMode="auto">
              <a:xfrm>
                <a:off x="3327"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1" name="Line 87"/>
              <p:cNvSpPr>
                <a:spLocks noChangeShapeType="1"/>
              </p:cNvSpPr>
              <p:nvPr/>
            </p:nvSpPr>
            <p:spPr bwMode="auto">
              <a:xfrm>
                <a:off x="3320"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2" name="Line 88"/>
              <p:cNvSpPr>
                <a:spLocks noChangeShapeType="1"/>
              </p:cNvSpPr>
              <p:nvPr/>
            </p:nvSpPr>
            <p:spPr bwMode="auto">
              <a:xfrm>
                <a:off x="2874"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3" name="Line 89"/>
              <p:cNvSpPr>
                <a:spLocks noChangeShapeType="1"/>
              </p:cNvSpPr>
              <p:nvPr/>
            </p:nvSpPr>
            <p:spPr bwMode="auto">
              <a:xfrm>
                <a:off x="2867"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4" name="Line 90"/>
              <p:cNvSpPr>
                <a:spLocks noChangeShapeType="1"/>
              </p:cNvSpPr>
              <p:nvPr/>
            </p:nvSpPr>
            <p:spPr bwMode="auto">
              <a:xfrm>
                <a:off x="2299"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5" name="Line 91"/>
              <p:cNvSpPr>
                <a:spLocks noChangeShapeType="1"/>
              </p:cNvSpPr>
              <p:nvPr/>
            </p:nvSpPr>
            <p:spPr bwMode="auto">
              <a:xfrm>
                <a:off x="2293"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6" name="Line 92"/>
              <p:cNvSpPr>
                <a:spLocks noChangeShapeType="1"/>
              </p:cNvSpPr>
              <p:nvPr/>
            </p:nvSpPr>
            <p:spPr bwMode="auto">
              <a:xfrm>
                <a:off x="2433"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7" name="Line 93"/>
              <p:cNvSpPr>
                <a:spLocks noChangeShapeType="1"/>
              </p:cNvSpPr>
              <p:nvPr/>
            </p:nvSpPr>
            <p:spPr bwMode="auto">
              <a:xfrm>
                <a:off x="2427"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8" name="Line 94"/>
              <p:cNvSpPr>
                <a:spLocks noChangeShapeType="1"/>
              </p:cNvSpPr>
              <p:nvPr/>
            </p:nvSpPr>
            <p:spPr bwMode="auto">
              <a:xfrm>
                <a:off x="2178"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09" name="Line 95"/>
              <p:cNvSpPr>
                <a:spLocks noChangeShapeType="1"/>
              </p:cNvSpPr>
              <p:nvPr/>
            </p:nvSpPr>
            <p:spPr bwMode="auto">
              <a:xfrm>
                <a:off x="2172"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0" name="Line 96"/>
              <p:cNvSpPr>
                <a:spLocks noChangeShapeType="1"/>
              </p:cNvSpPr>
              <p:nvPr/>
            </p:nvSpPr>
            <p:spPr bwMode="auto">
              <a:xfrm>
                <a:off x="3008"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1" name="Line 97"/>
              <p:cNvSpPr>
                <a:spLocks noChangeShapeType="1"/>
              </p:cNvSpPr>
              <p:nvPr/>
            </p:nvSpPr>
            <p:spPr bwMode="auto">
              <a:xfrm>
                <a:off x="3001"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2" name="Line 98"/>
              <p:cNvSpPr>
                <a:spLocks noChangeShapeType="1"/>
              </p:cNvSpPr>
              <p:nvPr/>
            </p:nvSpPr>
            <p:spPr bwMode="auto">
              <a:xfrm>
                <a:off x="2963"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3" name="Line 99"/>
              <p:cNvSpPr>
                <a:spLocks noChangeShapeType="1"/>
              </p:cNvSpPr>
              <p:nvPr/>
            </p:nvSpPr>
            <p:spPr bwMode="auto">
              <a:xfrm>
                <a:off x="2957"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4" name="Line 100"/>
              <p:cNvSpPr>
                <a:spLocks noChangeShapeType="1"/>
              </p:cNvSpPr>
              <p:nvPr/>
            </p:nvSpPr>
            <p:spPr bwMode="auto">
              <a:xfrm>
                <a:off x="3205" y="87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5" name="Line 101"/>
              <p:cNvSpPr>
                <a:spLocks noChangeShapeType="1"/>
              </p:cNvSpPr>
              <p:nvPr/>
            </p:nvSpPr>
            <p:spPr bwMode="auto">
              <a:xfrm>
                <a:off x="3199" y="87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6" name="Line 102"/>
              <p:cNvSpPr>
                <a:spLocks noChangeShapeType="1"/>
              </p:cNvSpPr>
              <p:nvPr/>
            </p:nvSpPr>
            <p:spPr bwMode="auto">
              <a:xfrm>
                <a:off x="2791"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7" name="Line 103"/>
              <p:cNvSpPr>
                <a:spLocks noChangeShapeType="1"/>
              </p:cNvSpPr>
              <p:nvPr/>
            </p:nvSpPr>
            <p:spPr bwMode="auto">
              <a:xfrm>
                <a:off x="278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8" name="Line 104"/>
              <p:cNvSpPr>
                <a:spLocks noChangeShapeType="1"/>
              </p:cNvSpPr>
              <p:nvPr/>
            </p:nvSpPr>
            <p:spPr bwMode="auto">
              <a:xfrm>
                <a:off x="2593"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19" name="Line 105"/>
              <p:cNvSpPr>
                <a:spLocks noChangeShapeType="1"/>
              </p:cNvSpPr>
              <p:nvPr/>
            </p:nvSpPr>
            <p:spPr bwMode="auto">
              <a:xfrm>
                <a:off x="2586"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0" name="Line 106"/>
              <p:cNvSpPr>
                <a:spLocks noChangeShapeType="1"/>
              </p:cNvSpPr>
              <p:nvPr/>
            </p:nvSpPr>
            <p:spPr bwMode="auto">
              <a:xfrm>
                <a:off x="2472"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1" name="Line 107"/>
              <p:cNvSpPr>
                <a:spLocks noChangeShapeType="1"/>
              </p:cNvSpPr>
              <p:nvPr/>
            </p:nvSpPr>
            <p:spPr bwMode="auto">
              <a:xfrm>
                <a:off x="2465"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2" name="Line 108"/>
              <p:cNvSpPr>
                <a:spLocks noChangeShapeType="1"/>
              </p:cNvSpPr>
              <p:nvPr/>
            </p:nvSpPr>
            <p:spPr bwMode="auto">
              <a:xfrm>
                <a:off x="2618"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3" name="Line 109"/>
              <p:cNvSpPr>
                <a:spLocks noChangeShapeType="1"/>
              </p:cNvSpPr>
              <p:nvPr/>
            </p:nvSpPr>
            <p:spPr bwMode="auto">
              <a:xfrm>
                <a:off x="2612"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4" name="Line 110"/>
              <p:cNvSpPr>
                <a:spLocks noChangeShapeType="1"/>
              </p:cNvSpPr>
              <p:nvPr/>
            </p:nvSpPr>
            <p:spPr bwMode="auto">
              <a:xfrm>
                <a:off x="3588"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5" name="Line 111"/>
              <p:cNvSpPr>
                <a:spLocks noChangeShapeType="1"/>
              </p:cNvSpPr>
              <p:nvPr/>
            </p:nvSpPr>
            <p:spPr bwMode="auto">
              <a:xfrm>
                <a:off x="3582"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6" name="Line 112"/>
              <p:cNvSpPr>
                <a:spLocks noChangeShapeType="1"/>
              </p:cNvSpPr>
              <p:nvPr/>
            </p:nvSpPr>
            <p:spPr bwMode="auto">
              <a:xfrm>
                <a:off x="2580"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7" name="Line 113"/>
              <p:cNvSpPr>
                <a:spLocks noChangeShapeType="1"/>
              </p:cNvSpPr>
              <p:nvPr/>
            </p:nvSpPr>
            <p:spPr bwMode="auto">
              <a:xfrm>
                <a:off x="2574"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8" name="Line 114"/>
              <p:cNvSpPr>
                <a:spLocks noChangeShapeType="1"/>
              </p:cNvSpPr>
              <p:nvPr/>
            </p:nvSpPr>
            <p:spPr bwMode="auto">
              <a:xfrm>
                <a:off x="2835"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29" name="Line 115"/>
              <p:cNvSpPr>
                <a:spLocks noChangeShapeType="1"/>
              </p:cNvSpPr>
              <p:nvPr/>
            </p:nvSpPr>
            <p:spPr bwMode="auto">
              <a:xfrm>
                <a:off x="2829"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0" name="Line 116"/>
              <p:cNvSpPr>
                <a:spLocks noChangeShapeType="1"/>
              </p:cNvSpPr>
              <p:nvPr/>
            </p:nvSpPr>
            <p:spPr bwMode="auto">
              <a:xfrm>
                <a:off x="2497"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1" name="Line 117"/>
              <p:cNvSpPr>
                <a:spLocks noChangeShapeType="1"/>
              </p:cNvSpPr>
              <p:nvPr/>
            </p:nvSpPr>
            <p:spPr bwMode="auto">
              <a:xfrm>
                <a:off x="2491"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2" name="Line 118"/>
              <p:cNvSpPr>
                <a:spLocks noChangeShapeType="1"/>
              </p:cNvSpPr>
              <p:nvPr/>
            </p:nvSpPr>
            <p:spPr bwMode="auto">
              <a:xfrm>
                <a:off x="2408"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3" name="Line 119"/>
              <p:cNvSpPr>
                <a:spLocks noChangeShapeType="1"/>
              </p:cNvSpPr>
              <p:nvPr/>
            </p:nvSpPr>
            <p:spPr bwMode="auto">
              <a:xfrm>
                <a:off x="2401"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4" name="Line 120"/>
              <p:cNvSpPr>
                <a:spLocks noChangeShapeType="1"/>
              </p:cNvSpPr>
              <p:nvPr/>
            </p:nvSpPr>
            <p:spPr bwMode="auto">
              <a:xfrm>
                <a:off x="2746"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5" name="Line 121"/>
              <p:cNvSpPr>
                <a:spLocks noChangeShapeType="1"/>
              </p:cNvSpPr>
              <p:nvPr/>
            </p:nvSpPr>
            <p:spPr bwMode="auto">
              <a:xfrm>
                <a:off x="2740"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6" name="Line 122"/>
              <p:cNvSpPr>
                <a:spLocks noChangeShapeType="1"/>
              </p:cNvSpPr>
              <p:nvPr/>
            </p:nvSpPr>
            <p:spPr bwMode="auto">
              <a:xfrm>
                <a:off x="3065"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7" name="Line 123"/>
              <p:cNvSpPr>
                <a:spLocks noChangeShapeType="1"/>
              </p:cNvSpPr>
              <p:nvPr/>
            </p:nvSpPr>
            <p:spPr bwMode="auto">
              <a:xfrm>
                <a:off x="3059"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8" name="Line 124"/>
              <p:cNvSpPr>
                <a:spLocks noChangeShapeType="1"/>
              </p:cNvSpPr>
              <p:nvPr/>
            </p:nvSpPr>
            <p:spPr bwMode="auto">
              <a:xfrm>
                <a:off x="3474"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39" name="Line 125"/>
              <p:cNvSpPr>
                <a:spLocks noChangeShapeType="1"/>
              </p:cNvSpPr>
              <p:nvPr/>
            </p:nvSpPr>
            <p:spPr bwMode="auto">
              <a:xfrm>
                <a:off x="346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0" name="Line 126"/>
              <p:cNvSpPr>
                <a:spLocks noChangeShapeType="1"/>
              </p:cNvSpPr>
              <p:nvPr/>
            </p:nvSpPr>
            <p:spPr bwMode="auto">
              <a:xfrm>
                <a:off x="3767"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1" name="Line 127"/>
              <p:cNvSpPr>
                <a:spLocks noChangeShapeType="1"/>
              </p:cNvSpPr>
              <p:nvPr/>
            </p:nvSpPr>
            <p:spPr bwMode="auto">
              <a:xfrm>
                <a:off x="3761"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2" name="Line 128"/>
              <p:cNvSpPr>
                <a:spLocks noChangeShapeType="1"/>
              </p:cNvSpPr>
              <p:nvPr/>
            </p:nvSpPr>
            <p:spPr bwMode="auto">
              <a:xfrm>
                <a:off x="2357"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3" name="Line 129"/>
              <p:cNvSpPr>
                <a:spLocks noChangeShapeType="1"/>
              </p:cNvSpPr>
              <p:nvPr/>
            </p:nvSpPr>
            <p:spPr bwMode="auto">
              <a:xfrm>
                <a:off x="2350"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4" name="Line 130"/>
              <p:cNvSpPr>
                <a:spLocks noChangeShapeType="1"/>
              </p:cNvSpPr>
              <p:nvPr/>
            </p:nvSpPr>
            <p:spPr bwMode="auto">
              <a:xfrm>
                <a:off x="3148"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5" name="Line 131"/>
              <p:cNvSpPr>
                <a:spLocks noChangeShapeType="1"/>
              </p:cNvSpPr>
              <p:nvPr/>
            </p:nvSpPr>
            <p:spPr bwMode="auto">
              <a:xfrm>
                <a:off x="3142"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6" name="Line 132"/>
              <p:cNvSpPr>
                <a:spLocks noChangeShapeType="1"/>
              </p:cNvSpPr>
              <p:nvPr/>
            </p:nvSpPr>
            <p:spPr bwMode="auto">
              <a:xfrm>
                <a:off x="2561"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7" name="Line 133"/>
              <p:cNvSpPr>
                <a:spLocks noChangeShapeType="1"/>
              </p:cNvSpPr>
              <p:nvPr/>
            </p:nvSpPr>
            <p:spPr bwMode="auto">
              <a:xfrm>
                <a:off x="2555"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8" name="Line 134"/>
              <p:cNvSpPr>
                <a:spLocks noChangeShapeType="1"/>
              </p:cNvSpPr>
              <p:nvPr/>
            </p:nvSpPr>
            <p:spPr bwMode="auto">
              <a:xfrm>
                <a:off x="2893"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49" name="Line 135"/>
              <p:cNvSpPr>
                <a:spLocks noChangeShapeType="1"/>
              </p:cNvSpPr>
              <p:nvPr/>
            </p:nvSpPr>
            <p:spPr bwMode="auto">
              <a:xfrm>
                <a:off x="2886"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0" name="Line 136"/>
              <p:cNvSpPr>
                <a:spLocks noChangeShapeType="1"/>
              </p:cNvSpPr>
              <p:nvPr/>
            </p:nvSpPr>
            <p:spPr bwMode="auto">
              <a:xfrm>
                <a:off x="3844"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1" name="Line 137"/>
              <p:cNvSpPr>
                <a:spLocks noChangeShapeType="1"/>
              </p:cNvSpPr>
              <p:nvPr/>
            </p:nvSpPr>
            <p:spPr bwMode="auto">
              <a:xfrm>
                <a:off x="383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2" name="Line 138"/>
              <p:cNvSpPr>
                <a:spLocks noChangeShapeType="1"/>
              </p:cNvSpPr>
              <p:nvPr/>
            </p:nvSpPr>
            <p:spPr bwMode="auto">
              <a:xfrm>
                <a:off x="3020"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3" name="Line 139"/>
              <p:cNvSpPr>
                <a:spLocks noChangeShapeType="1"/>
              </p:cNvSpPr>
              <p:nvPr/>
            </p:nvSpPr>
            <p:spPr bwMode="auto">
              <a:xfrm>
                <a:off x="3014"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4" name="Line 140"/>
              <p:cNvSpPr>
                <a:spLocks noChangeShapeType="1"/>
              </p:cNvSpPr>
              <p:nvPr/>
            </p:nvSpPr>
            <p:spPr bwMode="auto">
              <a:xfrm>
                <a:off x="2899" y="9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5" name="Line 141"/>
              <p:cNvSpPr>
                <a:spLocks noChangeShapeType="1"/>
              </p:cNvSpPr>
              <p:nvPr/>
            </p:nvSpPr>
            <p:spPr bwMode="auto">
              <a:xfrm>
                <a:off x="2893" y="97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6" name="Line 142"/>
              <p:cNvSpPr>
                <a:spLocks noChangeShapeType="1"/>
              </p:cNvSpPr>
              <p:nvPr/>
            </p:nvSpPr>
            <p:spPr bwMode="auto">
              <a:xfrm>
                <a:off x="2593"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7" name="Line 143"/>
              <p:cNvSpPr>
                <a:spLocks noChangeShapeType="1"/>
              </p:cNvSpPr>
              <p:nvPr/>
            </p:nvSpPr>
            <p:spPr bwMode="auto">
              <a:xfrm>
                <a:off x="2586"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8" name="Line 144"/>
              <p:cNvSpPr>
                <a:spLocks noChangeShapeType="1"/>
              </p:cNvSpPr>
              <p:nvPr/>
            </p:nvSpPr>
            <p:spPr bwMode="auto">
              <a:xfrm>
                <a:off x="317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59" name="Line 145"/>
              <p:cNvSpPr>
                <a:spLocks noChangeShapeType="1"/>
              </p:cNvSpPr>
              <p:nvPr/>
            </p:nvSpPr>
            <p:spPr bwMode="auto">
              <a:xfrm>
                <a:off x="3167"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0" name="Line 146"/>
              <p:cNvSpPr>
                <a:spLocks noChangeShapeType="1"/>
              </p:cNvSpPr>
              <p:nvPr/>
            </p:nvSpPr>
            <p:spPr bwMode="auto">
              <a:xfrm>
                <a:off x="2867"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1" name="Line 147"/>
              <p:cNvSpPr>
                <a:spLocks noChangeShapeType="1"/>
              </p:cNvSpPr>
              <p:nvPr/>
            </p:nvSpPr>
            <p:spPr bwMode="auto">
              <a:xfrm>
                <a:off x="2861"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2" name="Line 148"/>
              <p:cNvSpPr>
                <a:spLocks noChangeShapeType="1"/>
              </p:cNvSpPr>
              <p:nvPr/>
            </p:nvSpPr>
            <p:spPr bwMode="auto">
              <a:xfrm>
                <a:off x="298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3" name="Line 149"/>
              <p:cNvSpPr>
                <a:spLocks noChangeShapeType="1"/>
              </p:cNvSpPr>
              <p:nvPr/>
            </p:nvSpPr>
            <p:spPr bwMode="auto">
              <a:xfrm>
                <a:off x="2976" y="28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4" name="Line 150"/>
              <p:cNvSpPr>
                <a:spLocks noChangeShapeType="1"/>
              </p:cNvSpPr>
              <p:nvPr/>
            </p:nvSpPr>
            <p:spPr bwMode="auto">
              <a:xfrm>
                <a:off x="2893"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5" name="Line 151"/>
              <p:cNvSpPr>
                <a:spLocks noChangeShapeType="1"/>
              </p:cNvSpPr>
              <p:nvPr/>
            </p:nvSpPr>
            <p:spPr bwMode="auto">
              <a:xfrm>
                <a:off x="2886"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6" name="Line 152"/>
              <p:cNvSpPr>
                <a:spLocks noChangeShapeType="1"/>
              </p:cNvSpPr>
              <p:nvPr/>
            </p:nvSpPr>
            <p:spPr bwMode="auto">
              <a:xfrm>
                <a:off x="3352"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7" name="Line 153"/>
              <p:cNvSpPr>
                <a:spLocks noChangeShapeType="1"/>
              </p:cNvSpPr>
              <p:nvPr/>
            </p:nvSpPr>
            <p:spPr bwMode="auto">
              <a:xfrm>
                <a:off x="3346"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8" name="Line 154"/>
              <p:cNvSpPr>
                <a:spLocks noChangeShapeType="1"/>
              </p:cNvSpPr>
              <p:nvPr/>
            </p:nvSpPr>
            <p:spPr bwMode="auto">
              <a:xfrm>
                <a:off x="3722"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69" name="Line 155"/>
              <p:cNvSpPr>
                <a:spLocks noChangeShapeType="1"/>
              </p:cNvSpPr>
              <p:nvPr/>
            </p:nvSpPr>
            <p:spPr bwMode="auto">
              <a:xfrm>
                <a:off x="3716"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0" name="Line 156"/>
              <p:cNvSpPr>
                <a:spLocks noChangeShapeType="1"/>
              </p:cNvSpPr>
              <p:nvPr/>
            </p:nvSpPr>
            <p:spPr bwMode="auto">
              <a:xfrm>
                <a:off x="3493"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1" name="Line 157"/>
              <p:cNvSpPr>
                <a:spLocks noChangeShapeType="1"/>
              </p:cNvSpPr>
              <p:nvPr/>
            </p:nvSpPr>
            <p:spPr bwMode="auto">
              <a:xfrm>
                <a:off x="3486"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2" name="Line 158"/>
              <p:cNvSpPr>
                <a:spLocks noChangeShapeType="1"/>
              </p:cNvSpPr>
              <p:nvPr/>
            </p:nvSpPr>
            <p:spPr bwMode="auto">
              <a:xfrm>
                <a:off x="2823"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3" name="Line 159"/>
              <p:cNvSpPr>
                <a:spLocks noChangeShapeType="1"/>
              </p:cNvSpPr>
              <p:nvPr/>
            </p:nvSpPr>
            <p:spPr bwMode="auto">
              <a:xfrm>
                <a:off x="2816"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4" name="Line 160"/>
              <p:cNvSpPr>
                <a:spLocks noChangeShapeType="1"/>
              </p:cNvSpPr>
              <p:nvPr/>
            </p:nvSpPr>
            <p:spPr bwMode="auto">
              <a:xfrm>
                <a:off x="3620"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5" name="Line 161"/>
              <p:cNvSpPr>
                <a:spLocks noChangeShapeType="1"/>
              </p:cNvSpPr>
              <p:nvPr/>
            </p:nvSpPr>
            <p:spPr bwMode="auto">
              <a:xfrm>
                <a:off x="3614"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6" name="Line 162"/>
              <p:cNvSpPr>
                <a:spLocks noChangeShapeType="1"/>
              </p:cNvSpPr>
              <p:nvPr/>
            </p:nvSpPr>
            <p:spPr bwMode="auto">
              <a:xfrm>
                <a:off x="2880"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7" name="Line 163"/>
              <p:cNvSpPr>
                <a:spLocks noChangeShapeType="1"/>
              </p:cNvSpPr>
              <p:nvPr/>
            </p:nvSpPr>
            <p:spPr bwMode="auto">
              <a:xfrm>
                <a:off x="2874" y="27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8" name="Line 164"/>
              <p:cNvSpPr>
                <a:spLocks noChangeShapeType="1"/>
              </p:cNvSpPr>
              <p:nvPr/>
            </p:nvSpPr>
            <p:spPr bwMode="auto">
              <a:xfrm>
                <a:off x="3748"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79" name="Line 165"/>
              <p:cNvSpPr>
                <a:spLocks noChangeShapeType="1"/>
              </p:cNvSpPr>
              <p:nvPr/>
            </p:nvSpPr>
            <p:spPr bwMode="auto">
              <a:xfrm>
                <a:off x="3742" y="29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0" name="Line 166"/>
              <p:cNvSpPr>
                <a:spLocks noChangeShapeType="1"/>
              </p:cNvSpPr>
              <p:nvPr/>
            </p:nvSpPr>
            <p:spPr bwMode="auto">
              <a:xfrm>
                <a:off x="3212"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1" name="Line 167"/>
              <p:cNvSpPr>
                <a:spLocks noChangeShapeType="1"/>
              </p:cNvSpPr>
              <p:nvPr/>
            </p:nvSpPr>
            <p:spPr bwMode="auto">
              <a:xfrm>
                <a:off x="3205"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2" name="Line 168"/>
              <p:cNvSpPr>
                <a:spLocks noChangeShapeType="1"/>
              </p:cNvSpPr>
              <p:nvPr/>
            </p:nvSpPr>
            <p:spPr bwMode="auto">
              <a:xfrm>
                <a:off x="3639" y="137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3" name="Line 169"/>
              <p:cNvSpPr>
                <a:spLocks noChangeShapeType="1"/>
              </p:cNvSpPr>
              <p:nvPr/>
            </p:nvSpPr>
            <p:spPr bwMode="auto">
              <a:xfrm>
                <a:off x="3633" y="13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4" name="Line 170"/>
              <p:cNvSpPr>
                <a:spLocks noChangeShapeType="1"/>
              </p:cNvSpPr>
              <p:nvPr/>
            </p:nvSpPr>
            <p:spPr bwMode="auto">
              <a:xfrm>
                <a:off x="3659"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5" name="Line 171"/>
              <p:cNvSpPr>
                <a:spLocks noChangeShapeType="1"/>
              </p:cNvSpPr>
              <p:nvPr/>
            </p:nvSpPr>
            <p:spPr bwMode="auto">
              <a:xfrm>
                <a:off x="3652"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6" name="Line 172"/>
              <p:cNvSpPr>
                <a:spLocks noChangeShapeType="1"/>
              </p:cNvSpPr>
              <p:nvPr/>
            </p:nvSpPr>
            <p:spPr bwMode="auto">
              <a:xfrm>
                <a:off x="2867"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7" name="Line 173"/>
              <p:cNvSpPr>
                <a:spLocks noChangeShapeType="1"/>
              </p:cNvSpPr>
              <p:nvPr/>
            </p:nvSpPr>
            <p:spPr bwMode="auto">
              <a:xfrm>
                <a:off x="2861"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8" name="Line 174"/>
              <p:cNvSpPr>
                <a:spLocks noChangeShapeType="1"/>
              </p:cNvSpPr>
              <p:nvPr/>
            </p:nvSpPr>
            <p:spPr bwMode="auto">
              <a:xfrm>
                <a:off x="2637"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89" name="Line 175"/>
              <p:cNvSpPr>
                <a:spLocks noChangeShapeType="1"/>
              </p:cNvSpPr>
              <p:nvPr/>
            </p:nvSpPr>
            <p:spPr bwMode="auto">
              <a:xfrm>
                <a:off x="2631"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0" name="Line 176"/>
              <p:cNvSpPr>
                <a:spLocks noChangeShapeType="1"/>
              </p:cNvSpPr>
              <p:nvPr/>
            </p:nvSpPr>
            <p:spPr bwMode="auto">
              <a:xfrm>
                <a:off x="1865"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1" name="Line 177"/>
              <p:cNvSpPr>
                <a:spLocks noChangeShapeType="1"/>
              </p:cNvSpPr>
              <p:nvPr/>
            </p:nvSpPr>
            <p:spPr bwMode="auto">
              <a:xfrm>
                <a:off x="1859"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2" name="Line 178"/>
              <p:cNvSpPr>
                <a:spLocks noChangeShapeType="1"/>
              </p:cNvSpPr>
              <p:nvPr/>
            </p:nvSpPr>
            <p:spPr bwMode="auto">
              <a:xfrm>
                <a:off x="409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3" name="Line 179"/>
              <p:cNvSpPr>
                <a:spLocks noChangeShapeType="1"/>
              </p:cNvSpPr>
              <p:nvPr/>
            </p:nvSpPr>
            <p:spPr bwMode="auto">
              <a:xfrm>
                <a:off x="4086"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4" name="Line 180"/>
              <p:cNvSpPr>
                <a:spLocks noChangeShapeType="1"/>
              </p:cNvSpPr>
              <p:nvPr/>
            </p:nvSpPr>
            <p:spPr bwMode="auto">
              <a:xfrm>
                <a:off x="356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5" name="Line 181"/>
              <p:cNvSpPr>
                <a:spLocks noChangeShapeType="1"/>
              </p:cNvSpPr>
              <p:nvPr/>
            </p:nvSpPr>
            <p:spPr bwMode="auto">
              <a:xfrm>
                <a:off x="3556"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6" name="Line 182"/>
              <p:cNvSpPr>
                <a:spLocks noChangeShapeType="1"/>
              </p:cNvSpPr>
              <p:nvPr/>
            </p:nvSpPr>
            <p:spPr bwMode="auto">
              <a:xfrm>
                <a:off x="2676"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7" name="Line 183"/>
              <p:cNvSpPr>
                <a:spLocks noChangeShapeType="1"/>
              </p:cNvSpPr>
              <p:nvPr/>
            </p:nvSpPr>
            <p:spPr bwMode="auto">
              <a:xfrm>
                <a:off x="2669"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8" name="Line 184"/>
              <p:cNvSpPr>
                <a:spLocks noChangeShapeType="1"/>
              </p:cNvSpPr>
              <p:nvPr/>
            </p:nvSpPr>
            <p:spPr bwMode="auto">
              <a:xfrm>
                <a:off x="2331"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399" name="Line 185"/>
              <p:cNvSpPr>
                <a:spLocks noChangeShapeType="1"/>
              </p:cNvSpPr>
              <p:nvPr/>
            </p:nvSpPr>
            <p:spPr bwMode="auto">
              <a:xfrm>
                <a:off x="2325"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0" name="Line 186"/>
              <p:cNvSpPr>
                <a:spLocks noChangeShapeType="1"/>
              </p:cNvSpPr>
              <p:nvPr/>
            </p:nvSpPr>
            <p:spPr bwMode="auto">
              <a:xfrm>
                <a:off x="2389"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1" name="Line 187"/>
              <p:cNvSpPr>
                <a:spLocks noChangeShapeType="1"/>
              </p:cNvSpPr>
              <p:nvPr/>
            </p:nvSpPr>
            <p:spPr bwMode="auto">
              <a:xfrm>
                <a:off x="2382"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2" name="Line 188"/>
              <p:cNvSpPr>
                <a:spLocks noChangeShapeType="1"/>
              </p:cNvSpPr>
              <p:nvPr/>
            </p:nvSpPr>
            <p:spPr bwMode="auto">
              <a:xfrm>
                <a:off x="3148"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3" name="Line 189"/>
              <p:cNvSpPr>
                <a:spLocks noChangeShapeType="1"/>
              </p:cNvSpPr>
              <p:nvPr/>
            </p:nvSpPr>
            <p:spPr bwMode="auto">
              <a:xfrm>
                <a:off x="3142" y="27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4" name="Line 190"/>
              <p:cNvSpPr>
                <a:spLocks noChangeShapeType="1"/>
              </p:cNvSpPr>
              <p:nvPr/>
            </p:nvSpPr>
            <p:spPr bwMode="auto">
              <a:xfrm>
                <a:off x="4220"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5" name="Line 191"/>
              <p:cNvSpPr>
                <a:spLocks noChangeShapeType="1"/>
              </p:cNvSpPr>
              <p:nvPr/>
            </p:nvSpPr>
            <p:spPr bwMode="auto">
              <a:xfrm>
                <a:off x="4214"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6" name="Line 192"/>
              <p:cNvSpPr>
                <a:spLocks noChangeShapeType="1"/>
              </p:cNvSpPr>
              <p:nvPr/>
            </p:nvSpPr>
            <p:spPr bwMode="auto">
              <a:xfrm>
                <a:off x="2969"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7" name="Line 193"/>
              <p:cNvSpPr>
                <a:spLocks noChangeShapeType="1"/>
              </p:cNvSpPr>
              <p:nvPr/>
            </p:nvSpPr>
            <p:spPr bwMode="auto">
              <a:xfrm>
                <a:off x="2963"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8" name="Line 194"/>
              <p:cNvSpPr>
                <a:spLocks noChangeShapeType="1"/>
              </p:cNvSpPr>
              <p:nvPr/>
            </p:nvSpPr>
            <p:spPr bwMode="auto">
              <a:xfrm>
                <a:off x="3595"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09" name="Line 195"/>
              <p:cNvSpPr>
                <a:spLocks noChangeShapeType="1"/>
              </p:cNvSpPr>
              <p:nvPr/>
            </p:nvSpPr>
            <p:spPr bwMode="auto">
              <a:xfrm>
                <a:off x="3588"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0" name="Line 196"/>
              <p:cNvSpPr>
                <a:spLocks noChangeShapeType="1"/>
              </p:cNvSpPr>
              <p:nvPr/>
            </p:nvSpPr>
            <p:spPr bwMode="auto">
              <a:xfrm>
                <a:off x="2331"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1" name="Line 197"/>
              <p:cNvSpPr>
                <a:spLocks noChangeShapeType="1"/>
              </p:cNvSpPr>
              <p:nvPr/>
            </p:nvSpPr>
            <p:spPr bwMode="auto">
              <a:xfrm>
                <a:off x="2325"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2" name="Line 198"/>
              <p:cNvSpPr>
                <a:spLocks noChangeShapeType="1"/>
              </p:cNvSpPr>
              <p:nvPr/>
            </p:nvSpPr>
            <p:spPr bwMode="auto">
              <a:xfrm>
                <a:off x="2663"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3" name="Line 199"/>
              <p:cNvSpPr>
                <a:spLocks noChangeShapeType="1"/>
              </p:cNvSpPr>
              <p:nvPr/>
            </p:nvSpPr>
            <p:spPr bwMode="auto">
              <a:xfrm>
                <a:off x="2657" y="316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4" name="Line 200"/>
              <p:cNvSpPr>
                <a:spLocks noChangeShapeType="1"/>
              </p:cNvSpPr>
              <p:nvPr/>
            </p:nvSpPr>
            <p:spPr bwMode="auto">
              <a:xfrm>
                <a:off x="4705"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5" name="Line 201"/>
              <p:cNvSpPr>
                <a:spLocks noChangeShapeType="1"/>
              </p:cNvSpPr>
              <p:nvPr/>
            </p:nvSpPr>
            <p:spPr bwMode="auto">
              <a:xfrm>
                <a:off x="4699"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6" name="Line 202"/>
              <p:cNvSpPr>
                <a:spLocks noChangeShapeType="1"/>
              </p:cNvSpPr>
              <p:nvPr/>
            </p:nvSpPr>
            <p:spPr bwMode="auto">
              <a:xfrm>
                <a:off x="2701"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7" name="Line 203"/>
              <p:cNvSpPr>
                <a:spLocks noChangeShapeType="1"/>
              </p:cNvSpPr>
              <p:nvPr/>
            </p:nvSpPr>
            <p:spPr bwMode="auto">
              <a:xfrm>
                <a:off x="2695"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8" name="Line 204"/>
              <p:cNvSpPr>
                <a:spLocks noChangeShapeType="1"/>
              </p:cNvSpPr>
              <p:nvPr/>
            </p:nvSpPr>
            <p:spPr bwMode="auto">
              <a:xfrm>
                <a:off x="3486"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419" name="Line 205"/>
              <p:cNvSpPr>
                <a:spLocks noChangeShapeType="1"/>
              </p:cNvSpPr>
              <p:nvPr/>
            </p:nvSpPr>
            <p:spPr bwMode="auto">
              <a:xfrm>
                <a:off x="3480" y="2503"/>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23" name="Group 206"/>
            <p:cNvGrpSpPr>
              <a:grpSpLocks/>
            </p:cNvGrpSpPr>
            <p:nvPr/>
          </p:nvGrpSpPr>
          <p:grpSpPr bwMode="auto">
            <a:xfrm>
              <a:off x="1621884" y="840869"/>
              <a:ext cx="5128849" cy="3893384"/>
              <a:chOff x="870" y="653"/>
              <a:chExt cx="3491" cy="2610"/>
            </a:xfrm>
          </p:grpSpPr>
          <p:sp>
            <p:nvSpPr>
              <p:cNvPr id="231020" name="Line 207"/>
              <p:cNvSpPr>
                <a:spLocks noChangeShapeType="1"/>
              </p:cNvSpPr>
              <p:nvPr/>
            </p:nvSpPr>
            <p:spPr bwMode="auto">
              <a:xfrm>
                <a:off x="3174"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21" name="Line 208"/>
              <p:cNvSpPr>
                <a:spLocks noChangeShapeType="1"/>
              </p:cNvSpPr>
              <p:nvPr/>
            </p:nvSpPr>
            <p:spPr bwMode="auto">
              <a:xfrm>
                <a:off x="3167"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22" name="Line 209"/>
              <p:cNvSpPr>
                <a:spLocks noChangeShapeType="1"/>
              </p:cNvSpPr>
              <p:nvPr/>
            </p:nvSpPr>
            <p:spPr bwMode="auto">
              <a:xfrm>
                <a:off x="4105"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23" name="Line 210"/>
              <p:cNvSpPr>
                <a:spLocks noChangeShapeType="1"/>
              </p:cNvSpPr>
              <p:nvPr/>
            </p:nvSpPr>
            <p:spPr bwMode="auto">
              <a:xfrm>
                <a:off x="4099"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24" name="Line 211"/>
              <p:cNvSpPr>
                <a:spLocks noChangeShapeType="1"/>
              </p:cNvSpPr>
              <p:nvPr/>
            </p:nvSpPr>
            <p:spPr bwMode="auto">
              <a:xfrm>
                <a:off x="2689"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25" name="Line 212"/>
              <p:cNvSpPr>
                <a:spLocks noChangeShapeType="1"/>
              </p:cNvSpPr>
              <p:nvPr/>
            </p:nvSpPr>
            <p:spPr bwMode="auto">
              <a:xfrm>
                <a:off x="2682"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26" name="Line 213"/>
              <p:cNvSpPr>
                <a:spLocks noChangeShapeType="1"/>
              </p:cNvSpPr>
              <p:nvPr/>
            </p:nvSpPr>
            <p:spPr bwMode="auto">
              <a:xfrm>
                <a:off x="3767"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27" name="Line 214"/>
              <p:cNvSpPr>
                <a:spLocks noChangeShapeType="1"/>
              </p:cNvSpPr>
              <p:nvPr/>
            </p:nvSpPr>
            <p:spPr bwMode="auto">
              <a:xfrm>
                <a:off x="3761"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28" name="Line 215"/>
              <p:cNvSpPr>
                <a:spLocks noChangeShapeType="1"/>
              </p:cNvSpPr>
              <p:nvPr/>
            </p:nvSpPr>
            <p:spPr bwMode="auto">
              <a:xfrm>
                <a:off x="2191"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29" name="Line 216"/>
              <p:cNvSpPr>
                <a:spLocks noChangeShapeType="1"/>
              </p:cNvSpPr>
              <p:nvPr/>
            </p:nvSpPr>
            <p:spPr bwMode="auto">
              <a:xfrm>
                <a:off x="2184"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0" name="Line 217"/>
              <p:cNvSpPr>
                <a:spLocks noChangeShapeType="1"/>
              </p:cNvSpPr>
              <p:nvPr/>
            </p:nvSpPr>
            <p:spPr bwMode="auto">
              <a:xfrm>
                <a:off x="2708"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1" name="Line 218"/>
              <p:cNvSpPr>
                <a:spLocks noChangeShapeType="1"/>
              </p:cNvSpPr>
              <p:nvPr/>
            </p:nvSpPr>
            <p:spPr bwMode="auto">
              <a:xfrm>
                <a:off x="2701"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2" name="Line 219"/>
              <p:cNvSpPr>
                <a:spLocks noChangeShapeType="1"/>
              </p:cNvSpPr>
              <p:nvPr/>
            </p:nvSpPr>
            <p:spPr bwMode="auto">
              <a:xfrm>
                <a:off x="2784" y="12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3" name="Line 220"/>
              <p:cNvSpPr>
                <a:spLocks noChangeShapeType="1"/>
              </p:cNvSpPr>
              <p:nvPr/>
            </p:nvSpPr>
            <p:spPr bwMode="auto">
              <a:xfrm>
                <a:off x="2778" y="122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4" name="Line 221"/>
              <p:cNvSpPr>
                <a:spLocks noChangeShapeType="1"/>
              </p:cNvSpPr>
              <p:nvPr/>
            </p:nvSpPr>
            <p:spPr bwMode="auto">
              <a:xfrm>
                <a:off x="2044"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5" name="Line 222"/>
              <p:cNvSpPr>
                <a:spLocks noChangeShapeType="1"/>
              </p:cNvSpPr>
              <p:nvPr/>
            </p:nvSpPr>
            <p:spPr bwMode="auto">
              <a:xfrm>
                <a:off x="2038"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6" name="Line 223"/>
              <p:cNvSpPr>
                <a:spLocks noChangeShapeType="1"/>
              </p:cNvSpPr>
              <p:nvPr/>
            </p:nvSpPr>
            <p:spPr bwMode="auto">
              <a:xfrm>
                <a:off x="3059"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7" name="Line 224"/>
              <p:cNvSpPr>
                <a:spLocks noChangeShapeType="1"/>
              </p:cNvSpPr>
              <p:nvPr/>
            </p:nvSpPr>
            <p:spPr bwMode="auto">
              <a:xfrm>
                <a:off x="3052"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8" name="Line 225"/>
              <p:cNvSpPr>
                <a:spLocks noChangeShapeType="1"/>
              </p:cNvSpPr>
              <p:nvPr/>
            </p:nvSpPr>
            <p:spPr bwMode="auto">
              <a:xfrm>
                <a:off x="4348"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39" name="Line 226"/>
              <p:cNvSpPr>
                <a:spLocks noChangeShapeType="1"/>
              </p:cNvSpPr>
              <p:nvPr/>
            </p:nvSpPr>
            <p:spPr bwMode="auto">
              <a:xfrm>
                <a:off x="4341"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0" name="Line 227"/>
              <p:cNvSpPr>
                <a:spLocks noChangeShapeType="1"/>
              </p:cNvSpPr>
              <p:nvPr/>
            </p:nvSpPr>
            <p:spPr bwMode="auto">
              <a:xfrm>
                <a:off x="3257" y="109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1" name="Line 228"/>
              <p:cNvSpPr>
                <a:spLocks noChangeShapeType="1"/>
              </p:cNvSpPr>
              <p:nvPr/>
            </p:nvSpPr>
            <p:spPr bwMode="auto">
              <a:xfrm>
                <a:off x="3250" y="10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2" name="Line 229"/>
              <p:cNvSpPr>
                <a:spLocks noChangeShapeType="1"/>
              </p:cNvSpPr>
              <p:nvPr/>
            </p:nvSpPr>
            <p:spPr bwMode="auto">
              <a:xfrm>
                <a:off x="1878"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3" name="Line 230"/>
              <p:cNvSpPr>
                <a:spLocks noChangeShapeType="1"/>
              </p:cNvSpPr>
              <p:nvPr/>
            </p:nvSpPr>
            <p:spPr bwMode="auto">
              <a:xfrm>
                <a:off x="1872" y="30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4" name="Line 231"/>
              <p:cNvSpPr>
                <a:spLocks noChangeShapeType="1"/>
              </p:cNvSpPr>
              <p:nvPr/>
            </p:nvSpPr>
            <p:spPr bwMode="auto">
              <a:xfrm>
                <a:off x="2414"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5" name="Line 232"/>
              <p:cNvSpPr>
                <a:spLocks noChangeShapeType="1"/>
              </p:cNvSpPr>
              <p:nvPr/>
            </p:nvSpPr>
            <p:spPr bwMode="auto">
              <a:xfrm>
                <a:off x="2408"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6" name="Line 233"/>
              <p:cNvSpPr>
                <a:spLocks noChangeShapeType="1"/>
              </p:cNvSpPr>
              <p:nvPr/>
            </p:nvSpPr>
            <p:spPr bwMode="auto">
              <a:xfrm>
                <a:off x="3684"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7" name="Line 234"/>
              <p:cNvSpPr>
                <a:spLocks noChangeShapeType="1"/>
              </p:cNvSpPr>
              <p:nvPr/>
            </p:nvSpPr>
            <p:spPr bwMode="auto">
              <a:xfrm>
                <a:off x="3678"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8" name="Line 235"/>
              <p:cNvSpPr>
                <a:spLocks noChangeShapeType="1"/>
              </p:cNvSpPr>
              <p:nvPr/>
            </p:nvSpPr>
            <p:spPr bwMode="auto">
              <a:xfrm>
                <a:off x="2548"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49" name="Line 236"/>
              <p:cNvSpPr>
                <a:spLocks noChangeShapeType="1"/>
              </p:cNvSpPr>
              <p:nvPr/>
            </p:nvSpPr>
            <p:spPr bwMode="auto">
              <a:xfrm>
                <a:off x="2542"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0" name="Line 237"/>
              <p:cNvSpPr>
                <a:spLocks noChangeShapeType="1"/>
              </p:cNvSpPr>
              <p:nvPr/>
            </p:nvSpPr>
            <p:spPr bwMode="auto">
              <a:xfrm>
                <a:off x="3142"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1" name="Line 238"/>
              <p:cNvSpPr>
                <a:spLocks noChangeShapeType="1"/>
              </p:cNvSpPr>
              <p:nvPr/>
            </p:nvSpPr>
            <p:spPr bwMode="auto">
              <a:xfrm>
                <a:off x="3135"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2" name="Line 239"/>
              <p:cNvSpPr>
                <a:spLocks noChangeShapeType="1"/>
              </p:cNvSpPr>
              <p:nvPr/>
            </p:nvSpPr>
            <p:spPr bwMode="auto">
              <a:xfrm>
                <a:off x="3665" y="12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3" name="Line 240"/>
              <p:cNvSpPr>
                <a:spLocks noChangeShapeType="1"/>
              </p:cNvSpPr>
              <p:nvPr/>
            </p:nvSpPr>
            <p:spPr bwMode="auto">
              <a:xfrm>
                <a:off x="3659" y="122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4" name="Line 241"/>
              <p:cNvSpPr>
                <a:spLocks noChangeShapeType="1"/>
              </p:cNvSpPr>
              <p:nvPr/>
            </p:nvSpPr>
            <p:spPr bwMode="auto">
              <a:xfrm>
                <a:off x="876"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5" name="Line 242"/>
              <p:cNvSpPr>
                <a:spLocks noChangeShapeType="1"/>
              </p:cNvSpPr>
              <p:nvPr/>
            </p:nvSpPr>
            <p:spPr bwMode="auto">
              <a:xfrm>
                <a:off x="870" y="325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6" name="Line 243"/>
              <p:cNvSpPr>
                <a:spLocks noChangeShapeType="1"/>
              </p:cNvSpPr>
              <p:nvPr/>
            </p:nvSpPr>
            <p:spPr bwMode="auto">
              <a:xfrm>
                <a:off x="2057"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7" name="Line 244"/>
              <p:cNvSpPr>
                <a:spLocks noChangeShapeType="1"/>
              </p:cNvSpPr>
              <p:nvPr/>
            </p:nvSpPr>
            <p:spPr bwMode="auto">
              <a:xfrm>
                <a:off x="2050"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8" name="Line 245"/>
              <p:cNvSpPr>
                <a:spLocks noChangeShapeType="1"/>
              </p:cNvSpPr>
              <p:nvPr/>
            </p:nvSpPr>
            <p:spPr bwMode="auto">
              <a:xfrm>
                <a:off x="3582"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59" name="Line 246"/>
              <p:cNvSpPr>
                <a:spLocks noChangeShapeType="1"/>
              </p:cNvSpPr>
              <p:nvPr/>
            </p:nvSpPr>
            <p:spPr bwMode="auto">
              <a:xfrm>
                <a:off x="3576"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0" name="Line 247"/>
              <p:cNvSpPr>
                <a:spLocks noChangeShapeType="1"/>
              </p:cNvSpPr>
              <p:nvPr/>
            </p:nvSpPr>
            <p:spPr bwMode="auto">
              <a:xfrm>
                <a:off x="2689"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1" name="Line 248"/>
              <p:cNvSpPr>
                <a:spLocks noChangeShapeType="1"/>
              </p:cNvSpPr>
              <p:nvPr/>
            </p:nvSpPr>
            <p:spPr bwMode="auto">
              <a:xfrm>
                <a:off x="2682"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2" name="Line 249"/>
              <p:cNvSpPr>
                <a:spLocks noChangeShapeType="1"/>
              </p:cNvSpPr>
              <p:nvPr/>
            </p:nvSpPr>
            <p:spPr bwMode="auto">
              <a:xfrm>
                <a:off x="2523"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3" name="Line 250"/>
              <p:cNvSpPr>
                <a:spLocks noChangeShapeType="1"/>
              </p:cNvSpPr>
              <p:nvPr/>
            </p:nvSpPr>
            <p:spPr bwMode="auto">
              <a:xfrm>
                <a:off x="2516"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4" name="Line 251"/>
              <p:cNvSpPr>
                <a:spLocks noChangeShapeType="1"/>
              </p:cNvSpPr>
              <p:nvPr/>
            </p:nvSpPr>
            <p:spPr bwMode="auto">
              <a:xfrm>
                <a:off x="1942"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5" name="Line 252"/>
              <p:cNvSpPr>
                <a:spLocks noChangeShapeType="1"/>
              </p:cNvSpPr>
              <p:nvPr/>
            </p:nvSpPr>
            <p:spPr bwMode="auto">
              <a:xfrm>
                <a:off x="1935"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6" name="Line 253"/>
              <p:cNvSpPr>
                <a:spLocks noChangeShapeType="1"/>
              </p:cNvSpPr>
              <p:nvPr/>
            </p:nvSpPr>
            <p:spPr bwMode="auto">
              <a:xfrm>
                <a:off x="2108"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7" name="Line 254"/>
              <p:cNvSpPr>
                <a:spLocks noChangeShapeType="1"/>
              </p:cNvSpPr>
              <p:nvPr/>
            </p:nvSpPr>
            <p:spPr bwMode="auto">
              <a:xfrm>
                <a:off x="2101"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8" name="Line 255"/>
              <p:cNvSpPr>
                <a:spLocks noChangeShapeType="1"/>
              </p:cNvSpPr>
              <p:nvPr/>
            </p:nvSpPr>
            <p:spPr bwMode="auto">
              <a:xfrm>
                <a:off x="3186"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69" name="Line 256"/>
              <p:cNvSpPr>
                <a:spLocks noChangeShapeType="1"/>
              </p:cNvSpPr>
              <p:nvPr/>
            </p:nvSpPr>
            <p:spPr bwMode="auto">
              <a:xfrm>
                <a:off x="3180"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0" name="Line 257"/>
              <p:cNvSpPr>
                <a:spLocks noChangeShapeType="1"/>
              </p:cNvSpPr>
              <p:nvPr/>
            </p:nvSpPr>
            <p:spPr bwMode="auto">
              <a:xfrm>
                <a:off x="3729"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1" name="Line 258"/>
              <p:cNvSpPr>
                <a:spLocks noChangeShapeType="1"/>
              </p:cNvSpPr>
              <p:nvPr/>
            </p:nvSpPr>
            <p:spPr bwMode="auto">
              <a:xfrm>
                <a:off x="3722"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2" name="Line 259"/>
              <p:cNvSpPr>
                <a:spLocks noChangeShapeType="1"/>
              </p:cNvSpPr>
              <p:nvPr/>
            </p:nvSpPr>
            <p:spPr bwMode="auto">
              <a:xfrm>
                <a:off x="2937"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3" name="Line 260"/>
              <p:cNvSpPr>
                <a:spLocks noChangeShapeType="1"/>
              </p:cNvSpPr>
              <p:nvPr/>
            </p:nvSpPr>
            <p:spPr bwMode="auto">
              <a:xfrm>
                <a:off x="2931"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4" name="Line 261"/>
              <p:cNvSpPr>
                <a:spLocks noChangeShapeType="1"/>
              </p:cNvSpPr>
              <p:nvPr/>
            </p:nvSpPr>
            <p:spPr bwMode="auto">
              <a:xfrm>
                <a:off x="1693"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5" name="Line 262"/>
              <p:cNvSpPr>
                <a:spLocks noChangeShapeType="1"/>
              </p:cNvSpPr>
              <p:nvPr/>
            </p:nvSpPr>
            <p:spPr bwMode="auto">
              <a:xfrm>
                <a:off x="1687"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6" name="Line 263"/>
              <p:cNvSpPr>
                <a:spLocks noChangeShapeType="1"/>
              </p:cNvSpPr>
              <p:nvPr/>
            </p:nvSpPr>
            <p:spPr bwMode="auto">
              <a:xfrm>
                <a:off x="3205"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7" name="Line 264"/>
              <p:cNvSpPr>
                <a:spLocks noChangeShapeType="1"/>
              </p:cNvSpPr>
              <p:nvPr/>
            </p:nvSpPr>
            <p:spPr bwMode="auto">
              <a:xfrm>
                <a:off x="3199"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8" name="Line 265"/>
              <p:cNvSpPr>
                <a:spLocks noChangeShapeType="1"/>
              </p:cNvSpPr>
              <p:nvPr/>
            </p:nvSpPr>
            <p:spPr bwMode="auto">
              <a:xfrm>
                <a:off x="229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79" name="Line 266"/>
              <p:cNvSpPr>
                <a:spLocks noChangeShapeType="1"/>
              </p:cNvSpPr>
              <p:nvPr/>
            </p:nvSpPr>
            <p:spPr bwMode="auto">
              <a:xfrm>
                <a:off x="2293"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0" name="Line 267"/>
              <p:cNvSpPr>
                <a:spLocks noChangeShapeType="1"/>
              </p:cNvSpPr>
              <p:nvPr/>
            </p:nvSpPr>
            <p:spPr bwMode="auto">
              <a:xfrm>
                <a:off x="2076"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1" name="Line 268"/>
              <p:cNvSpPr>
                <a:spLocks noChangeShapeType="1"/>
              </p:cNvSpPr>
              <p:nvPr/>
            </p:nvSpPr>
            <p:spPr bwMode="auto">
              <a:xfrm>
                <a:off x="2070"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2" name="Line 269"/>
              <p:cNvSpPr>
                <a:spLocks noChangeShapeType="1"/>
              </p:cNvSpPr>
              <p:nvPr/>
            </p:nvSpPr>
            <p:spPr bwMode="auto">
              <a:xfrm>
                <a:off x="3410"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3" name="Line 270"/>
              <p:cNvSpPr>
                <a:spLocks noChangeShapeType="1"/>
              </p:cNvSpPr>
              <p:nvPr/>
            </p:nvSpPr>
            <p:spPr bwMode="auto">
              <a:xfrm>
                <a:off x="3403"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4" name="Line 271"/>
              <p:cNvSpPr>
                <a:spLocks noChangeShapeType="1"/>
              </p:cNvSpPr>
              <p:nvPr/>
            </p:nvSpPr>
            <p:spPr bwMode="auto">
              <a:xfrm>
                <a:off x="2772"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5" name="Line 272"/>
              <p:cNvSpPr>
                <a:spLocks noChangeShapeType="1"/>
              </p:cNvSpPr>
              <p:nvPr/>
            </p:nvSpPr>
            <p:spPr bwMode="auto">
              <a:xfrm>
                <a:off x="2765"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6" name="Line 273"/>
              <p:cNvSpPr>
                <a:spLocks noChangeShapeType="1"/>
              </p:cNvSpPr>
              <p:nvPr/>
            </p:nvSpPr>
            <p:spPr bwMode="auto">
              <a:xfrm>
                <a:off x="2478"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7" name="Line 274"/>
              <p:cNvSpPr>
                <a:spLocks noChangeShapeType="1"/>
              </p:cNvSpPr>
              <p:nvPr/>
            </p:nvSpPr>
            <p:spPr bwMode="auto">
              <a:xfrm>
                <a:off x="2472"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8" name="Line 275"/>
              <p:cNvSpPr>
                <a:spLocks noChangeShapeType="1"/>
              </p:cNvSpPr>
              <p:nvPr/>
            </p:nvSpPr>
            <p:spPr bwMode="auto">
              <a:xfrm>
                <a:off x="2969"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89" name="Line 276"/>
              <p:cNvSpPr>
                <a:spLocks noChangeShapeType="1"/>
              </p:cNvSpPr>
              <p:nvPr/>
            </p:nvSpPr>
            <p:spPr bwMode="auto">
              <a:xfrm>
                <a:off x="2963"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0" name="Line 277"/>
              <p:cNvSpPr>
                <a:spLocks noChangeShapeType="1"/>
              </p:cNvSpPr>
              <p:nvPr/>
            </p:nvSpPr>
            <p:spPr bwMode="auto">
              <a:xfrm>
                <a:off x="2331"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1" name="Line 278"/>
              <p:cNvSpPr>
                <a:spLocks noChangeShapeType="1"/>
              </p:cNvSpPr>
              <p:nvPr/>
            </p:nvSpPr>
            <p:spPr bwMode="auto">
              <a:xfrm>
                <a:off x="2325"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2" name="Line 279"/>
              <p:cNvSpPr>
                <a:spLocks noChangeShapeType="1"/>
              </p:cNvSpPr>
              <p:nvPr/>
            </p:nvSpPr>
            <p:spPr bwMode="auto">
              <a:xfrm>
                <a:off x="3793" y="12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3" name="Line 280"/>
              <p:cNvSpPr>
                <a:spLocks noChangeShapeType="1"/>
              </p:cNvSpPr>
              <p:nvPr/>
            </p:nvSpPr>
            <p:spPr bwMode="auto">
              <a:xfrm>
                <a:off x="3786" y="122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4" name="Line 281"/>
              <p:cNvSpPr>
                <a:spLocks noChangeShapeType="1"/>
              </p:cNvSpPr>
              <p:nvPr/>
            </p:nvSpPr>
            <p:spPr bwMode="auto">
              <a:xfrm>
                <a:off x="2408"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5" name="Line 282"/>
              <p:cNvSpPr>
                <a:spLocks noChangeShapeType="1"/>
              </p:cNvSpPr>
              <p:nvPr/>
            </p:nvSpPr>
            <p:spPr bwMode="auto">
              <a:xfrm>
                <a:off x="2401"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6" name="Line 283"/>
              <p:cNvSpPr>
                <a:spLocks noChangeShapeType="1"/>
              </p:cNvSpPr>
              <p:nvPr/>
            </p:nvSpPr>
            <p:spPr bwMode="auto">
              <a:xfrm>
                <a:off x="2746"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7" name="Line 284"/>
              <p:cNvSpPr>
                <a:spLocks noChangeShapeType="1"/>
              </p:cNvSpPr>
              <p:nvPr/>
            </p:nvSpPr>
            <p:spPr bwMode="auto">
              <a:xfrm>
                <a:off x="2740" y="6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8" name="Line 285"/>
              <p:cNvSpPr>
                <a:spLocks noChangeShapeType="1"/>
              </p:cNvSpPr>
              <p:nvPr/>
            </p:nvSpPr>
            <p:spPr bwMode="auto">
              <a:xfrm>
                <a:off x="340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99" name="Line 286"/>
              <p:cNvSpPr>
                <a:spLocks noChangeShapeType="1"/>
              </p:cNvSpPr>
              <p:nvPr/>
            </p:nvSpPr>
            <p:spPr bwMode="auto">
              <a:xfrm>
                <a:off x="3397"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0" name="Line 287"/>
              <p:cNvSpPr>
                <a:spLocks noChangeShapeType="1"/>
              </p:cNvSpPr>
              <p:nvPr/>
            </p:nvSpPr>
            <p:spPr bwMode="auto">
              <a:xfrm>
                <a:off x="3008"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1" name="Line 288"/>
              <p:cNvSpPr>
                <a:spLocks noChangeShapeType="1"/>
              </p:cNvSpPr>
              <p:nvPr/>
            </p:nvSpPr>
            <p:spPr bwMode="auto">
              <a:xfrm>
                <a:off x="3001"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2" name="Line 289"/>
              <p:cNvSpPr>
                <a:spLocks noChangeShapeType="1"/>
              </p:cNvSpPr>
              <p:nvPr/>
            </p:nvSpPr>
            <p:spPr bwMode="auto">
              <a:xfrm>
                <a:off x="3180"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3" name="Line 290"/>
              <p:cNvSpPr>
                <a:spLocks noChangeShapeType="1"/>
              </p:cNvSpPr>
              <p:nvPr/>
            </p:nvSpPr>
            <p:spPr bwMode="auto">
              <a:xfrm>
                <a:off x="3174"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4" name="Line 291"/>
              <p:cNvSpPr>
                <a:spLocks noChangeShapeType="1"/>
              </p:cNvSpPr>
              <p:nvPr/>
            </p:nvSpPr>
            <p:spPr bwMode="auto">
              <a:xfrm>
                <a:off x="3046"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5" name="Line 292"/>
              <p:cNvSpPr>
                <a:spLocks noChangeShapeType="1"/>
              </p:cNvSpPr>
              <p:nvPr/>
            </p:nvSpPr>
            <p:spPr bwMode="auto">
              <a:xfrm>
                <a:off x="3040" y="6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6" name="Line 293"/>
              <p:cNvSpPr>
                <a:spLocks noChangeShapeType="1"/>
              </p:cNvSpPr>
              <p:nvPr/>
            </p:nvSpPr>
            <p:spPr bwMode="auto">
              <a:xfrm>
                <a:off x="3544"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7" name="Line 294"/>
              <p:cNvSpPr>
                <a:spLocks noChangeShapeType="1"/>
              </p:cNvSpPr>
              <p:nvPr/>
            </p:nvSpPr>
            <p:spPr bwMode="auto">
              <a:xfrm>
                <a:off x="3537"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8" name="Line 295"/>
              <p:cNvSpPr>
                <a:spLocks noChangeShapeType="1"/>
              </p:cNvSpPr>
              <p:nvPr/>
            </p:nvSpPr>
            <p:spPr bwMode="auto">
              <a:xfrm>
                <a:off x="3065"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09" name="Line 296"/>
              <p:cNvSpPr>
                <a:spLocks noChangeShapeType="1"/>
              </p:cNvSpPr>
              <p:nvPr/>
            </p:nvSpPr>
            <p:spPr bwMode="auto">
              <a:xfrm>
                <a:off x="3059"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0" name="Line 297"/>
              <p:cNvSpPr>
                <a:spLocks noChangeShapeType="1"/>
              </p:cNvSpPr>
              <p:nvPr/>
            </p:nvSpPr>
            <p:spPr bwMode="auto">
              <a:xfrm>
                <a:off x="2325"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1" name="Line 298"/>
              <p:cNvSpPr>
                <a:spLocks noChangeShapeType="1"/>
              </p:cNvSpPr>
              <p:nvPr/>
            </p:nvSpPr>
            <p:spPr bwMode="auto">
              <a:xfrm>
                <a:off x="2318"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2" name="Line 299"/>
              <p:cNvSpPr>
                <a:spLocks noChangeShapeType="1"/>
              </p:cNvSpPr>
              <p:nvPr/>
            </p:nvSpPr>
            <p:spPr bwMode="auto">
              <a:xfrm>
                <a:off x="2893"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3" name="Line 300"/>
              <p:cNvSpPr>
                <a:spLocks noChangeShapeType="1"/>
              </p:cNvSpPr>
              <p:nvPr/>
            </p:nvSpPr>
            <p:spPr bwMode="auto">
              <a:xfrm>
                <a:off x="2886"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4" name="Line 301"/>
              <p:cNvSpPr>
                <a:spLocks noChangeShapeType="1"/>
              </p:cNvSpPr>
              <p:nvPr/>
            </p:nvSpPr>
            <p:spPr bwMode="auto">
              <a:xfrm>
                <a:off x="3563"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5" name="Line 302"/>
              <p:cNvSpPr>
                <a:spLocks noChangeShapeType="1"/>
              </p:cNvSpPr>
              <p:nvPr/>
            </p:nvSpPr>
            <p:spPr bwMode="auto">
              <a:xfrm>
                <a:off x="3556"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6" name="Line 303"/>
              <p:cNvSpPr>
                <a:spLocks noChangeShapeType="1"/>
              </p:cNvSpPr>
              <p:nvPr/>
            </p:nvSpPr>
            <p:spPr bwMode="auto">
              <a:xfrm>
                <a:off x="2503"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7" name="Line 304"/>
              <p:cNvSpPr>
                <a:spLocks noChangeShapeType="1"/>
              </p:cNvSpPr>
              <p:nvPr/>
            </p:nvSpPr>
            <p:spPr bwMode="auto">
              <a:xfrm>
                <a:off x="2497"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8" name="Line 305"/>
              <p:cNvSpPr>
                <a:spLocks noChangeShapeType="1"/>
              </p:cNvSpPr>
              <p:nvPr/>
            </p:nvSpPr>
            <p:spPr bwMode="auto">
              <a:xfrm>
                <a:off x="2478"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19" name="Line 306"/>
              <p:cNvSpPr>
                <a:spLocks noChangeShapeType="1"/>
              </p:cNvSpPr>
              <p:nvPr/>
            </p:nvSpPr>
            <p:spPr bwMode="auto">
              <a:xfrm>
                <a:off x="2472"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0" name="Line 307"/>
              <p:cNvSpPr>
                <a:spLocks noChangeShapeType="1"/>
              </p:cNvSpPr>
              <p:nvPr/>
            </p:nvSpPr>
            <p:spPr bwMode="auto">
              <a:xfrm>
                <a:off x="1495"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1" name="Line 308"/>
              <p:cNvSpPr>
                <a:spLocks noChangeShapeType="1"/>
              </p:cNvSpPr>
              <p:nvPr/>
            </p:nvSpPr>
            <p:spPr bwMode="auto">
              <a:xfrm>
                <a:off x="1489"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2" name="Line 309"/>
              <p:cNvSpPr>
                <a:spLocks noChangeShapeType="1"/>
              </p:cNvSpPr>
              <p:nvPr/>
            </p:nvSpPr>
            <p:spPr bwMode="auto">
              <a:xfrm>
                <a:off x="2606"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3" name="Line 310"/>
              <p:cNvSpPr>
                <a:spLocks noChangeShapeType="1"/>
              </p:cNvSpPr>
              <p:nvPr/>
            </p:nvSpPr>
            <p:spPr bwMode="auto">
              <a:xfrm>
                <a:off x="2599"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4" name="Line 311"/>
              <p:cNvSpPr>
                <a:spLocks noChangeShapeType="1"/>
              </p:cNvSpPr>
              <p:nvPr/>
            </p:nvSpPr>
            <p:spPr bwMode="auto">
              <a:xfrm>
                <a:off x="2223"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5" name="Line 312"/>
              <p:cNvSpPr>
                <a:spLocks noChangeShapeType="1"/>
              </p:cNvSpPr>
              <p:nvPr/>
            </p:nvSpPr>
            <p:spPr bwMode="auto">
              <a:xfrm>
                <a:off x="2216"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6" name="Line 313"/>
              <p:cNvSpPr>
                <a:spLocks noChangeShapeType="1"/>
              </p:cNvSpPr>
              <p:nvPr/>
            </p:nvSpPr>
            <p:spPr bwMode="auto">
              <a:xfrm>
                <a:off x="2510"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7" name="Line 314"/>
              <p:cNvSpPr>
                <a:spLocks noChangeShapeType="1"/>
              </p:cNvSpPr>
              <p:nvPr/>
            </p:nvSpPr>
            <p:spPr bwMode="auto">
              <a:xfrm>
                <a:off x="2503"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8" name="Line 315"/>
              <p:cNvSpPr>
                <a:spLocks noChangeShapeType="1"/>
              </p:cNvSpPr>
              <p:nvPr/>
            </p:nvSpPr>
            <p:spPr bwMode="auto">
              <a:xfrm>
                <a:off x="2299"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29" name="Line 316"/>
              <p:cNvSpPr>
                <a:spLocks noChangeShapeType="1"/>
              </p:cNvSpPr>
              <p:nvPr/>
            </p:nvSpPr>
            <p:spPr bwMode="auto">
              <a:xfrm>
                <a:off x="2293"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0" name="Line 317"/>
              <p:cNvSpPr>
                <a:spLocks noChangeShapeType="1"/>
              </p:cNvSpPr>
              <p:nvPr/>
            </p:nvSpPr>
            <p:spPr bwMode="auto">
              <a:xfrm>
                <a:off x="2957"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1" name="Line 318"/>
              <p:cNvSpPr>
                <a:spLocks noChangeShapeType="1"/>
              </p:cNvSpPr>
              <p:nvPr/>
            </p:nvSpPr>
            <p:spPr bwMode="auto">
              <a:xfrm>
                <a:off x="2950"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2" name="Line 319"/>
              <p:cNvSpPr>
                <a:spLocks noChangeShapeType="1"/>
              </p:cNvSpPr>
              <p:nvPr/>
            </p:nvSpPr>
            <p:spPr bwMode="auto">
              <a:xfrm>
                <a:off x="379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3" name="Line 320"/>
              <p:cNvSpPr>
                <a:spLocks noChangeShapeType="1"/>
              </p:cNvSpPr>
              <p:nvPr/>
            </p:nvSpPr>
            <p:spPr bwMode="auto">
              <a:xfrm>
                <a:off x="3786"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4" name="Line 321"/>
              <p:cNvSpPr>
                <a:spLocks noChangeShapeType="1"/>
              </p:cNvSpPr>
              <p:nvPr/>
            </p:nvSpPr>
            <p:spPr bwMode="auto">
              <a:xfrm>
                <a:off x="2842"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5" name="Line 322"/>
              <p:cNvSpPr>
                <a:spLocks noChangeShapeType="1"/>
              </p:cNvSpPr>
              <p:nvPr/>
            </p:nvSpPr>
            <p:spPr bwMode="auto">
              <a:xfrm>
                <a:off x="2835"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6" name="Line 323"/>
              <p:cNvSpPr>
                <a:spLocks noChangeShapeType="1"/>
              </p:cNvSpPr>
              <p:nvPr/>
            </p:nvSpPr>
            <p:spPr bwMode="auto">
              <a:xfrm>
                <a:off x="2599"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7" name="Line 324"/>
              <p:cNvSpPr>
                <a:spLocks noChangeShapeType="1"/>
              </p:cNvSpPr>
              <p:nvPr/>
            </p:nvSpPr>
            <p:spPr bwMode="auto">
              <a:xfrm>
                <a:off x="2593"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8" name="Line 325"/>
              <p:cNvSpPr>
                <a:spLocks noChangeShapeType="1"/>
              </p:cNvSpPr>
              <p:nvPr/>
            </p:nvSpPr>
            <p:spPr bwMode="auto">
              <a:xfrm>
                <a:off x="4354"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39" name="Line 326"/>
              <p:cNvSpPr>
                <a:spLocks noChangeShapeType="1"/>
              </p:cNvSpPr>
              <p:nvPr/>
            </p:nvSpPr>
            <p:spPr bwMode="auto">
              <a:xfrm>
                <a:off x="4348"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0" name="Line 327"/>
              <p:cNvSpPr>
                <a:spLocks noChangeShapeType="1"/>
              </p:cNvSpPr>
              <p:nvPr/>
            </p:nvSpPr>
            <p:spPr bwMode="auto">
              <a:xfrm>
                <a:off x="2216"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1" name="Line 328"/>
              <p:cNvSpPr>
                <a:spLocks noChangeShapeType="1"/>
              </p:cNvSpPr>
              <p:nvPr/>
            </p:nvSpPr>
            <p:spPr bwMode="auto">
              <a:xfrm>
                <a:off x="2210"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2" name="Line 329"/>
              <p:cNvSpPr>
                <a:spLocks noChangeShapeType="1"/>
              </p:cNvSpPr>
              <p:nvPr/>
            </p:nvSpPr>
            <p:spPr bwMode="auto">
              <a:xfrm>
                <a:off x="2580"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3" name="Line 330"/>
              <p:cNvSpPr>
                <a:spLocks noChangeShapeType="1"/>
              </p:cNvSpPr>
              <p:nvPr/>
            </p:nvSpPr>
            <p:spPr bwMode="auto">
              <a:xfrm>
                <a:off x="2574"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4" name="Line 331"/>
              <p:cNvSpPr>
                <a:spLocks noChangeShapeType="1"/>
              </p:cNvSpPr>
              <p:nvPr/>
            </p:nvSpPr>
            <p:spPr bwMode="auto">
              <a:xfrm>
                <a:off x="2070"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5" name="Line 332"/>
              <p:cNvSpPr>
                <a:spLocks noChangeShapeType="1"/>
              </p:cNvSpPr>
              <p:nvPr/>
            </p:nvSpPr>
            <p:spPr bwMode="auto">
              <a:xfrm>
                <a:off x="2063"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6" name="Line 333"/>
              <p:cNvSpPr>
                <a:spLocks noChangeShapeType="1"/>
              </p:cNvSpPr>
              <p:nvPr/>
            </p:nvSpPr>
            <p:spPr bwMode="auto">
              <a:xfrm>
                <a:off x="1744"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7" name="Line 334"/>
              <p:cNvSpPr>
                <a:spLocks noChangeShapeType="1"/>
              </p:cNvSpPr>
              <p:nvPr/>
            </p:nvSpPr>
            <p:spPr bwMode="auto">
              <a:xfrm>
                <a:off x="1738"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8" name="Line 335"/>
              <p:cNvSpPr>
                <a:spLocks noChangeShapeType="1"/>
              </p:cNvSpPr>
              <p:nvPr/>
            </p:nvSpPr>
            <p:spPr bwMode="auto">
              <a:xfrm>
                <a:off x="249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49" name="Line 336"/>
              <p:cNvSpPr>
                <a:spLocks noChangeShapeType="1"/>
              </p:cNvSpPr>
              <p:nvPr/>
            </p:nvSpPr>
            <p:spPr bwMode="auto">
              <a:xfrm>
                <a:off x="2484"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0" name="Line 337"/>
              <p:cNvSpPr>
                <a:spLocks noChangeShapeType="1"/>
              </p:cNvSpPr>
              <p:nvPr/>
            </p:nvSpPr>
            <p:spPr bwMode="auto">
              <a:xfrm>
                <a:off x="3933"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1" name="Line 338"/>
              <p:cNvSpPr>
                <a:spLocks noChangeShapeType="1"/>
              </p:cNvSpPr>
              <p:nvPr/>
            </p:nvSpPr>
            <p:spPr bwMode="auto">
              <a:xfrm>
                <a:off x="3927"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2" name="Line 339"/>
              <p:cNvSpPr>
                <a:spLocks noChangeShapeType="1"/>
              </p:cNvSpPr>
              <p:nvPr/>
            </p:nvSpPr>
            <p:spPr bwMode="auto">
              <a:xfrm>
                <a:off x="2318"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3" name="Line 340"/>
              <p:cNvSpPr>
                <a:spLocks noChangeShapeType="1"/>
              </p:cNvSpPr>
              <p:nvPr/>
            </p:nvSpPr>
            <p:spPr bwMode="auto">
              <a:xfrm>
                <a:off x="2312"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4" name="Line 341"/>
              <p:cNvSpPr>
                <a:spLocks noChangeShapeType="1"/>
              </p:cNvSpPr>
              <p:nvPr/>
            </p:nvSpPr>
            <p:spPr bwMode="auto">
              <a:xfrm>
                <a:off x="3161"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5" name="Line 342"/>
              <p:cNvSpPr>
                <a:spLocks noChangeShapeType="1"/>
              </p:cNvSpPr>
              <p:nvPr/>
            </p:nvSpPr>
            <p:spPr bwMode="auto">
              <a:xfrm>
                <a:off x="3154"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6" name="Line 343"/>
              <p:cNvSpPr>
                <a:spLocks noChangeShapeType="1"/>
              </p:cNvSpPr>
              <p:nvPr/>
            </p:nvSpPr>
            <p:spPr bwMode="auto">
              <a:xfrm>
                <a:off x="2676"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7" name="Line 344"/>
              <p:cNvSpPr>
                <a:spLocks noChangeShapeType="1"/>
              </p:cNvSpPr>
              <p:nvPr/>
            </p:nvSpPr>
            <p:spPr bwMode="auto">
              <a:xfrm>
                <a:off x="2669"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8" name="Line 345"/>
              <p:cNvSpPr>
                <a:spLocks noChangeShapeType="1"/>
              </p:cNvSpPr>
              <p:nvPr/>
            </p:nvSpPr>
            <p:spPr bwMode="auto">
              <a:xfrm>
                <a:off x="4329" y="11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59" name="Line 346"/>
              <p:cNvSpPr>
                <a:spLocks noChangeShapeType="1"/>
              </p:cNvSpPr>
              <p:nvPr/>
            </p:nvSpPr>
            <p:spPr bwMode="auto">
              <a:xfrm>
                <a:off x="4322" y="118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0" name="Line 347"/>
              <p:cNvSpPr>
                <a:spLocks noChangeShapeType="1"/>
              </p:cNvSpPr>
              <p:nvPr/>
            </p:nvSpPr>
            <p:spPr bwMode="auto">
              <a:xfrm>
                <a:off x="2957"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1" name="Line 348"/>
              <p:cNvSpPr>
                <a:spLocks noChangeShapeType="1"/>
              </p:cNvSpPr>
              <p:nvPr/>
            </p:nvSpPr>
            <p:spPr bwMode="auto">
              <a:xfrm>
                <a:off x="2950"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2" name="Line 349"/>
              <p:cNvSpPr>
                <a:spLocks noChangeShapeType="1"/>
              </p:cNvSpPr>
              <p:nvPr/>
            </p:nvSpPr>
            <p:spPr bwMode="auto">
              <a:xfrm>
                <a:off x="2631"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3" name="Line 350"/>
              <p:cNvSpPr>
                <a:spLocks noChangeShapeType="1"/>
              </p:cNvSpPr>
              <p:nvPr/>
            </p:nvSpPr>
            <p:spPr bwMode="auto">
              <a:xfrm>
                <a:off x="2625"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4" name="Line 351"/>
              <p:cNvSpPr>
                <a:spLocks noChangeShapeType="1"/>
              </p:cNvSpPr>
              <p:nvPr/>
            </p:nvSpPr>
            <p:spPr bwMode="auto">
              <a:xfrm>
                <a:off x="2389"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5" name="Line 352"/>
              <p:cNvSpPr>
                <a:spLocks noChangeShapeType="1"/>
              </p:cNvSpPr>
              <p:nvPr/>
            </p:nvSpPr>
            <p:spPr bwMode="auto">
              <a:xfrm>
                <a:off x="2382"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6" name="Line 353"/>
              <p:cNvSpPr>
                <a:spLocks noChangeShapeType="1"/>
              </p:cNvSpPr>
              <p:nvPr/>
            </p:nvSpPr>
            <p:spPr bwMode="auto">
              <a:xfrm>
                <a:off x="2893"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7" name="Line 354"/>
              <p:cNvSpPr>
                <a:spLocks noChangeShapeType="1"/>
              </p:cNvSpPr>
              <p:nvPr/>
            </p:nvSpPr>
            <p:spPr bwMode="auto">
              <a:xfrm>
                <a:off x="2886"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8" name="Line 355"/>
              <p:cNvSpPr>
                <a:spLocks noChangeShapeType="1"/>
              </p:cNvSpPr>
              <p:nvPr/>
            </p:nvSpPr>
            <p:spPr bwMode="auto">
              <a:xfrm>
                <a:off x="2318"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69" name="Line 356"/>
              <p:cNvSpPr>
                <a:spLocks noChangeShapeType="1"/>
              </p:cNvSpPr>
              <p:nvPr/>
            </p:nvSpPr>
            <p:spPr bwMode="auto">
              <a:xfrm>
                <a:off x="2312"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0" name="Line 357"/>
              <p:cNvSpPr>
                <a:spLocks noChangeShapeType="1"/>
              </p:cNvSpPr>
              <p:nvPr/>
            </p:nvSpPr>
            <p:spPr bwMode="auto">
              <a:xfrm>
                <a:off x="2133"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1" name="Line 358"/>
              <p:cNvSpPr>
                <a:spLocks noChangeShapeType="1"/>
              </p:cNvSpPr>
              <p:nvPr/>
            </p:nvSpPr>
            <p:spPr bwMode="auto">
              <a:xfrm>
                <a:off x="212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2" name="Line 359"/>
              <p:cNvSpPr>
                <a:spLocks noChangeShapeType="1"/>
              </p:cNvSpPr>
              <p:nvPr/>
            </p:nvSpPr>
            <p:spPr bwMode="auto">
              <a:xfrm>
                <a:off x="3237"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3" name="Line 360"/>
              <p:cNvSpPr>
                <a:spLocks noChangeShapeType="1"/>
              </p:cNvSpPr>
              <p:nvPr/>
            </p:nvSpPr>
            <p:spPr bwMode="auto">
              <a:xfrm>
                <a:off x="3231"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4" name="Line 361"/>
              <p:cNvSpPr>
                <a:spLocks noChangeShapeType="1"/>
              </p:cNvSpPr>
              <p:nvPr/>
            </p:nvSpPr>
            <p:spPr bwMode="auto">
              <a:xfrm>
                <a:off x="2740"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5" name="Line 362"/>
              <p:cNvSpPr>
                <a:spLocks noChangeShapeType="1"/>
              </p:cNvSpPr>
              <p:nvPr/>
            </p:nvSpPr>
            <p:spPr bwMode="auto">
              <a:xfrm>
                <a:off x="2733"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6" name="Line 363"/>
              <p:cNvSpPr>
                <a:spLocks noChangeShapeType="1"/>
              </p:cNvSpPr>
              <p:nvPr/>
            </p:nvSpPr>
            <p:spPr bwMode="auto">
              <a:xfrm>
                <a:off x="2472"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7" name="Line 364"/>
              <p:cNvSpPr>
                <a:spLocks noChangeShapeType="1"/>
              </p:cNvSpPr>
              <p:nvPr/>
            </p:nvSpPr>
            <p:spPr bwMode="auto">
              <a:xfrm>
                <a:off x="2465"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8" name="Line 365"/>
              <p:cNvSpPr>
                <a:spLocks noChangeShapeType="1"/>
              </p:cNvSpPr>
              <p:nvPr/>
            </p:nvSpPr>
            <p:spPr bwMode="auto">
              <a:xfrm>
                <a:off x="2318"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79" name="Line 366"/>
              <p:cNvSpPr>
                <a:spLocks noChangeShapeType="1"/>
              </p:cNvSpPr>
              <p:nvPr/>
            </p:nvSpPr>
            <p:spPr bwMode="auto">
              <a:xfrm>
                <a:off x="2312"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0" name="Line 367"/>
              <p:cNvSpPr>
                <a:spLocks noChangeShapeType="1"/>
              </p:cNvSpPr>
              <p:nvPr/>
            </p:nvSpPr>
            <p:spPr bwMode="auto">
              <a:xfrm>
                <a:off x="3046"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1" name="Line 368"/>
              <p:cNvSpPr>
                <a:spLocks noChangeShapeType="1"/>
              </p:cNvSpPr>
              <p:nvPr/>
            </p:nvSpPr>
            <p:spPr bwMode="auto">
              <a:xfrm>
                <a:off x="3040"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2" name="Line 369"/>
              <p:cNvSpPr>
                <a:spLocks noChangeShapeType="1"/>
              </p:cNvSpPr>
              <p:nvPr/>
            </p:nvSpPr>
            <p:spPr bwMode="auto">
              <a:xfrm>
                <a:off x="247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3" name="Line 370"/>
              <p:cNvSpPr>
                <a:spLocks noChangeShapeType="1"/>
              </p:cNvSpPr>
              <p:nvPr/>
            </p:nvSpPr>
            <p:spPr bwMode="auto">
              <a:xfrm>
                <a:off x="2465"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4" name="Line 371"/>
              <p:cNvSpPr>
                <a:spLocks noChangeShapeType="1"/>
              </p:cNvSpPr>
              <p:nvPr/>
            </p:nvSpPr>
            <p:spPr bwMode="auto">
              <a:xfrm>
                <a:off x="2995"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5" name="Line 372"/>
              <p:cNvSpPr>
                <a:spLocks noChangeShapeType="1"/>
              </p:cNvSpPr>
              <p:nvPr/>
            </p:nvSpPr>
            <p:spPr bwMode="auto">
              <a:xfrm>
                <a:off x="2988"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6" name="Line 373"/>
              <p:cNvSpPr>
                <a:spLocks noChangeShapeType="1"/>
              </p:cNvSpPr>
              <p:nvPr/>
            </p:nvSpPr>
            <p:spPr bwMode="auto">
              <a:xfrm>
                <a:off x="3129"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7" name="Line 374"/>
              <p:cNvSpPr>
                <a:spLocks noChangeShapeType="1"/>
              </p:cNvSpPr>
              <p:nvPr/>
            </p:nvSpPr>
            <p:spPr bwMode="auto">
              <a:xfrm>
                <a:off x="3123" y="175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8" name="Line 375"/>
              <p:cNvSpPr>
                <a:spLocks noChangeShapeType="1"/>
              </p:cNvSpPr>
              <p:nvPr/>
            </p:nvSpPr>
            <p:spPr bwMode="auto">
              <a:xfrm>
                <a:off x="2848"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89" name="Line 376"/>
              <p:cNvSpPr>
                <a:spLocks noChangeShapeType="1"/>
              </p:cNvSpPr>
              <p:nvPr/>
            </p:nvSpPr>
            <p:spPr bwMode="auto">
              <a:xfrm>
                <a:off x="2842"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0" name="Line 377"/>
              <p:cNvSpPr>
                <a:spLocks noChangeShapeType="1"/>
              </p:cNvSpPr>
              <p:nvPr/>
            </p:nvSpPr>
            <p:spPr bwMode="auto">
              <a:xfrm>
                <a:off x="2874"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1" name="Line 378"/>
              <p:cNvSpPr>
                <a:spLocks noChangeShapeType="1"/>
              </p:cNvSpPr>
              <p:nvPr/>
            </p:nvSpPr>
            <p:spPr bwMode="auto">
              <a:xfrm>
                <a:off x="2867"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2" name="Line 379"/>
              <p:cNvSpPr>
                <a:spLocks noChangeShapeType="1"/>
              </p:cNvSpPr>
              <p:nvPr/>
            </p:nvSpPr>
            <p:spPr bwMode="auto">
              <a:xfrm>
                <a:off x="3001"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3" name="Line 380"/>
              <p:cNvSpPr>
                <a:spLocks noChangeShapeType="1"/>
              </p:cNvSpPr>
              <p:nvPr/>
            </p:nvSpPr>
            <p:spPr bwMode="auto">
              <a:xfrm>
                <a:off x="2995"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4" name="Line 381"/>
              <p:cNvSpPr>
                <a:spLocks noChangeShapeType="1"/>
              </p:cNvSpPr>
              <p:nvPr/>
            </p:nvSpPr>
            <p:spPr bwMode="auto">
              <a:xfrm>
                <a:off x="2306"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5" name="Line 382"/>
              <p:cNvSpPr>
                <a:spLocks noChangeShapeType="1"/>
              </p:cNvSpPr>
              <p:nvPr/>
            </p:nvSpPr>
            <p:spPr bwMode="auto">
              <a:xfrm>
                <a:off x="2299"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6" name="Line 383"/>
              <p:cNvSpPr>
                <a:spLocks noChangeShapeType="1"/>
              </p:cNvSpPr>
              <p:nvPr/>
            </p:nvSpPr>
            <p:spPr bwMode="auto">
              <a:xfrm>
                <a:off x="2867"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7" name="Line 384"/>
              <p:cNvSpPr>
                <a:spLocks noChangeShapeType="1"/>
              </p:cNvSpPr>
              <p:nvPr/>
            </p:nvSpPr>
            <p:spPr bwMode="auto">
              <a:xfrm>
                <a:off x="2861"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8" name="Line 385"/>
              <p:cNvSpPr>
                <a:spLocks noChangeShapeType="1"/>
              </p:cNvSpPr>
              <p:nvPr/>
            </p:nvSpPr>
            <p:spPr bwMode="auto">
              <a:xfrm>
                <a:off x="2593"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199" name="Line 386"/>
              <p:cNvSpPr>
                <a:spLocks noChangeShapeType="1"/>
              </p:cNvSpPr>
              <p:nvPr/>
            </p:nvSpPr>
            <p:spPr bwMode="auto">
              <a:xfrm>
                <a:off x="2586"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0" name="Line 387"/>
              <p:cNvSpPr>
                <a:spLocks noChangeShapeType="1"/>
              </p:cNvSpPr>
              <p:nvPr/>
            </p:nvSpPr>
            <p:spPr bwMode="auto">
              <a:xfrm>
                <a:off x="2988"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1" name="Line 388"/>
              <p:cNvSpPr>
                <a:spLocks noChangeShapeType="1"/>
              </p:cNvSpPr>
              <p:nvPr/>
            </p:nvSpPr>
            <p:spPr bwMode="auto">
              <a:xfrm>
                <a:off x="2982"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2" name="Line 389"/>
              <p:cNvSpPr>
                <a:spLocks noChangeShapeType="1"/>
              </p:cNvSpPr>
              <p:nvPr/>
            </p:nvSpPr>
            <p:spPr bwMode="auto">
              <a:xfrm>
                <a:off x="3576"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3" name="Line 390"/>
              <p:cNvSpPr>
                <a:spLocks noChangeShapeType="1"/>
              </p:cNvSpPr>
              <p:nvPr/>
            </p:nvSpPr>
            <p:spPr bwMode="auto">
              <a:xfrm>
                <a:off x="3569"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4" name="Line 391"/>
              <p:cNvSpPr>
                <a:spLocks noChangeShapeType="1"/>
              </p:cNvSpPr>
              <p:nvPr/>
            </p:nvSpPr>
            <p:spPr bwMode="auto">
              <a:xfrm>
                <a:off x="2720"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5" name="Line 392"/>
              <p:cNvSpPr>
                <a:spLocks noChangeShapeType="1"/>
              </p:cNvSpPr>
              <p:nvPr/>
            </p:nvSpPr>
            <p:spPr bwMode="auto">
              <a:xfrm>
                <a:off x="2714"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6" name="Line 393"/>
              <p:cNvSpPr>
                <a:spLocks noChangeShapeType="1"/>
              </p:cNvSpPr>
              <p:nvPr/>
            </p:nvSpPr>
            <p:spPr bwMode="auto">
              <a:xfrm>
                <a:off x="2542"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7" name="Line 394"/>
              <p:cNvSpPr>
                <a:spLocks noChangeShapeType="1"/>
              </p:cNvSpPr>
              <p:nvPr/>
            </p:nvSpPr>
            <p:spPr bwMode="auto">
              <a:xfrm>
                <a:off x="2535"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8" name="Line 395"/>
              <p:cNvSpPr>
                <a:spLocks noChangeShapeType="1"/>
              </p:cNvSpPr>
              <p:nvPr/>
            </p:nvSpPr>
            <p:spPr bwMode="auto">
              <a:xfrm>
                <a:off x="288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09" name="Line 396"/>
              <p:cNvSpPr>
                <a:spLocks noChangeShapeType="1"/>
              </p:cNvSpPr>
              <p:nvPr/>
            </p:nvSpPr>
            <p:spPr bwMode="auto">
              <a:xfrm>
                <a:off x="2880"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0" name="Line 397"/>
              <p:cNvSpPr>
                <a:spLocks noChangeShapeType="1"/>
              </p:cNvSpPr>
              <p:nvPr/>
            </p:nvSpPr>
            <p:spPr bwMode="auto">
              <a:xfrm>
                <a:off x="3314"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1" name="Line 398"/>
              <p:cNvSpPr>
                <a:spLocks noChangeShapeType="1"/>
              </p:cNvSpPr>
              <p:nvPr/>
            </p:nvSpPr>
            <p:spPr bwMode="auto">
              <a:xfrm>
                <a:off x="3308" y="16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2" name="Line 399"/>
              <p:cNvSpPr>
                <a:spLocks noChangeShapeType="1"/>
              </p:cNvSpPr>
              <p:nvPr/>
            </p:nvSpPr>
            <p:spPr bwMode="auto">
              <a:xfrm>
                <a:off x="2925"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3" name="Line 400"/>
              <p:cNvSpPr>
                <a:spLocks noChangeShapeType="1"/>
              </p:cNvSpPr>
              <p:nvPr/>
            </p:nvSpPr>
            <p:spPr bwMode="auto">
              <a:xfrm>
                <a:off x="2918"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4" name="Line 401"/>
              <p:cNvSpPr>
                <a:spLocks noChangeShapeType="1"/>
              </p:cNvSpPr>
              <p:nvPr/>
            </p:nvSpPr>
            <p:spPr bwMode="auto">
              <a:xfrm>
                <a:off x="4035"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5" name="Line 402"/>
              <p:cNvSpPr>
                <a:spLocks noChangeShapeType="1"/>
              </p:cNvSpPr>
              <p:nvPr/>
            </p:nvSpPr>
            <p:spPr bwMode="auto">
              <a:xfrm>
                <a:off x="4029"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6" name="Line 403"/>
              <p:cNvSpPr>
                <a:spLocks noChangeShapeType="1"/>
              </p:cNvSpPr>
              <p:nvPr/>
            </p:nvSpPr>
            <p:spPr bwMode="auto">
              <a:xfrm>
                <a:off x="3123" y="112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7" name="Line 404"/>
              <p:cNvSpPr>
                <a:spLocks noChangeShapeType="1"/>
              </p:cNvSpPr>
              <p:nvPr/>
            </p:nvSpPr>
            <p:spPr bwMode="auto">
              <a:xfrm>
                <a:off x="3116" y="11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8" name="Line 405"/>
              <p:cNvSpPr>
                <a:spLocks noChangeShapeType="1"/>
              </p:cNvSpPr>
              <p:nvPr/>
            </p:nvSpPr>
            <p:spPr bwMode="auto">
              <a:xfrm>
                <a:off x="2414"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219" name="Line 406"/>
              <p:cNvSpPr>
                <a:spLocks noChangeShapeType="1"/>
              </p:cNvSpPr>
              <p:nvPr/>
            </p:nvSpPr>
            <p:spPr bwMode="auto">
              <a:xfrm>
                <a:off x="2408" y="2784"/>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24" name="Group 407"/>
            <p:cNvGrpSpPr>
              <a:grpSpLocks/>
            </p:cNvGrpSpPr>
            <p:nvPr/>
          </p:nvGrpSpPr>
          <p:grpSpPr bwMode="auto">
            <a:xfrm>
              <a:off x="2193389" y="934848"/>
              <a:ext cx="4519146" cy="3799405"/>
              <a:chOff x="1259" y="716"/>
              <a:chExt cx="3076" cy="2547"/>
            </a:xfrm>
          </p:grpSpPr>
          <p:sp>
            <p:nvSpPr>
              <p:cNvPr id="230820" name="Line 408"/>
              <p:cNvSpPr>
                <a:spLocks noChangeShapeType="1"/>
              </p:cNvSpPr>
              <p:nvPr/>
            </p:nvSpPr>
            <p:spPr bwMode="auto">
              <a:xfrm>
                <a:off x="1265"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21" name="Line 409"/>
              <p:cNvSpPr>
                <a:spLocks noChangeShapeType="1"/>
              </p:cNvSpPr>
              <p:nvPr/>
            </p:nvSpPr>
            <p:spPr bwMode="auto">
              <a:xfrm>
                <a:off x="1259"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22" name="Line 410"/>
              <p:cNvSpPr>
                <a:spLocks noChangeShapeType="1"/>
              </p:cNvSpPr>
              <p:nvPr/>
            </p:nvSpPr>
            <p:spPr bwMode="auto">
              <a:xfrm>
                <a:off x="3429"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23" name="Line 411"/>
              <p:cNvSpPr>
                <a:spLocks noChangeShapeType="1"/>
              </p:cNvSpPr>
              <p:nvPr/>
            </p:nvSpPr>
            <p:spPr bwMode="auto">
              <a:xfrm>
                <a:off x="3422"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24" name="Line 412"/>
              <p:cNvSpPr>
                <a:spLocks noChangeShapeType="1"/>
              </p:cNvSpPr>
              <p:nvPr/>
            </p:nvSpPr>
            <p:spPr bwMode="auto">
              <a:xfrm>
                <a:off x="3314" y="127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25" name="Line 413"/>
              <p:cNvSpPr>
                <a:spLocks noChangeShapeType="1"/>
              </p:cNvSpPr>
              <p:nvPr/>
            </p:nvSpPr>
            <p:spPr bwMode="auto">
              <a:xfrm>
                <a:off x="3308" y="12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26" name="Line 414"/>
              <p:cNvSpPr>
                <a:spLocks noChangeShapeType="1"/>
              </p:cNvSpPr>
              <p:nvPr/>
            </p:nvSpPr>
            <p:spPr bwMode="auto">
              <a:xfrm>
                <a:off x="2733"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27" name="Line 415"/>
              <p:cNvSpPr>
                <a:spLocks noChangeShapeType="1"/>
              </p:cNvSpPr>
              <p:nvPr/>
            </p:nvSpPr>
            <p:spPr bwMode="auto">
              <a:xfrm>
                <a:off x="272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28" name="Line 416"/>
              <p:cNvSpPr>
                <a:spLocks noChangeShapeType="1"/>
              </p:cNvSpPr>
              <p:nvPr/>
            </p:nvSpPr>
            <p:spPr bwMode="auto">
              <a:xfrm>
                <a:off x="2318"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29" name="Line 417"/>
              <p:cNvSpPr>
                <a:spLocks noChangeShapeType="1"/>
              </p:cNvSpPr>
              <p:nvPr/>
            </p:nvSpPr>
            <p:spPr bwMode="auto">
              <a:xfrm>
                <a:off x="2312"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0" name="Line 418"/>
              <p:cNvSpPr>
                <a:spLocks noChangeShapeType="1"/>
              </p:cNvSpPr>
              <p:nvPr/>
            </p:nvSpPr>
            <p:spPr bwMode="auto">
              <a:xfrm>
                <a:off x="2548"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1" name="Line 419"/>
              <p:cNvSpPr>
                <a:spLocks noChangeShapeType="1"/>
              </p:cNvSpPr>
              <p:nvPr/>
            </p:nvSpPr>
            <p:spPr bwMode="auto">
              <a:xfrm>
                <a:off x="2542"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2" name="Line 420"/>
              <p:cNvSpPr>
                <a:spLocks noChangeShapeType="1"/>
              </p:cNvSpPr>
              <p:nvPr/>
            </p:nvSpPr>
            <p:spPr bwMode="auto">
              <a:xfrm>
                <a:off x="2242"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3" name="Line 421"/>
              <p:cNvSpPr>
                <a:spLocks noChangeShapeType="1"/>
              </p:cNvSpPr>
              <p:nvPr/>
            </p:nvSpPr>
            <p:spPr bwMode="auto">
              <a:xfrm>
                <a:off x="2235"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4" name="Line 422"/>
              <p:cNvSpPr>
                <a:spLocks noChangeShapeType="1"/>
              </p:cNvSpPr>
              <p:nvPr/>
            </p:nvSpPr>
            <p:spPr bwMode="auto">
              <a:xfrm>
                <a:off x="3071"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5" name="Line 423"/>
              <p:cNvSpPr>
                <a:spLocks noChangeShapeType="1"/>
              </p:cNvSpPr>
              <p:nvPr/>
            </p:nvSpPr>
            <p:spPr bwMode="auto">
              <a:xfrm>
                <a:off x="3065"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6" name="Line 424"/>
              <p:cNvSpPr>
                <a:spLocks noChangeShapeType="1"/>
              </p:cNvSpPr>
              <p:nvPr/>
            </p:nvSpPr>
            <p:spPr bwMode="auto">
              <a:xfrm>
                <a:off x="2580"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7" name="Line 425"/>
              <p:cNvSpPr>
                <a:spLocks noChangeShapeType="1"/>
              </p:cNvSpPr>
              <p:nvPr/>
            </p:nvSpPr>
            <p:spPr bwMode="auto">
              <a:xfrm>
                <a:off x="2574" y="29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8" name="Line 426"/>
              <p:cNvSpPr>
                <a:spLocks noChangeShapeType="1"/>
              </p:cNvSpPr>
              <p:nvPr/>
            </p:nvSpPr>
            <p:spPr bwMode="auto">
              <a:xfrm>
                <a:off x="2242"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39" name="Line 427"/>
              <p:cNvSpPr>
                <a:spLocks noChangeShapeType="1"/>
              </p:cNvSpPr>
              <p:nvPr/>
            </p:nvSpPr>
            <p:spPr bwMode="auto">
              <a:xfrm>
                <a:off x="2235"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0" name="Line 428"/>
              <p:cNvSpPr>
                <a:spLocks noChangeShapeType="1"/>
              </p:cNvSpPr>
              <p:nvPr/>
            </p:nvSpPr>
            <p:spPr bwMode="auto">
              <a:xfrm>
                <a:off x="2529"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1" name="Line 429"/>
              <p:cNvSpPr>
                <a:spLocks noChangeShapeType="1"/>
              </p:cNvSpPr>
              <p:nvPr/>
            </p:nvSpPr>
            <p:spPr bwMode="auto">
              <a:xfrm>
                <a:off x="2523"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2" name="Line 430"/>
              <p:cNvSpPr>
                <a:spLocks noChangeShapeType="1"/>
              </p:cNvSpPr>
              <p:nvPr/>
            </p:nvSpPr>
            <p:spPr bwMode="auto">
              <a:xfrm>
                <a:off x="2446"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3" name="Line 431"/>
              <p:cNvSpPr>
                <a:spLocks noChangeShapeType="1"/>
              </p:cNvSpPr>
              <p:nvPr/>
            </p:nvSpPr>
            <p:spPr bwMode="auto">
              <a:xfrm>
                <a:off x="2440"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4" name="Line 432"/>
              <p:cNvSpPr>
                <a:spLocks noChangeShapeType="1"/>
              </p:cNvSpPr>
              <p:nvPr/>
            </p:nvSpPr>
            <p:spPr bwMode="auto">
              <a:xfrm>
                <a:off x="2178"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5" name="Line 433"/>
              <p:cNvSpPr>
                <a:spLocks noChangeShapeType="1"/>
              </p:cNvSpPr>
              <p:nvPr/>
            </p:nvSpPr>
            <p:spPr bwMode="auto">
              <a:xfrm>
                <a:off x="2172" y="21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6" name="Line 434"/>
              <p:cNvSpPr>
                <a:spLocks noChangeShapeType="1"/>
              </p:cNvSpPr>
              <p:nvPr/>
            </p:nvSpPr>
            <p:spPr bwMode="auto">
              <a:xfrm>
                <a:off x="2389"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7" name="Line 435"/>
              <p:cNvSpPr>
                <a:spLocks noChangeShapeType="1"/>
              </p:cNvSpPr>
              <p:nvPr/>
            </p:nvSpPr>
            <p:spPr bwMode="auto">
              <a:xfrm>
                <a:off x="2382"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8" name="Line 436"/>
              <p:cNvSpPr>
                <a:spLocks noChangeShapeType="1"/>
              </p:cNvSpPr>
              <p:nvPr/>
            </p:nvSpPr>
            <p:spPr bwMode="auto">
              <a:xfrm>
                <a:off x="2765"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49" name="Line 437"/>
              <p:cNvSpPr>
                <a:spLocks noChangeShapeType="1"/>
              </p:cNvSpPr>
              <p:nvPr/>
            </p:nvSpPr>
            <p:spPr bwMode="auto">
              <a:xfrm>
                <a:off x="2759"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0" name="Line 438"/>
              <p:cNvSpPr>
                <a:spLocks noChangeShapeType="1"/>
              </p:cNvSpPr>
              <p:nvPr/>
            </p:nvSpPr>
            <p:spPr bwMode="auto">
              <a:xfrm>
                <a:off x="3205"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1" name="Line 439"/>
              <p:cNvSpPr>
                <a:spLocks noChangeShapeType="1"/>
              </p:cNvSpPr>
              <p:nvPr/>
            </p:nvSpPr>
            <p:spPr bwMode="auto">
              <a:xfrm>
                <a:off x="3199"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2" name="Line 440"/>
              <p:cNvSpPr>
                <a:spLocks noChangeShapeType="1"/>
              </p:cNvSpPr>
              <p:nvPr/>
            </p:nvSpPr>
            <p:spPr bwMode="auto">
              <a:xfrm>
                <a:off x="2912"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3" name="Line 441"/>
              <p:cNvSpPr>
                <a:spLocks noChangeShapeType="1"/>
              </p:cNvSpPr>
              <p:nvPr/>
            </p:nvSpPr>
            <p:spPr bwMode="auto">
              <a:xfrm>
                <a:off x="2906"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4" name="Line 442"/>
              <p:cNvSpPr>
                <a:spLocks noChangeShapeType="1"/>
              </p:cNvSpPr>
              <p:nvPr/>
            </p:nvSpPr>
            <p:spPr bwMode="auto">
              <a:xfrm>
                <a:off x="3946" y="146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5" name="Line 443"/>
              <p:cNvSpPr>
                <a:spLocks noChangeShapeType="1"/>
              </p:cNvSpPr>
              <p:nvPr/>
            </p:nvSpPr>
            <p:spPr bwMode="auto">
              <a:xfrm>
                <a:off x="3939" y="146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6" name="Line 444"/>
              <p:cNvSpPr>
                <a:spLocks noChangeShapeType="1"/>
              </p:cNvSpPr>
              <p:nvPr/>
            </p:nvSpPr>
            <p:spPr bwMode="auto">
              <a:xfrm>
                <a:off x="3556"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7" name="Line 445"/>
              <p:cNvSpPr>
                <a:spLocks noChangeShapeType="1"/>
              </p:cNvSpPr>
              <p:nvPr/>
            </p:nvSpPr>
            <p:spPr bwMode="auto">
              <a:xfrm>
                <a:off x="3550"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8" name="Line 446"/>
              <p:cNvSpPr>
                <a:spLocks noChangeShapeType="1"/>
              </p:cNvSpPr>
              <p:nvPr/>
            </p:nvSpPr>
            <p:spPr bwMode="auto">
              <a:xfrm>
                <a:off x="2784"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59" name="Line 447"/>
              <p:cNvSpPr>
                <a:spLocks noChangeShapeType="1"/>
              </p:cNvSpPr>
              <p:nvPr/>
            </p:nvSpPr>
            <p:spPr bwMode="auto">
              <a:xfrm>
                <a:off x="2778"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0" name="Line 448"/>
              <p:cNvSpPr>
                <a:spLocks noChangeShapeType="1"/>
              </p:cNvSpPr>
              <p:nvPr/>
            </p:nvSpPr>
            <p:spPr bwMode="auto">
              <a:xfrm>
                <a:off x="2720"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1" name="Line 449"/>
              <p:cNvSpPr>
                <a:spLocks noChangeShapeType="1"/>
              </p:cNvSpPr>
              <p:nvPr/>
            </p:nvSpPr>
            <p:spPr bwMode="auto">
              <a:xfrm>
                <a:off x="2714"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2" name="Line 450"/>
              <p:cNvSpPr>
                <a:spLocks noChangeShapeType="1"/>
              </p:cNvSpPr>
              <p:nvPr/>
            </p:nvSpPr>
            <p:spPr bwMode="auto">
              <a:xfrm>
                <a:off x="2784"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3" name="Line 451"/>
              <p:cNvSpPr>
                <a:spLocks noChangeShapeType="1"/>
              </p:cNvSpPr>
              <p:nvPr/>
            </p:nvSpPr>
            <p:spPr bwMode="auto">
              <a:xfrm>
                <a:off x="2778"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4" name="Line 452"/>
              <p:cNvSpPr>
                <a:spLocks noChangeShapeType="1"/>
              </p:cNvSpPr>
              <p:nvPr/>
            </p:nvSpPr>
            <p:spPr bwMode="auto">
              <a:xfrm>
                <a:off x="361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5" name="Line 453"/>
              <p:cNvSpPr>
                <a:spLocks noChangeShapeType="1"/>
              </p:cNvSpPr>
              <p:nvPr/>
            </p:nvSpPr>
            <p:spPr bwMode="auto">
              <a:xfrm>
                <a:off x="3608"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6" name="Line 454"/>
              <p:cNvSpPr>
                <a:spLocks noChangeShapeType="1"/>
              </p:cNvSpPr>
              <p:nvPr/>
            </p:nvSpPr>
            <p:spPr bwMode="auto">
              <a:xfrm>
                <a:off x="2963"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7" name="Line 455"/>
              <p:cNvSpPr>
                <a:spLocks noChangeShapeType="1"/>
              </p:cNvSpPr>
              <p:nvPr/>
            </p:nvSpPr>
            <p:spPr bwMode="auto">
              <a:xfrm>
                <a:off x="2957"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8" name="Line 456"/>
              <p:cNvSpPr>
                <a:spLocks noChangeShapeType="1"/>
              </p:cNvSpPr>
              <p:nvPr/>
            </p:nvSpPr>
            <p:spPr bwMode="auto">
              <a:xfrm>
                <a:off x="1865"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69" name="Line 457"/>
              <p:cNvSpPr>
                <a:spLocks noChangeShapeType="1"/>
              </p:cNvSpPr>
              <p:nvPr/>
            </p:nvSpPr>
            <p:spPr bwMode="auto">
              <a:xfrm>
                <a:off x="1859"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0" name="Line 458"/>
              <p:cNvSpPr>
                <a:spLocks noChangeShapeType="1"/>
              </p:cNvSpPr>
              <p:nvPr/>
            </p:nvSpPr>
            <p:spPr bwMode="auto">
              <a:xfrm>
                <a:off x="3346"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1" name="Line 459"/>
              <p:cNvSpPr>
                <a:spLocks noChangeShapeType="1"/>
              </p:cNvSpPr>
              <p:nvPr/>
            </p:nvSpPr>
            <p:spPr bwMode="auto">
              <a:xfrm>
                <a:off x="3339"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2" name="Line 460"/>
              <p:cNvSpPr>
                <a:spLocks noChangeShapeType="1"/>
              </p:cNvSpPr>
              <p:nvPr/>
            </p:nvSpPr>
            <p:spPr bwMode="auto">
              <a:xfrm>
                <a:off x="2401"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3" name="Line 461"/>
              <p:cNvSpPr>
                <a:spLocks noChangeShapeType="1"/>
              </p:cNvSpPr>
              <p:nvPr/>
            </p:nvSpPr>
            <p:spPr bwMode="auto">
              <a:xfrm>
                <a:off x="2395"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4" name="Line 462"/>
              <p:cNvSpPr>
                <a:spLocks noChangeShapeType="1"/>
              </p:cNvSpPr>
              <p:nvPr/>
            </p:nvSpPr>
            <p:spPr bwMode="auto">
              <a:xfrm>
                <a:off x="3288"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5" name="Line 463"/>
              <p:cNvSpPr>
                <a:spLocks noChangeShapeType="1"/>
              </p:cNvSpPr>
              <p:nvPr/>
            </p:nvSpPr>
            <p:spPr bwMode="auto">
              <a:xfrm>
                <a:off x="3282"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6" name="Line 464"/>
              <p:cNvSpPr>
                <a:spLocks noChangeShapeType="1"/>
              </p:cNvSpPr>
              <p:nvPr/>
            </p:nvSpPr>
            <p:spPr bwMode="auto">
              <a:xfrm>
                <a:off x="1942"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7" name="Line 465"/>
              <p:cNvSpPr>
                <a:spLocks noChangeShapeType="1"/>
              </p:cNvSpPr>
              <p:nvPr/>
            </p:nvSpPr>
            <p:spPr bwMode="auto">
              <a:xfrm>
                <a:off x="1935"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8" name="Line 466"/>
              <p:cNvSpPr>
                <a:spLocks noChangeShapeType="1"/>
              </p:cNvSpPr>
              <p:nvPr/>
            </p:nvSpPr>
            <p:spPr bwMode="auto">
              <a:xfrm>
                <a:off x="2618"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79" name="Line 467"/>
              <p:cNvSpPr>
                <a:spLocks noChangeShapeType="1"/>
              </p:cNvSpPr>
              <p:nvPr/>
            </p:nvSpPr>
            <p:spPr bwMode="auto">
              <a:xfrm>
                <a:off x="2612"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0" name="Line 468"/>
              <p:cNvSpPr>
                <a:spLocks noChangeShapeType="1"/>
              </p:cNvSpPr>
              <p:nvPr/>
            </p:nvSpPr>
            <p:spPr bwMode="auto">
              <a:xfrm>
                <a:off x="2899"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1" name="Line 469"/>
              <p:cNvSpPr>
                <a:spLocks noChangeShapeType="1"/>
              </p:cNvSpPr>
              <p:nvPr/>
            </p:nvSpPr>
            <p:spPr bwMode="auto">
              <a:xfrm>
                <a:off x="2893"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2" name="Line 470"/>
              <p:cNvSpPr>
                <a:spLocks noChangeShapeType="1"/>
              </p:cNvSpPr>
              <p:nvPr/>
            </p:nvSpPr>
            <p:spPr bwMode="auto">
              <a:xfrm>
                <a:off x="2874"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3" name="Line 471"/>
              <p:cNvSpPr>
                <a:spLocks noChangeShapeType="1"/>
              </p:cNvSpPr>
              <p:nvPr/>
            </p:nvSpPr>
            <p:spPr bwMode="auto">
              <a:xfrm>
                <a:off x="2867"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4" name="Line 472"/>
              <p:cNvSpPr>
                <a:spLocks noChangeShapeType="1"/>
              </p:cNvSpPr>
              <p:nvPr/>
            </p:nvSpPr>
            <p:spPr bwMode="auto">
              <a:xfrm>
                <a:off x="2580"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5" name="Line 473"/>
              <p:cNvSpPr>
                <a:spLocks noChangeShapeType="1"/>
              </p:cNvSpPr>
              <p:nvPr/>
            </p:nvSpPr>
            <p:spPr bwMode="auto">
              <a:xfrm>
                <a:off x="2574"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6" name="Line 474"/>
              <p:cNvSpPr>
                <a:spLocks noChangeShapeType="1"/>
              </p:cNvSpPr>
              <p:nvPr/>
            </p:nvSpPr>
            <p:spPr bwMode="auto">
              <a:xfrm>
                <a:off x="2714"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7" name="Line 475"/>
              <p:cNvSpPr>
                <a:spLocks noChangeShapeType="1"/>
              </p:cNvSpPr>
              <p:nvPr/>
            </p:nvSpPr>
            <p:spPr bwMode="auto">
              <a:xfrm>
                <a:off x="2708" y="16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8" name="Line 476"/>
              <p:cNvSpPr>
                <a:spLocks noChangeShapeType="1"/>
              </p:cNvSpPr>
              <p:nvPr/>
            </p:nvSpPr>
            <p:spPr bwMode="auto">
              <a:xfrm>
                <a:off x="2414"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89" name="Line 477"/>
              <p:cNvSpPr>
                <a:spLocks noChangeShapeType="1"/>
              </p:cNvSpPr>
              <p:nvPr/>
            </p:nvSpPr>
            <p:spPr bwMode="auto">
              <a:xfrm>
                <a:off x="2408"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0" name="Line 478"/>
              <p:cNvSpPr>
                <a:spLocks noChangeShapeType="1"/>
              </p:cNvSpPr>
              <p:nvPr/>
            </p:nvSpPr>
            <p:spPr bwMode="auto">
              <a:xfrm>
                <a:off x="1770"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1" name="Line 479"/>
              <p:cNvSpPr>
                <a:spLocks noChangeShapeType="1"/>
              </p:cNvSpPr>
              <p:nvPr/>
            </p:nvSpPr>
            <p:spPr bwMode="auto">
              <a:xfrm>
                <a:off x="1763"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2" name="Line 480"/>
              <p:cNvSpPr>
                <a:spLocks noChangeShapeType="1"/>
              </p:cNvSpPr>
              <p:nvPr/>
            </p:nvSpPr>
            <p:spPr bwMode="auto">
              <a:xfrm>
                <a:off x="2561"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3" name="Line 481"/>
              <p:cNvSpPr>
                <a:spLocks noChangeShapeType="1"/>
              </p:cNvSpPr>
              <p:nvPr/>
            </p:nvSpPr>
            <p:spPr bwMode="auto">
              <a:xfrm>
                <a:off x="2555"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4" name="Line 482"/>
              <p:cNvSpPr>
                <a:spLocks noChangeShapeType="1"/>
              </p:cNvSpPr>
              <p:nvPr/>
            </p:nvSpPr>
            <p:spPr bwMode="auto">
              <a:xfrm>
                <a:off x="3186"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5" name="Line 483"/>
              <p:cNvSpPr>
                <a:spLocks noChangeShapeType="1"/>
              </p:cNvSpPr>
              <p:nvPr/>
            </p:nvSpPr>
            <p:spPr bwMode="auto">
              <a:xfrm>
                <a:off x="3180"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6" name="Line 484"/>
              <p:cNvSpPr>
                <a:spLocks noChangeShapeType="1"/>
              </p:cNvSpPr>
              <p:nvPr/>
            </p:nvSpPr>
            <p:spPr bwMode="auto">
              <a:xfrm>
                <a:off x="2918"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7" name="Line 485"/>
              <p:cNvSpPr>
                <a:spLocks noChangeShapeType="1"/>
              </p:cNvSpPr>
              <p:nvPr/>
            </p:nvSpPr>
            <p:spPr bwMode="auto">
              <a:xfrm>
                <a:off x="2912"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8" name="Line 486"/>
              <p:cNvSpPr>
                <a:spLocks noChangeShapeType="1"/>
              </p:cNvSpPr>
              <p:nvPr/>
            </p:nvSpPr>
            <p:spPr bwMode="auto">
              <a:xfrm>
                <a:off x="2306"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99" name="Line 487"/>
              <p:cNvSpPr>
                <a:spLocks noChangeShapeType="1"/>
              </p:cNvSpPr>
              <p:nvPr/>
            </p:nvSpPr>
            <p:spPr bwMode="auto">
              <a:xfrm>
                <a:off x="2299"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0" name="Line 488"/>
              <p:cNvSpPr>
                <a:spLocks noChangeShapeType="1"/>
              </p:cNvSpPr>
              <p:nvPr/>
            </p:nvSpPr>
            <p:spPr bwMode="auto">
              <a:xfrm>
                <a:off x="2957"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1" name="Line 489"/>
              <p:cNvSpPr>
                <a:spLocks noChangeShapeType="1"/>
              </p:cNvSpPr>
              <p:nvPr/>
            </p:nvSpPr>
            <p:spPr bwMode="auto">
              <a:xfrm>
                <a:off x="2950"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2" name="Line 490"/>
              <p:cNvSpPr>
                <a:spLocks noChangeShapeType="1"/>
              </p:cNvSpPr>
              <p:nvPr/>
            </p:nvSpPr>
            <p:spPr bwMode="auto">
              <a:xfrm>
                <a:off x="2465"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3" name="Line 491"/>
              <p:cNvSpPr>
                <a:spLocks noChangeShapeType="1"/>
              </p:cNvSpPr>
              <p:nvPr/>
            </p:nvSpPr>
            <p:spPr bwMode="auto">
              <a:xfrm>
                <a:off x="2459"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4" name="Line 492"/>
              <p:cNvSpPr>
                <a:spLocks noChangeShapeType="1"/>
              </p:cNvSpPr>
              <p:nvPr/>
            </p:nvSpPr>
            <p:spPr bwMode="auto">
              <a:xfrm>
                <a:off x="1942"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5" name="Line 493"/>
              <p:cNvSpPr>
                <a:spLocks noChangeShapeType="1"/>
              </p:cNvSpPr>
              <p:nvPr/>
            </p:nvSpPr>
            <p:spPr bwMode="auto">
              <a:xfrm>
                <a:off x="1935"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6" name="Line 494"/>
              <p:cNvSpPr>
                <a:spLocks noChangeShapeType="1"/>
              </p:cNvSpPr>
              <p:nvPr/>
            </p:nvSpPr>
            <p:spPr bwMode="auto">
              <a:xfrm>
                <a:off x="2842"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7" name="Line 495"/>
              <p:cNvSpPr>
                <a:spLocks noChangeShapeType="1"/>
              </p:cNvSpPr>
              <p:nvPr/>
            </p:nvSpPr>
            <p:spPr bwMode="auto">
              <a:xfrm>
                <a:off x="2835"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8" name="Line 496"/>
              <p:cNvSpPr>
                <a:spLocks noChangeShapeType="1"/>
              </p:cNvSpPr>
              <p:nvPr/>
            </p:nvSpPr>
            <p:spPr bwMode="auto">
              <a:xfrm>
                <a:off x="2727"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09" name="Line 497"/>
              <p:cNvSpPr>
                <a:spLocks noChangeShapeType="1"/>
              </p:cNvSpPr>
              <p:nvPr/>
            </p:nvSpPr>
            <p:spPr bwMode="auto">
              <a:xfrm>
                <a:off x="2720"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0" name="Line 498"/>
              <p:cNvSpPr>
                <a:spLocks noChangeShapeType="1"/>
              </p:cNvSpPr>
              <p:nvPr/>
            </p:nvSpPr>
            <p:spPr bwMode="auto">
              <a:xfrm>
                <a:off x="2963"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1" name="Line 499"/>
              <p:cNvSpPr>
                <a:spLocks noChangeShapeType="1"/>
              </p:cNvSpPr>
              <p:nvPr/>
            </p:nvSpPr>
            <p:spPr bwMode="auto">
              <a:xfrm>
                <a:off x="2957"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2" name="Line 500"/>
              <p:cNvSpPr>
                <a:spLocks noChangeShapeType="1"/>
              </p:cNvSpPr>
              <p:nvPr/>
            </p:nvSpPr>
            <p:spPr bwMode="auto">
              <a:xfrm>
                <a:off x="2465"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3" name="Line 501"/>
              <p:cNvSpPr>
                <a:spLocks noChangeShapeType="1"/>
              </p:cNvSpPr>
              <p:nvPr/>
            </p:nvSpPr>
            <p:spPr bwMode="auto">
              <a:xfrm>
                <a:off x="2459"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4" name="Line 502"/>
              <p:cNvSpPr>
                <a:spLocks noChangeShapeType="1"/>
              </p:cNvSpPr>
              <p:nvPr/>
            </p:nvSpPr>
            <p:spPr bwMode="auto">
              <a:xfrm>
                <a:off x="268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5" name="Line 503"/>
              <p:cNvSpPr>
                <a:spLocks noChangeShapeType="1"/>
              </p:cNvSpPr>
              <p:nvPr/>
            </p:nvSpPr>
            <p:spPr bwMode="auto">
              <a:xfrm>
                <a:off x="2682"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6" name="Line 504"/>
              <p:cNvSpPr>
                <a:spLocks noChangeShapeType="1"/>
              </p:cNvSpPr>
              <p:nvPr/>
            </p:nvSpPr>
            <p:spPr bwMode="auto">
              <a:xfrm>
                <a:off x="3588"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7" name="Line 505"/>
              <p:cNvSpPr>
                <a:spLocks noChangeShapeType="1"/>
              </p:cNvSpPr>
              <p:nvPr/>
            </p:nvSpPr>
            <p:spPr bwMode="auto">
              <a:xfrm>
                <a:off x="3582"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8" name="Line 506"/>
              <p:cNvSpPr>
                <a:spLocks noChangeShapeType="1"/>
              </p:cNvSpPr>
              <p:nvPr/>
            </p:nvSpPr>
            <p:spPr bwMode="auto">
              <a:xfrm>
                <a:off x="2574"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19" name="Line 507"/>
              <p:cNvSpPr>
                <a:spLocks noChangeShapeType="1"/>
              </p:cNvSpPr>
              <p:nvPr/>
            </p:nvSpPr>
            <p:spPr bwMode="auto">
              <a:xfrm>
                <a:off x="256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0" name="Line 508"/>
              <p:cNvSpPr>
                <a:spLocks noChangeShapeType="1"/>
              </p:cNvSpPr>
              <p:nvPr/>
            </p:nvSpPr>
            <p:spPr bwMode="auto">
              <a:xfrm>
                <a:off x="2957"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1" name="Line 509"/>
              <p:cNvSpPr>
                <a:spLocks noChangeShapeType="1"/>
              </p:cNvSpPr>
              <p:nvPr/>
            </p:nvSpPr>
            <p:spPr bwMode="auto">
              <a:xfrm>
                <a:off x="2950"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2" name="Line 510"/>
              <p:cNvSpPr>
                <a:spLocks noChangeShapeType="1"/>
              </p:cNvSpPr>
              <p:nvPr/>
            </p:nvSpPr>
            <p:spPr bwMode="auto">
              <a:xfrm>
                <a:off x="2465"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3" name="Line 511"/>
              <p:cNvSpPr>
                <a:spLocks noChangeShapeType="1"/>
              </p:cNvSpPr>
              <p:nvPr/>
            </p:nvSpPr>
            <p:spPr bwMode="auto">
              <a:xfrm>
                <a:off x="2459"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4" name="Line 512"/>
              <p:cNvSpPr>
                <a:spLocks noChangeShapeType="1"/>
              </p:cNvSpPr>
              <p:nvPr/>
            </p:nvSpPr>
            <p:spPr bwMode="auto">
              <a:xfrm>
                <a:off x="4329"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5" name="Line 513"/>
              <p:cNvSpPr>
                <a:spLocks noChangeShapeType="1"/>
              </p:cNvSpPr>
              <p:nvPr/>
            </p:nvSpPr>
            <p:spPr bwMode="auto">
              <a:xfrm>
                <a:off x="4322"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6" name="Line 514"/>
              <p:cNvSpPr>
                <a:spLocks noChangeShapeType="1"/>
              </p:cNvSpPr>
              <p:nvPr/>
            </p:nvSpPr>
            <p:spPr bwMode="auto">
              <a:xfrm>
                <a:off x="2969"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7" name="Line 515"/>
              <p:cNvSpPr>
                <a:spLocks noChangeShapeType="1"/>
              </p:cNvSpPr>
              <p:nvPr/>
            </p:nvSpPr>
            <p:spPr bwMode="auto">
              <a:xfrm>
                <a:off x="2963"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8" name="Line 516"/>
              <p:cNvSpPr>
                <a:spLocks noChangeShapeType="1"/>
              </p:cNvSpPr>
              <p:nvPr/>
            </p:nvSpPr>
            <p:spPr bwMode="auto">
              <a:xfrm>
                <a:off x="3518"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29" name="Line 517"/>
              <p:cNvSpPr>
                <a:spLocks noChangeShapeType="1"/>
              </p:cNvSpPr>
              <p:nvPr/>
            </p:nvSpPr>
            <p:spPr bwMode="auto">
              <a:xfrm>
                <a:off x="3512"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0" name="Line 518"/>
              <p:cNvSpPr>
                <a:spLocks noChangeShapeType="1"/>
              </p:cNvSpPr>
              <p:nvPr/>
            </p:nvSpPr>
            <p:spPr bwMode="auto">
              <a:xfrm>
                <a:off x="2350"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1" name="Line 519"/>
              <p:cNvSpPr>
                <a:spLocks noChangeShapeType="1"/>
              </p:cNvSpPr>
              <p:nvPr/>
            </p:nvSpPr>
            <p:spPr bwMode="auto">
              <a:xfrm>
                <a:off x="2344"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2" name="Line 520"/>
              <p:cNvSpPr>
                <a:spLocks noChangeShapeType="1"/>
              </p:cNvSpPr>
              <p:nvPr/>
            </p:nvSpPr>
            <p:spPr bwMode="auto">
              <a:xfrm>
                <a:off x="2663"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3" name="Line 521"/>
              <p:cNvSpPr>
                <a:spLocks noChangeShapeType="1"/>
              </p:cNvSpPr>
              <p:nvPr/>
            </p:nvSpPr>
            <p:spPr bwMode="auto">
              <a:xfrm>
                <a:off x="2657"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4" name="Line 522"/>
              <p:cNvSpPr>
                <a:spLocks noChangeShapeType="1"/>
              </p:cNvSpPr>
              <p:nvPr/>
            </p:nvSpPr>
            <p:spPr bwMode="auto">
              <a:xfrm>
                <a:off x="2880"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5" name="Line 523"/>
              <p:cNvSpPr>
                <a:spLocks noChangeShapeType="1"/>
              </p:cNvSpPr>
              <p:nvPr/>
            </p:nvSpPr>
            <p:spPr bwMode="auto">
              <a:xfrm>
                <a:off x="2874"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6" name="Line 524"/>
              <p:cNvSpPr>
                <a:spLocks noChangeShapeType="1"/>
              </p:cNvSpPr>
              <p:nvPr/>
            </p:nvSpPr>
            <p:spPr bwMode="auto">
              <a:xfrm>
                <a:off x="3576"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7" name="Line 525"/>
              <p:cNvSpPr>
                <a:spLocks noChangeShapeType="1"/>
              </p:cNvSpPr>
              <p:nvPr/>
            </p:nvSpPr>
            <p:spPr bwMode="auto">
              <a:xfrm>
                <a:off x="3569"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8" name="Line 526"/>
              <p:cNvSpPr>
                <a:spLocks noChangeShapeType="1"/>
              </p:cNvSpPr>
              <p:nvPr/>
            </p:nvSpPr>
            <p:spPr bwMode="auto">
              <a:xfrm>
                <a:off x="2912"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39" name="Line 527"/>
              <p:cNvSpPr>
                <a:spLocks noChangeShapeType="1"/>
              </p:cNvSpPr>
              <p:nvPr/>
            </p:nvSpPr>
            <p:spPr bwMode="auto">
              <a:xfrm>
                <a:off x="2906" y="20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0" name="Line 528"/>
              <p:cNvSpPr>
                <a:spLocks noChangeShapeType="1"/>
              </p:cNvSpPr>
              <p:nvPr/>
            </p:nvSpPr>
            <p:spPr bwMode="auto">
              <a:xfrm>
                <a:off x="2772"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1" name="Line 529"/>
              <p:cNvSpPr>
                <a:spLocks noChangeShapeType="1"/>
              </p:cNvSpPr>
              <p:nvPr/>
            </p:nvSpPr>
            <p:spPr bwMode="auto">
              <a:xfrm>
                <a:off x="2765"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2" name="Line 530"/>
              <p:cNvSpPr>
                <a:spLocks noChangeShapeType="1"/>
              </p:cNvSpPr>
              <p:nvPr/>
            </p:nvSpPr>
            <p:spPr bwMode="auto">
              <a:xfrm>
                <a:off x="2606"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3" name="Line 531"/>
              <p:cNvSpPr>
                <a:spLocks noChangeShapeType="1"/>
              </p:cNvSpPr>
              <p:nvPr/>
            </p:nvSpPr>
            <p:spPr bwMode="auto">
              <a:xfrm>
                <a:off x="2599"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4" name="Line 532"/>
              <p:cNvSpPr>
                <a:spLocks noChangeShapeType="1"/>
              </p:cNvSpPr>
              <p:nvPr/>
            </p:nvSpPr>
            <p:spPr bwMode="auto">
              <a:xfrm>
                <a:off x="2988"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5" name="Line 533"/>
              <p:cNvSpPr>
                <a:spLocks noChangeShapeType="1"/>
              </p:cNvSpPr>
              <p:nvPr/>
            </p:nvSpPr>
            <p:spPr bwMode="auto">
              <a:xfrm>
                <a:off x="2982"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6" name="Line 534"/>
              <p:cNvSpPr>
                <a:spLocks noChangeShapeType="1"/>
              </p:cNvSpPr>
              <p:nvPr/>
            </p:nvSpPr>
            <p:spPr bwMode="auto">
              <a:xfrm>
                <a:off x="3410" y="134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7" name="Line 535"/>
              <p:cNvSpPr>
                <a:spLocks noChangeShapeType="1"/>
              </p:cNvSpPr>
              <p:nvPr/>
            </p:nvSpPr>
            <p:spPr bwMode="auto">
              <a:xfrm>
                <a:off x="3403" y="13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8" name="Line 536"/>
              <p:cNvSpPr>
                <a:spLocks noChangeShapeType="1"/>
              </p:cNvSpPr>
              <p:nvPr/>
            </p:nvSpPr>
            <p:spPr bwMode="auto">
              <a:xfrm>
                <a:off x="2580"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49" name="Line 537"/>
              <p:cNvSpPr>
                <a:spLocks noChangeShapeType="1"/>
              </p:cNvSpPr>
              <p:nvPr/>
            </p:nvSpPr>
            <p:spPr bwMode="auto">
              <a:xfrm>
                <a:off x="2574" y="175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0" name="Line 538"/>
              <p:cNvSpPr>
                <a:spLocks noChangeShapeType="1"/>
              </p:cNvSpPr>
              <p:nvPr/>
            </p:nvSpPr>
            <p:spPr bwMode="auto">
              <a:xfrm>
                <a:off x="3161"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1" name="Line 539"/>
              <p:cNvSpPr>
                <a:spLocks noChangeShapeType="1"/>
              </p:cNvSpPr>
              <p:nvPr/>
            </p:nvSpPr>
            <p:spPr bwMode="auto">
              <a:xfrm>
                <a:off x="3154"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2" name="Line 540"/>
              <p:cNvSpPr>
                <a:spLocks noChangeShapeType="1"/>
              </p:cNvSpPr>
              <p:nvPr/>
            </p:nvSpPr>
            <p:spPr bwMode="auto">
              <a:xfrm>
                <a:off x="2937"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3" name="Line 541"/>
              <p:cNvSpPr>
                <a:spLocks noChangeShapeType="1"/>
              </p:cNvSpPr>
              <p:nvPr/>
            </p:nvSpPr>
            <p:spPr bwMode="auto">
              <a:xfrm>
                <a:off x="2931"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4" name="Line 542"/>
              <p:cNvSpPr>
                <a:spLocks noChangeShapeType="1"/>
              </p:cNvSpPr>
              <p:nvPr/>
            </p:nvSpPr>
            <p:spPr bwMode="auto">
              <a:xfrm>
                <a:off x="2535"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5" name="Line 543"/>
              <p:cNvSpPr>
                <a:spLocks noChangeShapeType="1"/>
              </p:cNvSpPr>
              <p:nvPr/>
            </p:nvSpPr>
            <p:spPr bwMode="auto">
              <a:xfrm>
                <a:off x="2529"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6" name="Line 544"/>
              <p:cNvSpPr>
                <a:spLocks noChangeShapeType="1"/>
              </p:cNvSpPr>
              <p:nvPr/>
            </p:nvSpPr>
            <p:spPr bwMode="auto">
              <a:xfrm>
                <a:off x="1661"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7" name="Line 545"/>
              <p:cNvSpPr>
                <a:spLocks noChangeShapeType="1"/>
              </p:cNvSpPr>
              <p:nvPr/>
            </p:nvSpPr>
            <p:spPr bwMode="auto">
              <a:xfrm>
                <a:off x="1655"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8" name="Line 546"/>
              <p:cNvSpPr>
                <a:spLocks noChangeShapeType="1"/>
              </p:cNvSpPr>
              <p:nvPr/>
            </p:nvSpPr>
            <p:spPr bwMode="auto">
              <a:xfrm>
                <a:off x="2618"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59" name="Line 547"/>
              <p:cNvSpPr>
                <a:spLocks noChangeShapeType="1"/>
              </p:cNvSpPr>
              <p:nvPr/>
            </p:nvSpPr>
            <p:spPr bwMode="auto">
              <a:xfrm>
                <a:off x="2612"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0" name="Line 548"/>
              <p:cNvSpPr>
                <a:spLocks noChangeShapeType="1"/>
              </p:cNvSpPr>
              <p:nvPr/>
            </p:nvSpPr>
            <p:spPr bwMode="auto">
              <a:xfrm>
                <a:off x="2842" y="134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1" name="Line 549"/>
              <p:cNvSpPr>
                <a:spLocks noChangeShapeType="1"/>
              </p:cNvSpPr>
              <p:nvPr/>
            </p:nvSpPr>
            <p:spPr bwMode="auto">
              <a:xfrm>
                <a:off x="2835" y="13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2" name="Line 550"/>
              <p:cNvSpPr>
                <a:spLocks noChangeShapeType="1"/>
              </p:cNvSpPr>
              <p:nvPr/>
            </p:nvSpPr>
            <p:spPr bwMode="auto">
              <a:xfrm>
                <a:off x="2433"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3" name="Line 551"/>
              <p:cNvSpPr>
                <a:spLocks noChangeShapeType="1"/>
              </p:cNvSpPr>
              <p:nvPr/>
            </p:nvSpPr>
            <p:spPr bwMode="auto">
              <a:xfrm>
                <a:off x="242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4" name="Line 552"/>
              <p:cNvSpPr>
                <a:spLocks noChangeShapeType="1"/>
              </p:cNvSpPr>
              <p:nvPr/>
            </p:nvSpPr>
            <p:spPr bwMode="auto">
              <a:xfrm>
                <a:off x="2421" y="9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5" name="Line 553"/>
              <p:cNvSpPr>
                <a:spLocks noChangeShapeType="1"/>
              </p:cNvSpPr>
              <p:nvPr/>
            </p:nvSpPr>
            <p:spPr bwMode="auto">
              <a:xfrm>
                <a:off x="2414" y="97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6" name="Line 554"/>
              <p:cNvSpPr>
                <a:spLocks noChangeShapeType="1"/>
              </p:cNvSpPr>
              <p:nvPr/>
            </p:nvSpPr>
            <p:spPr bwMode="auto">
              <a:xfrm>
                <a:off x="2197"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7" name="Line 555"/>
              <p:cNvSpPr>
                <a:spLocks noChangeShapeType="1"/>
              </p:cNvSpPr>
              <p:nvPr/>
            </p:nvSpPr>
            <p:spPr bwMode="auto">
              <a:xfrm>
                <a:off x="2191"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8" name="Line 556"/>
              <p:cNvSpPr>
                <a:spLocks noChangeShapeType="1"/>
              </p:cNvSpPr>
              <p:nvPr/>
            </p:nvSpPr>
            <p:spPr bwMode="auto">
              <a:xfrm>
                <a:off x="2121"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69" name="Line 557"/>
              <p:cNvSpPr>
                <a:spLocks noChangeShapeType="1"/>
              </p:cNvSpPr>
              <p:nvPr/>
            </p:nvSpPr>
            <p:spPr bwMode="auto">
              <a:xfrm>
                <a:off x="2114"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0" name="Line 558"/>
              <p:cNvSpPr>
                <a:spLocks noChangeShapeType="1"/>
              </p:cNvSpPr>
              <p:nvPr/>
            </p:nvSpPr>
            <p:spPr bwMode="auto">
              <a:xfrm>
                <a:off x="2548"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1" name="Line 559"/>
              <p:cNvSpPr>
                <a:spLocks noChangeShapeType="1"/>
              </p:cNvSpPr>
              <p:nvPr/>
            </p:nvSpPr>
            <p:spPr bwMode="auto">
              <a:xfrm>
                <a:off x="2542"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2" name="Line 560"/>
              <p:cNvSpPr>
                <a:spLocks noChangeShapeType="1"/>
              </p:cNvSpPr>
              <p:nvPr/>
            </p:nvSpPr>
            <p:spPr bwMode="auto">
              <a:xfrm>
                <a:off x="3174"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3" name="Line 561"/>
              <p:cNvSpPr>
                <a:spLocks noChangeShapeType="1"/>
              </p:cNvSpPr>
              <p:nvPr/>
            </p:nvSpPr>
            <p:spPr bwMode="auto">
              <a:xfrm>
                <a:off x="3167"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4" name="Line 562"/>
              <p:cNvSpPr>
                <a:spLocks noChangeShapeType="1"/>
              </p:cNvSpPr>
              <p:nvPr/>
            </p:nvSpPr>
            <p:spPr bwMode="auto">
              <a:xfrm>
                <a:off x="1929"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5" name="Line 563"/>
              <p:cNvSpPr>
                <a:spLocks noChangeShapeType="1"/>
              </p:cNvSpPr>
              <p:nvPr/>
            </p:nvSpPr>
            <p:spPr bwMode="auto">
              <a:xfrm>
                <a:off x="1923" y="27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6" name="Line 564"/>
              <p:cNvSpPr>
                <a:spLocks noChangeShapeType="1"/>
              </p:cNvSpPr>
              <p:nvPr/>
            </p:nvSpPr>
            <p:spPr bwMode="auto">
              <a:xfrm>
                <a:off x="221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7" name="Line 565"/>
              <p:cNvSpPr>
                <a:spLocks noChangeShapeType="1"/>
              </p:cNvSpPr>
              <p:nvPr/>
            </p:nvSpPr>
            <p:spPr bwMode="auto">
              <a:xfrm>
                <a:off x="2210"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8" name="Line 566"/>
              <p:cNvSpPr>
                <a:spLocks noChangeShapeType="1"/>
              </p:cNvSpPr>
              <p:nvPr/>
            </p:nvSpPr>
            <p:spPr bwMode="auto">
              <a:xfrm>
                <a:off x="2816"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79" name="Line 567"/>
              <p:cNvSpPr>
                <a:spLocks noChangeShapeType="1"/>
              </p:cNvSpPr>
              <p:nvPr/>
            </p:nvSpPr>
            <p:spPr bwMode="auto">
              <a:xfrm>
                <a:off x="2810"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0" name="Line 568"/>
              <p:cNvSpPr>
                <a:spLocks noChangeShapeType="1"/>
              </p:cNvSpPr>
              <p:nvPr/>
            </p:nvSpPr>
            <p:spPr bwMode="auto">
              <a:xfrm>
                <a:off x="2433"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1" name="Line 569"/>
              <p:cNvSpPr>
                <a:spLocks noChangeShapeType="1"/>
              </p:cNvSpPr>
              <p:nvPr/>
            </p:nvSpPr>
            <p:spPr bwMode="auto">
              <a:xfrm>
                <a:off x="2427"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2" name="Line 570"/>
              <p:cNvSpPr>
                <a:spLocks noChangeShapeType="1"/>
              </p:cNvSpPr>
              <p:nvPr/>
            </p:nvSpPr>
            <p:spPr bwMode="auto">
              <a:xfrm>
                <a:off x="3244" y="11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3" name="Line 571"/>
              <p:cNvSpPr>
                <a:spLocks noChangeShapeType="1"/>
              </p:cNvSpPr>
              <p:nvPr/>
            </p:nvSpPr>
            <p:spPr bwMode="auto">
              <a:xfrm>
                <a:off x="3237" y="118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4" name="Line 572"/>
              <p:cNvSpPr>
                <a:spLocks noChangeShapeType="1"/>
              </p:cNvSpPr>
              <p:nvPr/>
            </p:nvSpPr>
            <p:spPr bwMode="auto">
              <a:xfrm>
                <a:off x="2389"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5" name="Line 573"/>
              <p:cNvSpPr>
                <a:spLocks noChangeShapeType="1"/>
              </p:cNvSpPr>
              <p:nvPr/>
            </p:nvSpPr>
            <p:spPr bwMode="auto">
              <a:xfrm>
                <a:off x="2382"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6" name="Line 574"/>
              <p:cNvSpPr>
                <a:spLocks noChangeShapeType="1"/>
              </p:cNvSpPr>
              <p:nvPr/>
            </p:nvSpPr>
            <p:spPr bwMode="auto">
              <a:xfrm>
                <a:off x="2299"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7" name="Line 575"/>
              <p:cNvSpPr>
                <a:spLocks noChangeShapeType="1"/>
              </p:cNvSpPr>
              <p:nvPr/>
            </p:nvSpPr>
            <p:spPr bwMode="auto">
              <a:xfrm>
                <a:off x="2293"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8" name="Line 576"/>
              <p:cNvSpPr>
                <a:spLocks noChangeShapeType="1"/>
              </p:cNvSpPr>
              <p:nvPr/>
            </p:nvSpPr>
            <p:spPr bwMode="auto">
              <a:xfrm>
                <a:off x="2395"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89" name="Line 577"/>
              <p:cNvSpPr>
                <a:spLocks noChangeShapeType="1"/>
              </p:cNvSpPr>
              <p:nvPr/>
            </p:nvSpPr>
            <p:spPr bwMode="auto">
              <a:xfrm>
                <a:off x="2389"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0" name="Line 578"/>
              <p:cNvSpPr>
                <a:spLocks noChangeShapeType="1"/>
              </p:cNvSpPr>
              <p:nvPr/>
            </p:nvSpPr>
            <p:spPr bwMode="auto">
              <a:xfrm>
                <a:off x="240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1" name="Line 579"/>
              <p:cNvSpPr>
                <a:spLocks noChangeShapeType="1"/>
              </p:cNvSpPr>
              <p:nvPr/>
            </p:nvSpPr>
            <p:spPr bwMode="auto">
              <a:xfrm>
                <a:off x="2401"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2" name="Line 580"/>
              <p:cNvSpPr>
                <a:spLocks noChangeShapeType="1"/>
              </p:cNvSpPr>
              <p:nvPr/>
            </p:nvSpPr>
            <p:spPr bwMode="auto">
              <a:xfrm>
                <a:off x="2752"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3" name="Line 581"/>
              <p:cNvSpPr>
                <a:spLocks noChangeShapeType="1"/>
              </p:cNvSpPr>
              <p:nvPr/>
            </p:nvSpPr>
            <p:spPr bwMode="auto">
              <a:xfrm>
                <a:off x="2746" y="14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4" name="Line 582"/>
              <p:cNvSpPr>
                <a:spLocks noChangeShapeType="1"/>
              </p:cNvSpPr>
              <p:nvPr/>
            </p:nvSpPr>
            <p:spPr bwMode="auto">
              <a:xfrm>
                <a:off x="2618"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5" name="Line 583"/>
              <p:cNvSpPr>
                <a:spLocks noChangeShapeType="1"/>
              </p:cNvSpPr>
              <p:nvPr/>
            </p:nvSpPr>
            <p:spPr bwMode="auto">
              <a:xfrm>
                <a:off x="261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6" name="Line 584"/>
              <p:cNvSpPr>
                <a:spLocks noChangeShapeType="1"/>
              </p:cNvSpPr>
              <p:nvPr/>
            </p:nvSpPr>
            <p:spPr bwMode="auto">
              <a:xfrm>
                <a:off x="2082"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7" name="Line 585"/>
              <p:cNvSpPr>
                <a:spLocks noChangeShapeType="1"/>
              </p:cNvSpPr>
              <p:nvPr/>
            </p:nvSpPr>
            <p:spPr bwMode="auto">
              <a:xfrm>
                <a:off x="2076"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8" name="Line 586"/>
              <p:cNvSpPr>
                <a:spLocks noChangeShapeType="1"/>
              </p:cNvSpPr>
              <p:nvPr/>
            </p:nvSpPr>
            <p:spPr bwMode="auto">
              <a:xfrm>
                <a:off x="3671"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999" name="Line 587"/>
              <p:cNvSpPr>
                <a:spLocks noChangeShapeType="1"/>
              </p:cNvSpPr>
              <p:nvPr/>
            </p:nvSpPr>
            <p:spPr bwMode="auto">
              <a:xfrm>
                <a:off x="3665" y="150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0" name="Line 588"/>
              <p:cNvSpPr>
                <a:spLocks noChangeShapeType="1"/>
              </p:cNvSpPr>
              <p:nvPr/>
            </p:nvSpPr>
            <p:spPr bwMode="auto">
              <a:xfrm>
                <a:off x="1355"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1" name="Line 589"/>
              <p:cNvSpPr>
                <a:spLocks noChangeShapeType="1"/>
              </p:cNvSpPr>
              <p:nvPr/>
            </p:nvSpPr>
            <p:spPr bwMode="auto">
              <a:xfrm>
                <a:off x="1348"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2" name="Line 590"/>
              <p:cNvSpPr>
                <a:spLocks noChangeShapeType="1"/>
              </p:cNvSpPr>
              <p:nvPr/>
            </p:nvSpPr>
            <p:spPr bwMode="auto">
              <a:xfrm>
                <a:off x="1348"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3" name="Line 591"/>
              <p:cNvSpPr>
                <a:spLocks noChangeShapeType="1"/>
              </p:cNvSpPr>
              <p:nvPr/>
            </p:nvSpPr>
            <p:spPr bwMode="auto">
              <a:xfrm>
                <a:off x="1342"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4" name="Line 592"/>
              <p:cNvSpPr>
                <a:spLocks noChangeShapeType="1"/>
              </p:cNvSpPr>
              <p:nvPr/>
            </p:nvSpPr>
            <p:spPr bwMode="auto">
              <a:xfrm>
                <a:off x="2918"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5" name="Line 593"/>
              <p:cNvSpPr>
                <a:spLocks noChangeShapeType="1"/>
              </p:cNvSpPr>
              <p:nvPr/>
            </p:nvSpPr>
            <p:spPr bwMode="auto">
              <a:xfrm>
                <a:off x="2912"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6" name="Line 594"/>
              <p:cNvSpPr>
                <a:spLocks noChangeShapeType="1"/>
              </p:cNvSpPr>
              <p:nvPr/>
            </p:nvSpPr>
            <p:spPr bwMode="auto">
              <a:xfrm>
                <a:off x="1470"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7" name="Line 595"/>
              <p:cNvSpPr>
                <a:spLocks noChangeShapeType="1"/>
              </p:cNvSpPr>
              <p:nvPr/>
            </p:nvSpPr>
            <p:spPr bwMode="auto">
              <a:xfrm>
                <a:off x="1463"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8" name="Line 596"/>
              <p:cNvSpPr>
                <a:spLocks noChangeShapeType="1"/>
              </p:cNvSpPr>
              <p:nvPr/>
            </p:nvSpPr>
            <p:spPr bwMode="auto">
              <a:xfrm>
                <a:off x="1699"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09" name="Line 597"/>
              <p:cNvSpPr>
                <a:spLocks noChangeShapeType="1"/>
              </p:cNvSpPr>
              <p:nvPr/>
            </p:nvSpPr>
            <p:spPr bwMode="auto">
              <a:xfrm>
                <a:off x="1693"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0" name="Line 598"/>
              <p:cNvSpPr>
                <a:spLocks noChangeShapeType="1"/>
              </p:cNvSpPr>
              <p:nvPr/>
            </p:nvSpPr>
            <p:spPr bwMode="auto">
              <a:xfrm>
                <a:off x="3154"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1" name="Line 599"/>
              <p:cNvSpPr>
                <a:spLocks noChangeShapeType="1"/>
              </p:cNvSpPr>
              <p:nvPr/>
            </p:nvSpPr>
            <p:spPr bwMode="auto">
              <a:xfrm>
                <a:off x="3148"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2" name="Line 600"/>
              <p:cNvSpPr>
                <a:spLocks noChangeShapeType="1"/>
              </p:cNvSpPr>
              <p:nvPr/>
            </p:nvSpPr>
            <p:spPr bwMode="auto">
              <a:xfrm>
                <a:off x="3180"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3" name="Line 601"/>
              <p:cNvSpPr>
                <a:spLocks noChangeShapeType="1"/>
              </p:cNvSpPr>
              <p:nvPr/>
            </p:nvSpPr>
            <p:spPr bwMode="auto">
              <a:xfrm>
                <a:off x="3174"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4" name="Line 602"/>
              <p:cNvSpPr>
                <a:spLocks noChangeShapeType="1"/>
              </p:cNvSpPr>
              <p:nvPr/>
            </p:nvSpPr>
            <p:spPr bwMode="auto">
              <a:xfrm>
                <a:off x="1987"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5" name="Line 603"/>
              <p:cNvSpPr>
                <a:spLocks noChangeShapeType="1"/>
              </p:cNvSpPr>
              <p:nvPr/>
            </p:nvSpPr>
            <p:spPr bwMode="auto">
              <a:xfrm>
                <a:off x="1980"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6" name="Line 604"/>
              <p:cNvSpPr>
                <a:spLocks noChangeShapeType="1"/>
              </p:cNvSpPr>
              <p:nvPr/>
            </p:nvSpPr>
            <p:spPr bwMode="auto">
              <a:xfrm>
                <a:off x="2950"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7" name="Line 605"/>
              <p:cNvSpPr>
                <a:spLocks noChangeShapeType="1"/>
              </p:cNvSpPr>
              <p:nvPr/>
            </p:nvSpPr>
            <p:spPr bwMode="auto">
              <a:xfrm>
                <a:off x="2944"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8" name="Line 606"/>
              <p:cNvSpPr>
                <a:spLocks noChangeShapeType="1"/>
              </p:cNvSpPr>
              <p:nvPr/>
            </p:nvSpPr>
            <p:spPr bwMode="auto">
              <a:xfrm>
                <a:off x="207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1019" name="Line 607"/>
              <p:cNvSpPr>
                <a:spLocks noChangeShapeType="1"/>
              </p:cNvSpPr>
              <p:nvPr/>
            </p:nvSpPr>
            <p:spPr bwMode="auto">
              <a:xfrm>
                <a:off x="2063" y="2663"/>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25" name="Group 608"/>
            <p:cNvGrpSpPr>
              <a:grpSpLocks/>
            </p:cNvGrpSpPr>
            <p:nvPr/>
          </p:nvGrpSpPr>
          <p:grpSpPr bwMode="auto">
            <a:xfrm>
              <a:off x="1322175" y="840869"/>
              <a:ext cx="5240505" cy="3797914"/>
              <a:chOff x="666" y="653"/>
              <a:chExt cx="3567" cy="2546"/>
            </a:xfrm>
          </p:grpSpPr>
          <p:sp>
            <p:nvSpPr>
              <p:cNvPr id="230620" name="Line 609"/>
              <p:cNvSpPr>
                <a:spLocks noChangeShapeType="1"/>
              </p:cNvSpPr>
              <p:nvPr/>
            </p:nvSpPr>
            <p:spPr bwMode="auto">
              <a:xfrm>
                <a:off x="2267"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21" name="Line 610"/>
              <p:cNvSpPr>
                <a:spLocks noChangeShapeType="1"/>
              </p:cNvSpPr>
              <p:nvPr/>
            </p:nvSpPr>
            <p:spPr bwMode="auto">
              <a:xfrm>
                <a:off x="2261"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22" name="Line 611"/>
              <p:cNvSpPr>
                <a:spLocks noChangeShapeType="1"/>
              </p:cNvSpPr>
              <p:nvPr/>
            </p:nvSpPr>
            <p:spPr bwMode="auto">
              <a:xfrm>
                <a:off x="2631"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23" name="Line 612"/>
              <p:cNvSpPr>
                <a:spLocks noChangeShapeType="1"/>
              </p:cNvSpPr>
              <p:nvPr/>
            </p:nvSpPr>
            <p:spPr bwMode="auto">
              <a:xfrm>
                <a:off x="2625"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24" name="Line 613"/>
              <p:cNvSpPr>
                <a:spLocks noChangeShapeType="1"/>
              </p:cNvSpPr>
              <p:nvPr/>
            </p:nvSpPr>
            <p:spPr bwMode="auto">
              <a:xfrm>
                <a:off x="1680"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25" name="Line 614"/>
              <p:cNvSpPr>
                <a:spLocks noChangeShapeType="1"/>
              </p:cNvSpPr>
              <p:nvPr/>
            </p:nvSpPr>
            <p:spPr bwMode="auto">
              <a:xfrm>
                <a:off x="1674"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26" name="Line 615"/>
              <p:cNvSpPr>
                <a:spLocks noChangeShapeType="1"/>
              </p:cNvSpPr>
              <p:nvPr/>
            </p:nvSpPr>
            <p:spPr bwMode="auto">
              <a:xfrm>
                <a:off x="2886"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27" name="Line 616"/>
              <p:cNvSpPr>
                <a:spLocks noChangeShapeType="1"/>
              </p:cNvSpPr>
              <p:nvPr/>
            </p:nvSpPr>
            <p:spPr bwMode="auto">
              <a:xfrm>
                <a:off x="2880"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28" name="Line 617"/>
              <p:cNvSpPr>
                <a:spLocks noChangeShapeType="1"/>
              </p:cNvSpPr>
              <p:nvPr/>
            </p:nvSpPr>
            <p:spPr bwMode="auto">
              <a:xfrm>
                <a:off x="2701"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29" name="Line 618"/>
              <p:cNvSpPr>
                <a:spLocks noChangeShapeType="1"/>
              </p:cNvSpPr>
              <p:nvPr/>
            </p:nvSpPr>
            <p:spPr bwMode="auto">
              <a:xfrm>
                <a:off x="2695"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0" name="Line 619"/>
              <p:cNvSpPr>
                <a:spLocks noChangeShapeType="1"/>
              </p:cNvSpPr>
              <p:nvPr/>
            </p:nvSpPr>
            <p:spPr bwMode="auto">
              <a:xfrm>
                <a:off x="2982" y="134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1" name="Line 620"/>
              <p:cNvSpPr>
                <a:spLocks noChangeShapeType="1"/>
              </p:cNvSpPr>
              <p:nvPr/>
            </p:nvSpPr>
            <p:spPr bwMode="auto">
              <a:xfrm>
                <a:off x="2976" y="13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2" name="Line 621"/>
              <p:cNvSpPr>
                <a:spLocks noChangeShapeType="1"/>
              </p:cNvSpPr>
              <p:nvPr/>
            </p:nvSpPr>
            <p:spPr bwMode="auto">
              <a:xfrm>
                <a:off x="3008" y="12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3" name="Line 622"/>
              <p:cNvSpPr>
                <a:spLocks noChangeShapeType="1"/>
              </p:cNvSpPr>
              <p:nvPr/>
            </p:nvSpPr>
            <p:spPr bwMode="auto">
              <a:xfrm>
                <a:off x="3001" y="122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4" name="Line 623"/>
              <p:cNvSpPr>
                <a:spLocks noChangeShapeType="1"/>
              </p:cNvSpPr>
              <p:nvPr/>
            </p:nvSpPr>
            <p:spPr bwMode="auto">
              <a:xfrm>
                <a:off x="2580"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5" name="Line 624"/>
              <p:cNvSpPr>
                <a:spLocks noChangeShapeType="1"/>
              </p:cNvSpPr>
              <p:nvPr/>
            </p:nvSpPr>
            <p:spPr bwMode="auto">
              <a:xfrm>
                <a:off x="2574"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6" name="Line 625"/>
              <p:cNvSpPr>
                <a:spLocks noChangeShapeType="1"/>
              </p:cNvSpPr>
              <p:nvPr/>
            </p:nvSpPr>
            <p:spPr bwMode="auto">
              <a:xfrm>
                <a:off x="2886"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7" name="Line 626"/>
              <p:cNvSpPr>
                <a:spLocks noChangeShapeType="1"/>
              </p:cNvSpPr>
              <p:nvPr/>
            </p:nvSpPr>
            <p:spPr bwMode="auto">
              <a:xfrm>
                <a:off x="2880"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8" name="Line 627"/>
              <p:cNvSpPr>
                <a:spLocks noChangeShapeType="1"/>
              </p:cNvSpPr>
              <p:nvPr/>
            </p:nvSpPr>
            <p:spPr bwMode="auto">
              <a:xfrm>
                <a:off x="2095"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39" name="Line 628"/>
              <p:cNvSpPr>
                <a:spLocks noChangeShapeType="1"/>
              </p:cNvSpPr>
              <p:nvPr/>
            </p:nvSpPr>
            <p:spPr bwMode="auto">
              <a:xfrm>
                <a:off x="2089"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0" name="Line 629"/>
              <p:cNvSpPr>
                <a:spLocks noChangeShapeType="1"/>
              </p:cNvSpPr>
              <p:nvPr/>
            </p:nvSpPr>
            <p:spPr bwMode="auto">
              <a:xfrm>
                <a:off x="2465"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1" name="Line 630"/>
              <p:cNvSpPr>
                <a:spLocks noChangeShapeType="1"/>
              </p:cNvSpPr>
              <p:nvPr/>
            </p:nvSpPr>
            <p:spPr bwMode="auto">
              <a:xfrm>
                <a:off x="2459"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2" name="Line 631"/>
              <p:cNvSpPr>
                <a:spLocks noChangeShapeType="1"/>
              </p:cNvSpPr>
              <p:nvPr/>
            </p:nvSpPr>
            <p:spPr bwMode="auto">
              <a:xfrm>
                <a:off x="2197"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3" name="Line 632"/>
              <p:cNvSpPr>
                <a:spLocks noChangeShapeType="1"/>
              </p:cNvSpPr>
              <p:nvPr/>
            </p:nvSpPr>
            <p:spPr bwMode="auto">
              <a:xfrm>
                <a:off x="2191"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4" name="Line 633"/>
              <p:cNvSpPr>
                <a:spLocks noChangeShapeType="1"/>
              </p:cNvSpPr>
              <p:nvPr/>
            </p:nvSpPr>
            <p:spPr bwMode="auto">
              <a:xfrm>
                <a:off x="2893"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5" name="Line 634"/>
              <p:cNvSpPr>
                <a:spLocks noChangeShapeType="1"/>
              </p:cNvSpPr>
              <p:nvPr/>
            </p:nvSpPr>
            <p:spPr bwMode="auto">
              <a:xfrm>
                <a:off x="2886"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6" name="Line 635"/>
              <p:cNvSpPr>
                <a:spLocks noChangeShapeType="1"/>
              </p:cNvSpPr>
              <p:nvPr/>
            </p:nvSpPr>
            <p:spPr bwMode="auto">
              <a:xfrm>
                <a:off x="2899"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7" name="Line 636"/>
              <p:cNvSpPr>
                <a:spLocks noChangeShapeType="1"/>
              </p:cNvSpPr>
              <p:nvPr/>
            </p:nvSpPr>
            <p:spPr bwMode="auto">
              <a:xfrm>
                <a:off x="2893"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8" name="Line 637"/>
              <p:cNvSpPr>
                <a:spLocks noChangeShapeType="1"/>
              </p:cNvSpPr>
              <p:nvPr/>
            </p:nvSpPr>
            <p:spPr bwMode="auto">
              <a:xfrm>
                <a:off x="2823"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49" name="Line 638"/>
              <p:cNvSpPr>
                <a:spLocks noChangeShapeType="1"/>
              </p:cNvSpPr>
              <p:nvPr/>
            </p:nvSpPr>
            <p:spPr bwMode="auto">
              <a:xfrm>
                <a:off x="2816" y="150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0" name="Line 639"/>
              <p:cNvSpPr>
                <a:spLocks noChangeShapeType="1"/>
              </p:cNvSpPr>
              <p:nvPr/>
            </p:nvSpPr>
            <p:spPr bwMode="auto">
              <a:xfrm>
                <a:off x="1604"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1" name="Line 640"/>
              <p:cNvSpPr>
                <a:spLocks noChangeShapeType="1"/>
              </p:cNvSpPr>
              <p:nvPr/>
            </p:nvSpPr>
            <p:spPr bwMode="auto">
              <a:xfrm>
                <a:off x="1597"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2" name="Line 641"/>
              <p:cNvSpPr>
                <a:spLocks noChangeShapeType="1"/>
              </p:cNvSpPr>
              <p:nvPr/>
            </p:nvSpPr>
            <p:spPr bwMode="auto">
              <a:xfrm>
                <a:off x="2025"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3" name="Line 642"/>
              <p:cNvSpPr>
                <a:spLocks noChangeShapeType="1"/>
              </p:cNvSpPr>
              <p:nvPr/>
            </p:nvSpPr>
            <p:spPr bwMode="auto">
              <a:xfrm>
                <a:off x="2018"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4" name="Line 643"/>
              <p:cNvSpPr>
                <a:spLocks noChangeShapeType="1"/>
              </p:cNvSpPr>
              <p:nvPr/>
            </p:nvSpPr>
            <p:spPr bwMode="auto">
              <a:xfrm>
                <a:off x="3033"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5" name="Line 644"/>
              <p:cNvSpPr>
                <a:spLocks noChangeShapeType="1"/>
              </p:cNvSpPr>
              <p:nvPr/>
            </p:nvSpPr>
            <p:spPr bwMode="auto">
              <a:xfrm>
                <a:off x="3027"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6" name="Line 645"/>
              <p:cNvSpPr>
                <a:spLocks noChangeShapeType="1"/>
              </p:cNvSpPr>
              <p:nvPr/>
            </p:nvSpPr>
            <p:spPr bwMode="auto">
              <a:xfrm>
                <a:off x="2669"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7" name="Line 646"/>
              <p:cNvSpPr>
                <a:spLocks noChangeShapeType="1"/>
              </p:cNvSpPr>
              <p:nvPr/>
            </p:nvSpPr>
            <p:spPr bwMode="auto">
              <a:xfrm>
                <a:off x="2663"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8" name="Line 647"/>
              <p:cNvSpPr>
                <a:spLocks noChangeShapeType="1"/>
              </p:cNvSpPr>
              <p:nvPr/>
            </p:nvSpPr>
            <p:spPr bwMode="auto">
              <a:xfrm>
                <a:off x="2625"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59" name="Line 648"/>
              <p:cNvSpPr>
                <a:spLocks noChangeShapeType="1"/>
              </p:cNvSpPr>
              <p:nvPr/>
            </p:nvSpPr>
            <p:spPr bwMode="auto">
              <a:xfrm>
                <a:off x="2618"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0" name="Line 649"/>
              <p:cNvSpPr>
                <a:spLocks noChangeShapeType="1"/>
              </p:cNvSpPr>
              <p:nvPr/>
            </p:nvSpPr>
            <p:spPr bwMode="auto">
              <a:xfrm>
                <a:off x="3237"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1" name="Line 650"/>
              <p:cNvSpPr>
                <a:spLocks noChangeShapeType="1"/>
              </p:cNvSpPr>
              <p:nvPr/>
            </p:nvSpPr>
            <p:spPr bwMode="auto">
              <a:xfrm>
                <a:off x="3231"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2" name="Line 651"/>
              <p:cNvSpPr>
                <a:spLocks noChangeShapeType="1"/>
              </p:cNvSpPr>
              <p:nvPr/>
            </p:nvSpPr>
            <p:spPr bwMode="auto">
              <a:xfrm>
                <a:off x="2044"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3" name="Line 652"/>
              <p:cNvSpPr>
                <a:spLocks noChangeShapeType="1"/>
              </p:cNvSpPr>
              <p:nvPr/>
            </p:nvSpPr>
            <p:spPr bwMode="auto">
              <a:xfrm>
                <a:off x="2038"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4" name="Line 653"/>
              <p:cNvSpPr>
                <a:spLocks noChangeShapeType="1"/>
              </p:cNvSpPr>
              <p:nvPr/>
            </p:nvSpPr>
            <p:spPr bwMode="auto">
              <a:xfrm>
                <a:off x="2937"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5" name="Line 654"/>
              <p:cNvSpPr>
                <a:spLocks noChangeShapeType="1"/>
              </p:cNvSpPr>
              <p:nvPr/>
            </p:nvSpPr>
            <p:spPr bwMode="auto">
              <a:xfrm>
                <a:off x="2931"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6" name="Line 655"/>
              <p:cNvSpPr>
                <a:spLocks noChangeShapeType="1"/>
              </p:cNvSpPr>
              <p:nvPr/>
            </p:nvSpPr>
            <p:spPr bwMode="auto">
              <a:xfrm>
                <a:off x="2720"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7" name="Line 656"/>
              <p:cNvSpPr>
                <a:spLocks noChangeShapeType="1"/>
              </p:cNvSpPr>
              <p:nvPr/>
            </p:nvSpPr>
            <p:spPr bwMode="auto">
              <a:xfrm>
                <a:off x="2714"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8" name="Line 657"/>
              <p:cNvSpPr>
                <a:spLocks noChangeShapeType="1"/>
              </p:cNvSpPr>
              <p:nvPr/>
            </p:nvSpPr>
            <p:spPr bwMode="auto">
              <a:xfrm>
                <a:off x="2523"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69" name="Line 658"/>
              <p:cNvSpPr>
                <a:spLocks noChangeShapeType="1"/>
              </p:cNvSpPr>
              <p:nvPr/>
            </p:nvSpPr>
            <p:spPr bwMode="auto">
              <a:xfrm>
                <a:off x="2516"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0" name="Line 659"/>
              <p:cNvSpPr>
                <a:spLocks noChangeShapeType="1"/>
              </p:cNvSpPr>
              <p:nvPr/>
            </p:nvSpPr>
            <p:spPr bwMode="auto">
              <a:xfrm>
                <a:off x="1131"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1" name="Line 660"/>
              <p:cNvSpPr>
                <a:spLocks noChangeShapeType="1"/>
              </p:cNvSpPr>
              <p:nvPr/>
            </p:nvSpPr>
            <p:spPr bwMode="auto">
              <a:xfrm>
                <a:off x="1125"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2" name="Line 661"/>
              <p:cNvSpPr>
                <a:spLocks noChangeShapeType="1"/>
              </p:cNvSpPr>
              <p:nvPr/>
            </p:nvSpPr>
            <p:spPr bwMode="auto">
              <a:xfrm>
                <a:off x="2357"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3" name="Line 662"/>
              <p:cNvSpPr>
                <a:spLocks noChangeShapeType="1"/>
              </p:cNvSpPr>
              <p:nvPr/>
            </p:nvSpPr>
            <p:spPr bwMode="auto">
              <a:xfrm>
                <a:off x="2350"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4" name="Line 663"/>
              <p:cNvSpPr>
                <a:spLocks noChangeShapeType="1"/>
              </p:cNvSpPr>
              <p:nvPr/>
            </p:nvSpPr>
            <p:spPr bwMode="auto">
              <a:xfrm>
                <a:off x="2242"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5" name="Line 664"/>
              <p:cNvSpPr>
                <a:spLocks noChangeShapeType="1"/>
              </p:cNvSpPr>
              <p:nvPr/>
            </p:nvSpPr>
            <p:spPr bwMode="auto">
              <a:xfrm>
                <a:off x="2235"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6" name="Line 665"/>
              <p:cNvSpPr>
                <a:spLocks noChangeShapeType="1"/>
              </p:cNvSpPr>
              <p:nvPr/>
            </p:nvSpPr>
            <p:spPr bwMode="auto">
              <a:xfrm>
                <a:off x="2312"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7" name="Line 666"/>
              <p:cNvSpPr>
                <a:spLocks noChangeShapeType="1"/>
              </p:cNvSpPr>
              <p:nvPr/>
            </p:nvSpPr>
            <p:spPr bwMode="auto">
              <a:xfrm>
                <a:off x="2306"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8" name="Line 667"/>
              <p:cNvSpPr>
                <a:spLocks noChangeShapeType="1"/>
              </p:cNvSpPr>
              <p:nvPr/>
            </p:nvSpPr>
            <p:spPr bwMode="auto">
              <a:xfrm>
                <a:off x="245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79" name="Line 668"/>
              <p:cNvSpPr>
                <a:spLocks noChangeShapeType="1"/>
              </p:cNvSpPr>
              <p:nvPr/>
            </p:nvSpPr>
            <p:spPr bwMode="auto">
              <a:xfrm>
                <a:off x="2446"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0" name="Line 669"/>
              <p:cNvSpPr>
                <a:spLocks noChangeShapeType="1"/>
              </p:cNvSpPr>
              <p:nvPr/>
            </p:nvSpPr>
            <p:spPr bwMode="auto">
              <a:xfrm>
                <a:off x="1916"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1" name="Line 670"/>
              <p:cNvSpPr>
                <a:spLocks noChangeShapeType="1"/>
              </p:cNvSpPr>
              <p:nvPr/>
            </p:nvSpPr>
            <p:spPr bwMode="auto">
              <a:xfrm>
                <a:off x="1910"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2" name="Line 671"/>
              <p:cNvSpPr>
                <a:spLocks noChangeShapeType="1"/>
              </p:cNvSpPr>
              <p:nvPr/>
            </p:nvSpPr>
            <p:spPr bwMode="auto">
              <a:xfrm>
                <a:off x="2835"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3" name="Line 672"/>
              <p:cNvSpPr>
                <a:spLocks noChangeShapeType="1"/>
              </p:cNvSpPr>
              <p:nvPr/>
            </p:nvSpPr>
            <p:spPr bwMode="auto">
              <a:xfrm>
                <a:off x="2829"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4" name="Line 673"/>
              <p:cNvSpPr>
                <a:spLocks noChangeShapeType="1"/>
              </p:cNvSpPr>
              <p:nvPr/>
            </p:nvSpPr>
            <p:spPr bwMode="auto">
              <a:xfrm>
                <a:off x="2567"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5" name="Line 674"/>
              <p:cNvSpPr>
                <a:spLocks noChangeShapeType="1"/>
              </p:cNvSpPr>
              <p:nvPr/>
            </p:nvSpPr>
            <p:spPr bwMode="auto">
              <a:xfrm>
                <a:off x="2561"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6" name="Line 675"/>
              <p:cNvSpPr>
                <a:spLocks noChangeShapeType="1"/>
              </p:cNvSpPr>
              <p:nvPr/>
            </p:nvSpPr>
            <p:spPr bwMode="auto">
              <a:xfrm>
                <a:off x="346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7" name="Line 676"/>
              <p:cNvSpPr>
                <a:spLocks noChangeShapeType="1"/>
              </p:cNvSpPr>
              <p:nvPr/>
            </p:nvSpPr>
            <p:spPr bwMode="auto">
              <a:xfrm>
                <a:off x="3454"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8" name="Line 677"/>
              <p:cNvSpPr>
                <a:spLocks noChangeShapeType="1"/>
              </p:cNvSpPr>
              <p:nvPr/>
            </p:nvSpPr>
            <p:spPr bwMode="auto">
              <a:xfrm>
                <a:off x="320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89" name="Line 678"/>
              <p:cNvSpPr>
                <a:spLocks noChangeShapeType="1"/>
              </p:cNvSpPr>
              <p:nvPr/>
            </p:nvSpPr>
            <p:spPr bwMode="auto">
              <a:xfrm>
                <a:off x="319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0" name="Line 679"/>
              <p:cNvSpPr>
                <a:spLocks noChangeShapeType="1"/>
              </p:cNvSpPr>
              <p:nvPr/>
            </p:nvSpPr>
            <p:spPr bwMode="auto">
              <a:xfrm>
                <a:off x="3499"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1" name="Line 680"/>
              <p:cNvSpPr>
                <a:spLocks noChangeShapeType="1"/>
              </p:cNvSpPr>
              <p:nvPr/>
            </p:nvSpPr>
            <p:spPr bwMode="auto">
              <a:xfrm>
                <a:off x="3493"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2" name="Line 681"/>
              <p:cNvSpPr>
                <a:spLocks noChangeShapeType="1"/>
              </p:cNvSpPr>
              <p:nvPr/>
            </p:nvSpPr>
            <p:spPr bwMode="auto">
              <a:xfrm>
                <a:off x="2593"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3" name="Line 682"/>
              <p:cNvSpPr>
                <a:spLocks noChangeShapeType="1"/>
              </p:cNvSpPr>
              <p:nvPr/>
            </p:nvSpPr>
            <p:spPr bwMode="auto">
              <a:xfrm>
                <a:off x="2586"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4" name="Line 683"/>
              <p:cNvSpPr>
                <a:spLocks noChangeShapeType="1"/>
              </p:cNvSpPr>
              <p:nvPr/>
            </p:nvSpPr>
            <p:spPr bwMode="auto">
              <a:xfrm>
                <a:off x="2465"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5" name="Line 684"/>
              <p:cNvSpPr>
                <a:spLocks noChangeShapeType="1"/>
              </p:cNvSpPr>
              <p:nvPr/>
            </p:nvSpPr>
            <p:spPr bwMode="auto">
              <a:xfrm>
                <a:off x="2459"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6" name="Line 685"/>
              <p:cNvSpPr>
                <a:spLocks noChangeShapeType="1"/>
              </p:cNvSpPr>
              <p:nvPr/>
            </p:nvSpPr>
            <p:spPr bwMode="auto">
              <a:xfrm>
                <a:off x="3071"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7" name="Line 686"/>
              <p:cNvSpPr>
                <a:spLocks noChangeShapeType="1"/>
              </p:cNvSpPr>
              <p:nvPr/>
            </p:nvSpPr>
            <p:spPr bwMode="auto">
              <a:xfrm>
                <a:off x="3065"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8" name="Line 687"/>
              <p:cNvSpPr>
                <a:spLocks noChangeShapeType="1"/>
              </p:cNvSpPr>
              <p:nvPr/>
            </p:nvSpPr>
            <p:spPr bwMode="auto">
              <a:xfrm>
                <a:off x="2637"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99" name="Line 688"/>
              <p:cNvSpPr>
                <a:spLocks noChangeShapeType="1"/>
              </p:cNvSpPr>
              <p:nvPr/>
            </p:nvSpPr>
            <p:spPr bwMode="auto">
              <a:xfrm>
                <a:off x="2631"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0" name="Line 689"/>
              <p:cNvSpPr>
                <a:spLocks noChangeShapeType="1"/>
              </p:cNvSpPr>
              <p:nvPr/>
            </p:nvSpPr>
            <p:spPr bwMode="auto">
              <a:xfrm>
                <a:off x="3071"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1" name="Line 690"/>
              <p:cNvSpPr>
                <a:spLocks noChangeShapeType="1"/>
              </p:cNvSpPr>
              <p:nvPr/>
            </p:nvSpPr>
            <p:spPr bwMode="auto">
              <a:xfrm>
                <a:off x="3065"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2" name="Line 691"/>
              <p:cNvSpPr>
                <a:spLocks noChangeShapeType="1"/>
              </p:cNvSpPr>
              <p:nvPr/>
            </p:nvSpPr>
            <p:spPr bwMode="auto">
              <a:xfrm>
                <a:off x="3250"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3" name="Line 692"/>
              <p:cNvSpPr>
                <a:spLocks noChangeShapeType="1"/>
              </p:cNvSpPr>
              <p:nvPr/>
            </p:nvSpPr>
            <p:spPr bwMode="auto">
              <a:xfrm>
                <a:off x="3244"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4" name="Line 693"/>
              <p:cNvSpPr>
                <a:spLocks noChangeShapeType="1"/>
              </p:cNvSpPr>
              <p:nvPr/>
            </p:nvSpPr>
            <p:spPr bwMode="auto">
              <a:xfrm>
                <a:off x="2542"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5" name="Line 694"/>
              <p:cNvSpPr>
                <a:spLocks noChangeShapeType="1"/>
              </p:cNvSpPr>
              <p:nvPr/>
            </p:nvSpPr>
            <p:spPr bwMode="auto">
              <a:xfrm>
                <a:off x="2535"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6" name="Line 695"/>
              <p:cNvSpPr>
                <a:spLocks noChangeShapeType="1"/>
              </p:cNvSpPr>
              <p:nvPr/>
            </p:nvSpPr>
            <p:spPr bwMode="auto">
              <a:xfrm>
                <a:off x="2133"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7" name="Line 696"/>
              <p:cNvSpPr>
                <a:spLocks noChangeShapeType="1"/>
              </p:cNvSpPr>
              <p:nvPr/>
            </p:nvSpPr>
            <p:spPr bwMode="auto">
              <a:xfrm>
                <a:off x="2127"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8" name="Line 697"/>
              <p:cNvSpPr>
                <a:spLocks noChangeShapeType="1"/>
              </p:cNvSpPr>
              <p:nvPr/>
            </p:nvSpPr>
            <p:spPr bwMode="auto">
              <a:xfrm>
                <a:off x="3608" y="127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09" name="Line 698"/>
              <p:cNvSpPr>
                <a:spLocks noChangeShapeType="1"/>
              </p:cNvSpPr>
              <p:nvPr/>
            </p:nvSpPr>
            <p:spPr bwMode="auto">
              <a:xfrm>
                <a:off x="3601" y="12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0" name="Line 699"/>
              <p:cNvSpPr>
                <a:spLocks noChangeShapeType="1"/>
              </p:cNvSpPr>
              <p:nvPr/>
            </p:nvSpPr>
            <p:spPr bwMode="auto">
              <a:xfrm>
                <a:off x="3614"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1" name="Line 700"/>
              <p:cNvSpPr>
                <a:spLocks noChangeShapeType="1"/>
              </p:cNvSpPr>
              <p:nvPr/>
            </p:nvSpPr>
            <p:spPr bwMode="auto">
              <a:xfrm>
                <a:off x="3608" y="17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2" name="Line 701"/>
              <p:cNvSpPr>
                <a:spLocks noChangeShapeType="1"/>
              </p:cNvSpPr>
              <p:nvPr/>
            </p:nvSpPr>
            <p:spPr bwMode="auto">
              <a:xfrm>
                <a:off x="2733"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3" name="Line 702"/>
              <p:cNvSpPr>
                <a:spLocks noChangeShapeType="1"/>
              </p:cNvSpPr>
              <p:nvPr/>
            </p:nvSpPr>
            <p:spPr bwMode="auto">
              <a:xfrm>
                <a:off x="2727"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4" name="Line 703"/>
              <p:cNvSpPr>
                <a:spLocks noChangeShapeType="1"/>
              </p:cNvSpPr>
              <p:nvPr/>
            </p:nvSpPr>
            <p:spPr bwMode="auto">
              <a:xfrm>
                <a:off x="2867"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5" name="Line 704"/>
              <p:cNvSpPr>
                <a:spLocks noChangeShapeType="1"/>
              </p:cNvSpPr>
              <p:nvPr/>
            </p:nvSpPr>
            <p:spPr bwMode="auto">
              <a:xfrm>
                <a:off x="2861"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6" name="Line 705"/>
              <p:cNvSpPr>
                <a:spLocks noChangeShapeType="1"/>
              </p:cNvSpPr>
              <p:nvPr/>
            </p:nvSpPr>
            <p:spPr bwMode="auto">
              <a:xfrm>
                <a:off x="2918"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7" name="Line 706"/>
              <p:cNvSpPr>
                <a:spLocks noChangeShapeType="1"/>
              </p:cNvSpPr>
              <p:nvPr/>
            </p:nvSpPr>
            <p:spPr bwMode="auto">
              <a:xfrm>
                <a:off x="2912"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8" name="Line 707"/>
              <p:cNvSpPr>
                <a:spLocks noChangeShapeType="1"/>
              </p:cNvSpPr>
              <p:nvPr/>
            </p:nvSpPr>
            <p:spPr bwMode="auto">
              <a:xfrm>
                <a:off x="3333"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19" name="Line 708"/>
              <p:cNvSpPr>
                <a:spLocks noChangeShapeType="1"/>
              </p:cNvSpPr>
              <p:nvPr/>
            </p:nvSpPr>
            <p:spPr bwMode="auto">
              <a:xfrm>
                <a:off x="3327"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0" name="Line 709"/>
              <p:cNvSpPr>
                <a:spLocks noChangeShapeType="1"/>
              </p:cNvSpPr>
              <p:nvPr/>
            </p:nvSpPr>
            <p:spPr bwMode="auto">
              <a:xfrm>
                <a:off x="2382"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1" name="Line 710"/>
              <p:cNvSpPr>
                <a:spLocks noChangeShapeType="1"/>
              </p:cNvSpPr>
              <p:nvPr/>
            </p:nvSpPr>
            <p:spPr bwMode="auto">
              <a:xfrm>
                <a:off x="2376"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2" name="Line 711"/>
              <p:cNvSpPr>
                <a:spLocks noChangeShapeType="1"/>
              </p:cNvSpPr>
              <p:nvPr/>
            </p:nvSpPr>
            <p:spPr bwMode="auto">
              <a:xfrm>
                <a:off x="3684" y="134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3" name="Line 712"/>
              <p:cNvSpPr>
                <a:spLocks noChangeShapeType="1"/>
              </p:cNvSpPr>
              <p:nvPr/>
            </p:nvSpPr>
            <p:spPr bwMode="auto">
              <a:xfrm>
                <a:off x="3678" y="13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4" name="Line 713"/>
              <p:cNvSpPr>
                <a:spLocks noChangeShapeType="1"/>
              </p:cNvSpPr>
              <p:nvPr/>
            </p:nvSpPr>
            <p:spPr bwMode="auto">
              <a:xfrm>
                <a:off x="1904"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5" name="Line 714"/>
              <p:cNvSpPr>
                <a:spLocks noChangeShapeType="1"/>
              </p:cNvSpPr>
              <p:nvPr/>
            </p:nvSpPr>
            <p:spPr bwMode="auto">
              <a:xfrm>
                <a:off x="1897"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6" name="Line 715"/>
              <p:cNvSpPr>
                <a:spLocks noChangeShapeType="1"/>
              </p:cNvSpPr>
              <p:nvPr/>
            </p:nvSpPr>
            <p:spPr bwMode="auto">
              <a:xfrm>
                <a:off x="2555"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7" name="Line 716"/>
              <p:cNvSpPr>
                <a:spLocks noChangeShapeType="1"/>
              </p:cNvSpPr>
              <p:nvPr/>
            </p:nvSpPr>
            <p:spPr bwMode="auto">
              <a:xfrm>
                <a:off x="2548"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8" name="Line 717"/>
              <p:cNvSpPr>
                <a:spLocks noChangeShapeType="1"/>
              </p:cNvSpPr>
              <p:nvPr/>
            </p:nvSpPr>
            <p:spPr bwMode="auto">
              <a:xfrm>
                <a:off x="2912"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29" name="Line 718"/>
              <p:cNvSpPr>
                <a:spLocks noChangeShapeType="1"/>
              </p:cNvSpPr>
              <p:nvPr/>
            </p:nvSpPr>
            <p:spPr bwMode="auto">
              <a:xfrm>
                <a:off x="2906" y="14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0" name="Line 719"/>
              <p:cNvSpPr>
                <a:spLocks noChangeShapeType="1"/>
              </p:cNvSpPr>
              <p:nvPr/>
            </p:nvSpPr>
            <p:spPr bwMode="auto">
              <a:xfrm>
                <a:off x="3920"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1" name="Line 720"/>
              <p:cNvSpPr>
                <a:spLocks noChangeShapeType="1"/>
              </p:cNvSpPr>
              <p:nvPr/>
            </p:nvSpPr>
            <p:spPr bwMode="auto">
              <a:xfrm>
                <a:off x="3914"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2" name="Line 721"/>
              <p:cNvSpPr>
                <a:spLocks noChangeShapeType="1"/>
              </p:cNvSpPr>
              <p:nvPr/>
            </p:nvSpPr>
            <p:spPr bwMode="auto">
              <a:xfrm>
                <a:off x="3997"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3" name="Line 722"/>
              <p:cNvSpPr>
                <a:spLocks noChangeShapeType="1"/>
              </p:cNvSpPr>
              <p:nvPr/>
            </p:nvSpPr>
            <p:spPr bwMode="auto">
              <a:xfrm>
                <a:off x="3990"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4" name="Line 723"/>
              <p:cNvSpPr>
                <a:spLocks noChangeShapeType="1"/>
              </p:cNvSpPr>
              <p:nvPr/>
            </p:nvSpPr>
            <p:spPr bwMode="auto">
              <a:xfrm>
                <a:off x="3250"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5" name="Line 724"/>
              <p:cNvSpPr>
                <a:spLocks noChangeShapeType="1"/>
              </p:cNvSpPr>
              <p:nvPr/>
            </p:nvSpPr>
            <p:spPr bwMode="auto">
              <a:xfrm>
                <a:off x="3244"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6" name="Line 725"/>
              <p:cNvSpPr>
                <a:spLocks noChangeShapeType="1"/>
              </p:cNvSpPr>
              <p:nvPr/>
            </p:nvSpPr>
            <p:spPr bwMode="auto">
              <a:xfrm>
                <a:off x="2503"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7" name="Line 726"/>
              <p:cNvSpPr>
                <a:spLocks noChangeShapeType="1"/>
              </p:cNvSpPr>
              <p:nvPr/>
            </p:nvSpPr>
            <p:spPr bwMode="auto">
              <a:xfrm>
                <a:off x="249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8" name="Line 727"/>
              <p:cNvSpPr>
                <a:spLocks noChangeShapeType="1"/>
              </p:cNvSpPr>
              <p:nvPr/>
            </p:nvSpPr>
            <p:spPr bwMode="auto">
              <a:xfrm>
                <a:off x="3391"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39" name="Line 728"/>
              <p:cNvSpPr>
                <a:spLocks noChangeShapeType="1"/>
              </p:cNvSpPr>
              <p:nvPr/>
            </p:nvSpPr>
            <p:spPr bwMode="auto">
              <a:xfrm>
                <a:off x="3384"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0" name="Line 729"/>
              <p:cNvSpPr>
                <a:spLocks noChangeShapeType="1"/>
              </p:cNvSpPr>
              <p:nvPr/>
            </p:nvSpPr>
            <p:spPr bwMode="auto">
              <a:xfrm>
                <a:off x="3499" y="11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1" name="Line 730"/>
              <p:cNvSpPr>
                <a:spLocks noChangeShapeType="1"/>
              </p:cNvSpPr>
              <p:nvPr/>
            </p:nvSpPr>
            <p:spPr bwMode="auto">
              <a:xfrm>
                <a:off x="3493" y="118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2" name="Line 731"/>
              <p:cNvSpPr>
                <a:spLocks noChangeShapeType="1"/>
              </p:cNvSpPr>
              <p:nvPr/>
            </p:nvSpPr>
            <p:spPr bwMode="auto">
              <a:xfrm>
                <a:off x="3295"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3" name="Line 732"/>
              <p:cNvSpPr>
                <a:spLocks noChangeShapeType="1"/>
              </p:cNvSpPr>
              <p:nvPr/>
            </p:nvSpPr>
            <p:spPr bwMode="auto">
              <a:xfrm>
                <a:off x="3288"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4" name="Line 733"/>
              <p:cNvSpPr>
                <a:spLocks noChangeShapeType="1"/>
              </p:cNvSpPr>
              <p:nvPr/>
            </p:nvSpPr>
            <p:spPr bwMode="auto">
              <a:xfrm>
                <a:off x="2318"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5" name="Line 734"/>
              <p:cNvSpPr>
                <a:spLocks noChangeShapeType="1"/>
              </p:cNvSpPr>
              <p:nvPr/>
            </p:nvSpPr>
            <p:spPr bwMode="auto">
              <a:xfrm>
                <a:off x="2312"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6" name="Line 735"/>
              <p:cNvSpPr>
                <a:spLocks noChangeShapeType="1"/>
              </p:cNvSpPr>
              <p:nvPr/>
            </p:nvSpPr>
            <p:spPr bwMode="auto">
              <a:xfrm>
                <a:off x="2523"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7" name="Line 736"/>
              <p:cNvSpPr>
                <a:spLocks noChangeShapeType="1"/>
              </p:cNvSpPr>
              <p:nvPr/>
            </p:nvSpPr>
            <p:spPr bwMode="auto">
              <a:xfrm>
                <a:off x="2516"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8" name="Line 737"/>
              <p:cNvSpPr>
                <a:spLocks noChangeShapeType="1"/>
              </p:cNvSpPr>
              <p:nvPr/>
            </p:nvSpPr>
            <p:spPr bwMode="auto">
              <a:xfrm>
                <a:off x="3014"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49" name="Line 738"/>
              <p:cNvSpPr>
                <a:spLocks noChangeShapeType="1"/>
              </p:cNvSpPr>
              <p:nvPr/>
            </p:nvSpPr>
            <p:spPr bwMode="auto">
              <a:xfrm>
                <a:off x="3008" y="6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0" name="Line 739"/>
              <p:cNvSpPr>
                <a:spLocks noChangeShapeType="1"/>
              </p:cNvSpPr>
              <p:nvPr/>
            </p:nvSpPr>
            <p:spPr bwMode="auto">
              <a:xfrm>
                <a:off x="230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1" name="Line 740"/>
              <p:cNvSpPr>
                <a:spLocks noChangeShapeType="1"/>
              </p:cNvSpPr>
              <p:nvPr/>
            </p:nvSpPr>
            <p:spPr bwMode="auto">
              <a:xfrm>
                <a:off x="2299"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2" name="Line 741"/>
              <p:cNvSpPr>
                <a:spLocks noChangeShapeType="1"/>
              </p:cNvSpPr>
              <p:nvPr/>
            </p:nvSpPr>
            <p:spPr bwMode="auto">
              <a:xfrm>
                <a:off x="1227"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3" name="Line 742"/>
              <p:cNvSpPr>
                <a:spLocks noChangeShapeType="1"/>
              </p:cNvSpPr>
              <p:nvPr/>
            </p:nvSpPr>
            <p:spPr bwMode="auto">
              <a:xfrm>
                <a:off x="1221"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4" name="Line 743"/>
              <p:cNvSpPr>
                <a:spLocks noChangeShapeType="1"/>
              </p:cNvSpPr>
              <p:nvPr/>
            </p:nvSpPr>
            <p:spPr bwMode="auto">
              <a:xfrm>
                <a:off x="1540"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5" name="Line 744"/>
              <p:cNvSpPr>
                <a:spLocks noChangeShapeType="1"/>
              </p:cNvSpPr>
              <p:nvPr/>
            </p:nvSpPr>
            <p:spPr bwMode="auto">
              <a:xfrm>
                <a:off x="1533"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6" name="Line 745"/>
              <p:cNvSpPr>
                <a:spLocks noChangeShapeType="1"/>
              </p:cNvSpPr>
              <p:nvPr/>
            </p:nvSpPr>
            <p:spPr bwMode="auto">
              <a:xfrm>
                <a:off x="2886"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7" name="Line 746"/>
              <p:cNvSpPr>
                <a:spLocks noChangeShapeType="1"/>
              </p:cNvSpPr>
              <p:nvPr/>
            </p:nvSpPr>
            <p:spPr bwMode="auto">
              <a:xfrm>
                <a:off x="2880"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8" name="Line 747"/>
              <p:cNvSpPr>
                <a:spLocks noChangeShapeType="1"/>
              </p:cNvSpPr>
              <p:nvPr/>
            </p:nvSpPr>
            <p:spPr bwMode="auto">
              <a:xfrm>
                <a:off x="672"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59" name="Line 748"/>
              <p:cNvSpPr>
                <a:spLocks noChangeShapeType="1"/>
              </p:cNvSpPr>
              <p:nvPr/>
            </p:nvSpPr>
            <p:spPr bwMode="auto">
              <a:xfrm>
                <a:off x="666"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0" name="Line 749"/>
              <p:cNvSpPr>
                <a:spLocks noChangeShapeType="1"/>
              </p:cNvSpPr>
              <p:nvPr/>
            </p:nvSpPr>
            <p:spPr bwMode="auto">
              <a:xfrm>
                <a:off x="2682"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1" name="Line 750"/>
              <p:cNvSpPr>
                <a:spLocks noChangeShapeType="1"/>
              </p:cNvSpPr>
              <p:nvPr/>
            </p:nvSpPr>
            <p:spPr bwMode="auto">
              <a:xfrm>
                <a:off x="2676"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2" name="Line 751"/>
              <p:cNvSpPr>
                <a:spLocks noChangeShapeType="1"/>
              </p:cNvSpPr>
              <p:nvPr/>
            </p:nvSpPr>
            <p:spPr bwMode="auto">
              <a:xfrm>
                <a:off x="2912" y="146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3" name="Line 752"/>
              <p:cNvSpPr>
                <a:spLocks noChangeShapeType="1"/>
              </p:cNvSpPr>
              <p:nvPr/>
            </p:nvSpPr>
            <p:spPr bwMode="auto">
              <a:xfrm>
                <a:off x="2906" y="146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4" name="Line 753"/>
              <p:cNvSpPr>
                <a:spLocks noChangeShapeType="1"/>
              </p:cNvSpPr>
              <p:nvPr/>
            </p:nvSpPr>
            <p:spPr bwMode="auto">
              <a:xfrm>
                <a:off x="201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5" name="Line 754"/>
              <p:cNvSpPr>
                <a:spLocks noChangeShapeType="1"/>
              </p:cNvSpPr>
              <p:nvPr/>
            </p:nvSpPr>
            <p:spPr bwMode="auto">
              <a:xfrm>
                <a:off x="2012"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6" name="Line 755"/>
              <p:cNvSpPr>
                <a:spLocks noChangeShapeType="1"/>
              </p:cNvSpPr>
              <p:nvPr/>
            </p:nvSpPr>
            <p:spPr bwMode="auto">
              <a:xfrm>
                <a:off x="2344"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7" name="Line 756"/>
              <p:cNvSpPr>
                <a:spLocks noChangeShapeType="1"/>
              </p:cNvSpPr>
              <p:nvPr/>
            </p:nvSpPr>
            <p:spPr bwMode="auto">
              <a:xfrm>
                <a:off x="2338"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8" name="Line 757"/>
              <p:cNvSpPr>
                <a:spLocks noChangeShapeType="1"/>
              </p:cNvSpPr>
              <p:nvPr/>
            </p:nvSpPr>
            <p:spPr bwMode="auto">
              <a:xfrm>
                <a:off x="2076"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69" name="Line 758"/>
              <p:cNvSpPr>
                <a:spLocks noChangeShapeType="1"/>
              </p:cNvSpPr>
              <p:nvPr/>
            </p:nvSpPr>
            <p:spPr bwMode="auto">
              <a:xfrm>
                <a:off x="2070"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0" name="Line 759"/>
              <p:cNvSpPr>
                <a:spLocks noChangeShapeType="1"/>
              </p:cNvSpPr>
              <p:nvPr/>
            </p:nvSpPr>
            <p:spPr bwMode="auto">
              <a:xfrm>
                <a:off x="2478"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1" name="Line 760"/>
              <p:cNvSpPr>
                <a:spLocks noChangeShapeType="1"/>
              </p:cNvSpPr>
              <p:nvPr/>
            </p:nvSpPr>
            <p:spPr bwMode="auto">
              <a:xfrm>
                <a:off x="2472"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2" name="Line 761"/>
              <p:cNvSpPr>
                <a:spLocks noChangeShapeType="1"/>
              </p:cNvSpPr>
              <p:nvPr/>
            </p:nvSpPr>
            <p:spPr bwMode="auto">
              <a:xfrm>
                <a:off x="312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3" name="Line 762"/>
              <p:cNvSpPr>
                <a:spLocks noChangeShapeType="1"/>
              </p:cNvSpPr>
              <p:nvPr/>
            </p:nvSpPr>
            <p:spPr bwMode="auto">
              <a:xfrm>
                <a:off x="3123" y="191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4" name="Line 763"/>
              <p:cNvSpPr>
                <a:spLocks noChangeShapeType="1"/>
              </p:cNvSpPr>
              <p:nvPr/>
            </p:nvSpPr>
            <p:spPr bwMode="auto">
              <a:xfrm>
                <a:off x="3123"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5" name="Line 764"/>
              <p:cNvSpPr>
                <a:spLocks noChangeShapeType="1"/>
              </p:cNvSpPr>
              <p:nvPr/>
            </p:nvSpPr>
            <p:spPr bwMode="auto">
              <a:xfrm>
                <a:off x="3116"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6" name="Line 765"/>
              <p:cNvSpPr>
                <a:spLocks noChangeShapeType="1"/>
              </p:cNvSpPr>
              <p:nvPr/>
            </p:nvSpPr>
            <p:spPr bwMode="auto">
              <a:xfrm>
                <a:off x="2421"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7" name="Line 766"/>
              <p:cNvSpPr>
                <a:spLocks noChangeShapeType="1"/>
              </p:cNvSpPr>
              <p:nvPr/>
            </p:nvSpPr>
            <p:spPr bwMode="auto">
              <a:xfrm>
                <a:off x="2414"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8" name="Line 767"/>
              <p:cNvSpPr>
                <a:spLocks noChangeShapeType="1"/>
              </p:cNvSpPr>
              <p:nvPr/>
            </p:nvSpPr>
            <p:spPr bwMode="auto">
              <a:xfrm>
                <a:off x="2752"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79" name="Line 768"/>
              <p:cNvSpPr>
                <a:spLocks noChangeShapeType="1"/>
              </p:cNvSpPr>
              <p:nvPr/>
            </p:nvSpPr>
            <p:spPr bwMode="auto">
              <a:xfrm>
                <a:off x="2746"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0" name="Line 769"/>
              <p:cNvSpPr>
                <a:spLocks noChangeShapeType="1"/>
              </p:cNvSpPr>
              <p:nvPr/>
            </p:nvSpPr>
            <p:spPr bwMode="auto">
              <a:xfrm>
                <a:off x="2733"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1" name="Line 770"/>
              <p:cNvSpPr>
                <a:spLocks noChangeShapeType="1"/>
              </p:cNvSpPr>
              <p:nvPr/>
            </p:nvSpPr>
            <p:spPr bwMode="auto">
              <a:xfrm>
                <a:off x="2727"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2" name="Line 771"/>
              <p:cNvSpPr>
                <a:spLocks noChangeShapeType="1"/>
              </p:cNvSpPr>
              <p:nvPr/>
            </p:nvSpPr>
            <p:spPr bwMode="auto">
              <a:xfrm>
                <a:off x="3167" y="146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3" name="Line 772"/>
              <p:cNvSpPr>
                <a:spLocks noChangeShapeType="1"/>
              </p:cNvSpPr>
              <p:nvPr/>
            </p:nvSpPr>
            <p:spPr bwMode="auto">
              <a:xfrm>
                <a:off x="3161" y="146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4" name="Line 773"/>
              <p:cNvSpPr>
                <a:spLocks noChangeShapeType="1"/>
              </p:cNvSpPr>
              <p:nvPr/>
            </p:nvSpPr>
            <p:spPr bwMode="auto">
              <a:xfrm>
                <a:off x="2580"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5" name="Line 774"/>
              <p:cNvSpPr>
                <a:spLocks noChangeShapeType="1"/>
              </p:cNvSpPr>
              <p:nvPr/>
            </p:nvSpPr>
            <p:spPr bwMode="auto">
              <a:xfrm>
                <a:off x="2574"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6" name="Line 775"/>
              <p:cNvSpPr>
                <a:spLocks noChangeShapeType="1"/>
              </p:cNvSpPr>
              <p:nvPr/>
            </p:nvSpPr>
            <p:spPr bwMode="auto">
              <a:xfrm>
                <a:off x="2893"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7" name="Line 776"/>
              <p:cNvSpPr>
                <a:spLocks noChangeShapeType="1"/>
              </p:cNvSpPr>
              <p:nvPr/>
            </p:nvSpPr>
            <p:spPr bwMode="auto">
              <a:xfrm>
                <a:off x="2886"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8" name="Line 777"/>
              <p:cNvSpPr>
                <a:spLocks noChangeShapeType="1"/>
              </p:cNvSpPr>
              <p:nvPr/>
            </p:nvSpPr>
            <p:spPr bwMode="auto">
              <a:xfrm>
                <a:off x="2555"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89" name="Line 778"/>
              <p:cNvSpPr>
                <a:spLocks noChangeShapeType="1"/>
              </p:cNvSpPr>
              <p:nvPr/>
            </p:nvSpPr>
            <p:spPr bwMode="auto">
              <a:xfrm>
                <a:off x="2548"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0" name="Line 779"/>
              <p:cNvSpPr>
                <a:spLocks noChangeShapeType="1"/>
              </p:cNvSpPr>
              <p:nvPr/>
            </p:nvSpPr>
            <p:spPr bwMode="auto">
              <a:xfrm>
                <a:off x="2459"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1" name="Line 780"/>
              <p:cNvSpPr>
                <a:spLocks noChangeShapeType="1"/>
              </p:cNvSpPr>
              <p:nvPr/>
            </p:nvSpPr>
            <p:spPr bwMode="auto">
              <a:xfrm>
                <a:off x="2452"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2" name="Line 781"/>
              <p:cNvSpPr>
                <a:spLocks noChangeShapeType="1"/>
              </p:cNvSpPr>
              <p:nvPr/>
            </p:nvSpPr>
            <p:spPr bwMode="auto">
              <a:xfrm>
                <a:off x="2963"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3" name="Line 782"/>
              <p:cNvSpPr>
                <a:spLocks noChangeShapeType="1"/>
              </p:cNvSpPr>
              <p:nvPr/>
            </p:nvSpPr>
            <p:spPr bwMode="auto">
              <a:xfrm>
                <a:off x="2957" y="6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4" name="Line 783"/>
              <p:cNvSpPr>
                <a:spLocks noChangeShapeType="1"/>
              </p:cNvSpPr>
              <p:nvPr/>
            </p:nvSpPr>
            <p:spPr bwMode="auto">
              <a:xfrm>
                <a:off x="2631"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5" name="Line 784"/>
              <p:cNvSpPr>
                <a:spLocks noChangeShapeType="1"/>
              </p:cNvSpPr>
              <p:nvPr/>
            </p:nvSpPr>
            <p:spPr bwMode="auto">
              <a:xfrm>
                <a:off x="2625" y="28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6" name="Line 785"/>
              <p:cNvSpPr>
                <a:spLocks noChangeShapeType="1"/>
              </p:cNvSpPr>
              <p:nvPr/>
            </p:nvSpPr>
            <p:spPr bwMode="auto">
              <a:xfrm>
                <a:off x="3116"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7" name="Line 786"/>
              <p:cNvSpPr>
                <a:spLocks noChangeShapeType="1"/>
              </p:cNvSpPr>
              <p:nvPr/>
            </p:nvSpPr>
            <p:spPr bwMode="auto">
              <a:xfrm>
                <a:off x="3110"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8" name="Line 787"/>
              <p:cNvSpPr>
                <a:spLocks noChangeShapeType="1"/>
              </p:cNvSpPr>
              <p:nvPr/>
            </p:nvSpPr>
            <p:spPr bwMode="auto">
              <a:xfrm>
                <a:off x="2835"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799" name="Line 788"/>
              <p:cNvSpPr>
                <a:spLocks noChangeShapeType="1"/>
              </p:cNvSpPr>
              <p:nvPr/>
            </p:nvSpPr>
            <p:spPr bwMode="auto">
              <a:xfrm>
                <a:off x="2829"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0" name="Line 789"/>
              <p:cNvSpPr>
                <a:spLocks noChangeShapeType="1"/>
              </p:cNvSpPr>
              <p:nvPr/>
            </p:nvSpPr>
            <p:spPr bwMode="auto">
              <a:xfrm>
                <a:off x="3167"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1" name="Line 790"/>
              <p:cNvSpPr>
                <a:spLocks noChangeShapeType="1"/>
              </p:cNvSpPr>
              <p:nvPr/>
            </p:nvSpPr>
            <p:spPr bwMode="auto">
              <a:xfrm>
                <a:off x="3161"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2" name="Line 791"/>
              <p:cNvSpPr>
                <a:spLocks noChangeShapeType="1"/>
              </p:cNvSpPr>
              <p:nvPr/>
            </p:nvSpPr>
            <p:spPr bwMode="auto">
              <a:xfrm>
                <a:off x="3231"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3" name="Line 792"/>
              <p:cNvSpPr>
                <a:spLocks noChangeShapeType="1"/>
              </p:cNvSpPr>
              <p:nvPr/>
            </p:nvSpPr>
            <p:spPr bwMode="auto">
              <a:xfrm>
                <a:off x="3225"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4" name="Line 793"/>
              <p:cNvSpPr>
                <a:spLocks noChangeShapeType="1"/>
              </p:cNvSpPr>
              <p:nvPr/>
            </p:nvSpPr>
            <p:spPr bwMode="auto">
              <a:xfrm>
                <a:off x="3237"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5" name="Line 794"/>
              <p:cNvSpPr>
                <a:spLocks noChangeShapeType="1"/>
              </p:cNvSpPr>
              <p:nvPr/>
            </p:nvSpPr>
            <p:spPr bwMode="auto">
              <a:xfrm>
                <a:off x="3231"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6" name="Line 795"/>
              <p:cNvSpPr>
                <a:spLocks noChangeShapeType="1"/>
              </p:cNvSpPr>
              <p:nvPr/>
            </p:nvSpPr>
            <p:spPr bwMode="auto">
              <a:xfrm>
                <a:off x="3001"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7" name="Line 796"/>
              <p:cNvSpPr>
                <a:spLocks noChangeShapeType="1"/>
              </p:cNvSpPr>
              <p:nvPr/>
            </p:nvSpPr>
            <p:spPr bwMode="auto">
              <a:xfrm>
                <a:off x="2995"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8" name="Line 797"/>
              <p:cNvSpPr>
                <a:spLocks noChangeShapeType="1"/>
              </p:cNvSpPr>
              <p:nvPr/>
            </p:nvSpPr>
            <p:spPr bwMode="auto">
              <a:xfrm>
                <a:off x="4227"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09" name="Line 798"/>
              <p:cNvSpPr>
                <a:spLocks noChangeShapeType="1"/>
              </p:cNvSpPr>
              <p:nvPr/>
            </p:nvSpPr>
            <p:spPr bwMode="auto">
              <a:xfrm>
                <a:off x="4220"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0" name="Line 799"/>
              <p:cNvSpPr>
                <a:spLocks noChangeShapeType="1"/>
              </p:cNvSpPr>
              <p:nvPr/>
            </p:nvSpPr>
            <p:spPr bwMode="auto">
              <a:xfrm>
                <a:off x="2784"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1" name="Line 800"/>
              <p:cNvSpPr>
                <a:spLocks noChangeShapeType="1"/>
              </p:cNvSpPr>
              <p:nvPr/>
            </p:nvSpPr>
            <p:spPr bwMode="auto">
              <a:xfrm>
                <a:off x="2778"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2" name="Line 801"/>
              <p:cNvSpPr>
                <a:spLocks noChangeShapeType="1"/>
              </p:cNvSpPr>
              <p:nvPr/>
            </p:nvSpPr>
            <p:spPr bwMode="auto">
              <a:xfrm>
                <a:off x="3282"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3" name="Line 802"/>
              <p:cNvSpPr>
                <a:spLocks noChangeShapeType="1"/>
              </p:cNvSpPr>
              <p:nvPr/>
            </p:nvSpPr>
            <p:spPr bwMode="auto">
              <a:xfrm>
                <a:off x="3276"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4" name="Line 803"/>
              <p:cNvSpPr>
                <a:spLocks noChangeShapeType="1"/>
              </p:cNvSpPr>
              <p:nvPr/>
            </p:nvSpPr>
            <p:spPr bwMode="auto">
              <a:xfrm>
                <a:off x="2452"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5" name="Line 804"/>
              <p:cNvSpPr>
                <a:spLocks noChangeShapeType="1"/>
              </p:cNvSpPr>
              <p:nvPr/>
            </p:nvSpPr>
            <p:spPr bwMode="auto">
              <a:xfrm>
                <a:off x="2446"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6" name="Line 805"/>
              <p:cNvSpPr>
                <a:spLocks noChangeShapeType="1"/>
              </p:cNvSpPr>
              <p:nvPr/>
            </p:nvSpPr>
            <p:spPr bwMode="auto">
              <a:xfrm>
                <a:off x="3103"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7" name="Line 806"/>
              <p:cNvSpPr>
                <a:spLocks noChangeShapeType="1"/>
              </p:cNvSpPr>
              <p:nvPr/>
            </p:nvSpPr>
            <p:spPr bwMode="auto">
              <a:xfrm>
                <a:off x="3097"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8" name="Line 807"/>
              <p:cNvSpPr>
                <a:spLocks noChangeShapeType="1"/>
              </p:cNvSpPr>
              <p:nvPr/>
            </p:nvSpPr>
            <p:spPr bwMode="auto">
              <a:xfrm>
                <a:off x="2957"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819" name="Line 808"/>
              <p:cNvSpPr>
                <a:spLocks noChangeShapeType="1"/>
              </p:cNvSpPr>
              <p:nvPr/>
            </p:nvSpPr>
            <p:spPr bwMode="auto">
              <a:xfrm>
                <a:off x="2950" y="2695"/>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26" name="Group 809"/>
            <p:cNvGrpSpPr>
              <a:grpSpLocks/>
            </p:cNvGrpSpPr>
            <p:nvPr/>
          </p:nvGrpSpPr>
          <p:grpSpPr bwMode="auto">
            <a:xfrm>
              <a:off x="2296230" y="840869"/>
              <a:ext cx="5729736" cy="4073882"/>
              <a:chOff x="1329" y="653"/>
              <a:chExt cx="3900" cy="2731"/>
            </a:xfrm>
          </p:grpSpPr>
          <p:sp>
            <p:nvSpPr>
              <p:cNvPr id="230420" name="Line 810"/>
              <p:cNvSpPr>
                <a:spLocks noChangeShapeType="1"/>
              </p:cNvSpPr>
              <p:nvPr/>
            </p:nvSpPr>
            <p:spPr bwMode="auto">
              <a:xfrm>
                <a:off x="2829"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21" name="Line 811"/>
              <p:cNvSpPr>
                <a:spLocks noChangeShapeType="1"/>
              </p:cNvSpPr>
              <p:nvPr/>
            </p:nvSpPr>
            <p:spPr bwMode="auto">
              <a:xfrm>
                <a:off x="2823"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22" name="Line 812"/>
              <p:cNvSpPr>
                <a:spLocks noChangeShapeType="1"/>
              </p:cNvSpPr>
              <p:nvPr/>
            </p:nvSpPr>
            <p:spPr bwMode="auto">
              <a:xfrm>
                <a:off x="3767"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23" name="Line 813"/>
              <p:cNvSpPr>
                <a:spLocks noChangeShapeType="1"/>
              </p:cNvSpPr>
              <p:nvPr/>
            </p:nvSpPr>
            <p:spPr bwMode="auto">
              <a:xfrm>
                <a:off x="3761" y="181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24" name="Line 814"/>
              <p:cNvSpPr>
                <a:spLocks noChangeShapeType="1"/>
              </p:cNvSpPr>
              <p:nvPr/>
            </p:nvSpPr>
            <p:spPr bwMode="auto">
              <a:xfrm>
                <a:off x="3314"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25" name="Line 815"/>
              <p:cNvSpPr>
                <a:spLocks noChangeShapeType="1"/>
              </p:cNvSpPr>
              <p:nvPr/>
            </p:nvSpPr>
            <p:spPr bwMode="auto">
              <a:xfrm>
                <a:off x="3308"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26" name="Line 816"/>
              <p:cNvSpPr>
                <a:spLocks noChangeShapeType="1"/>
              </p:cNvSpPr>
              <p:nvPr/>
            </p:nvSpPr>
            <p:spPr bwMode="auto">
              <a:xfrm>
                <a:off x="3556"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27" name="Line 817"/>
              <p:cNvSpPr>
                <a:spLocks noChangeShapeType="1"/>
              </p:cNvSpPr>
              <p:nvPr/>
            </p:nvSpPr>
            <p:spPr bwMode="auto">
              <a:xfrm>
                <a:off x="3550"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28" name="Line 818"/>
              <p:cNvSpPr>
                <a:spLocks noChangeShapeType="1"/>
              </p:cNvSpPr>
              <p:nvPr/>
            </p:nvSpPr>
            <p:spPr bwMode="auto">
              <a:xfrm>
                <a:off x="3544" y="134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29" name="Line 819"/>
              <p:cNvSpPr>
                <a:spLocks noChangeShapeType="1"/>
              </p:cNvSpPr>
              <p:nvPr/>
            </p:nvSpPr>
            <p:spPr bwMode="auto">
              <a:xfrm>
                <a:off x="3537" y="13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0" name="Line 820"/>
              <p:cNvSpPr>
                <a:spLocks noChangeShapeType="1"/>
              </p:cNvSpPr>
              <p:nvPr/>
            </p:nvSpPr>
            <p:spPr bwMode="auto">
              <a:xfrm>
                <a:off x="3818"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1" name="Line 821"/>
              <p:cNvSpPr>
                <a:spLocks noChangeShapeType="1"/>
              </p:cNvSpPr>
              <p:nvPr/>
            </p:nvSpPr>
            <p:spPr bwMode="auto">
              <a:xfrm>
                <a:off x="3812"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2" name="Line 822"/>
              <p:cNvSpPr>
                <a:spLocks noChangeShapeType="1"/>
              </p:cNvSpPr>
              <p:nvPr/>
            </p:nvSpPr>
            <p:spPr bwMode="auto">
              <a:xfrm>
                <a:off x="3059"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3" name="Line 823"/>
              <p:cNvSpPr>
                <a:spLocks noChangeShapeType="1"/>
              </p:cNvSpPr>
              <p:nvPr/>
            </p:nvSpPr>
            <p:spPr bwMode="auto">
              <a:xfrm>
                <a:off x="3052"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4" name="Line 824"/>
              <p:cNvSpPr>
                <a:spLocks noChangeShapeType="1"/>
              </p:cNvSpPr>
              <p:nvPr/>
            </p:nvSpPr>
            <p:spPr bwMode="auto">
              <a:xfrm>
                <a:off x="4080"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5" name="Line 825"/>
              <p:cNvSpPr>
                <a:spLocks noChangeShapeType="1"/>
              </p:cNvSpPr>
              <p:nvPr/>
            </p:nvSpPr>
            <p:spPr bwMode="auto">
              <a:xfrm>
                <a:off x="4073"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6" name="Line 826"/>
              <p:cNvSpPr>
                <a:spLocks noChangeShapeType="1"/>
              </p:cNvSpPr>
              <p:nvPr/>
            </p:nvSpPr>
            <p:spPr bwMode="auto">
              <a:xfrm>
                <a:off x="5222"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7" name="Line 827"/>
              <p:cNvSpPr>
                <a:spLocks noChangeShapeType="1"/>
              </p:cNvSpPr>
              <p:nvPr/>
            </p:nvSpPr>
            <p:spPr bwMode="auto">
              <a:xfrm>
                <a:off x="5216"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8" name="Line 828"/>
              <p:cNvSpPr>
                <a:spLocks noChangeShapeType="1"/>
              </p:cNvSpPr>
              <p:nvPr/>
            </p:nvSpPr>
            <p:spPr bwMode="auto">
              <a:xfrm>
                <a:off x="2165"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39" name="Line 829"/>
              <p:cNvSpPr>
                <a:spLocks noChangeShapeType="1"/>
              </p:cNvSpPr>
              <p:nvPr/>
            </p:nvSpPr>
            <p:spPr bwMode="auto">
              <a:xfrm>
                <a:off x="2159"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0" name="Line 830"/>
              <p:cNvSpPr>
                <a:spLocks noChangeShapeType="1"/>
              </p:cNvSpPr>
              <p:nvPr/>
            </p:nvSpPr>
            <p:spPr bwMode="auto">
              <a:xfrm>
                <a:off x="3620"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1" name="Line 831"/>
              <p:cNvSpPr>
                <a:spLocks noChangeShapeType="1"/>
              </p:cNvSpPr>
              <p:nvPr/>
            </p:nvSpPr>
            <p:spPr bwMode="auto">
              <a:xfrm>
                <a:off x="3614"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2" name="Line 832"/>
              <p:cNvSpPr>
                <a:spLocks noChangeShapeType="1"/>
              </p:cNvSpPr>
              <p:nvPr/>
            </p:nvSpPr>
            <p:spPr bwMode="auto">
              <a:xfrm>
                <a:off x="2401"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3" name="Line 833"/>
              <p:cNvSpPr>
                <a:spLocks noChangeShapeType="1"/>
              </p:cNvSpPr>
              <p:nvPr/>
            </p:nvSpPr>
            <p:spPr bwMode="auto">
              <a:xfrm>
                <a:off x="2395"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4" name="Line 834"/>
              <p:cNvSpPr>
                <a:spLocks noChangeShapeType="1"/>
              </p:cNvSpPr>
              <p:nvPr/>
            </p:nvSpPr>
            <p:spPr bwMode="auto">
              <a:xfrm>
                <a:off x="2752"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5" name="Line 835"/>
              <p:cNvSpPr>
                <a:spLocks noChangeShapeType="1"/>
              </p:cNvSpPr>
              <p:nvPr/>
            </p:nvSpPr>
            <p:spPr bwMode="auto">
              <a:xfrm>
                <a:off x="2746"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6" name="Line 836"/>
              <p:cNvSpPr>
                <a:spLocks noChangeShapeType="1"/>
              </p:cNvSpPr>
              <p:nvPr/>
            </p:nvSpPr>
            <p:spPr bwMode="auto">
              <a:xfrm>
                <a:off x="3486"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7" name="Line 837"/>
              <p:cNvSpPr>
                <a:spLocks noChangeShapeType="1"/>
              </p:cNvSpPr>
              <p:nvPr/>
            </p:nvSpPr>
            <p:spPr bwMode="auto">
              <a:xfrm>
                <a:off x="3480"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8" name="Line 838"/>
              <p:cNvSpPr>
                <a:spLocks noChangeShapeType="1"/>
              </p:cNvSpPr>
              <p:nvPr/>
            </p:nvSpPr>
            <p:spPr bwMode="auto">
              <a:xfrm>
                <a:off x="3480"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49" name="Line 839"/>
              <p:cNvSpPr>
                <a:spLocks noChangeShapeType="1"/>
              </p:cNvSpPr>
              <p:nvPr/>
            </p:nvSpPr>
            <p:spPr bwMode="auto">
              <a:xfrm>
                <a:off x="3474"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0" name="Line 840"/>
              <p:cNvSpPr>
                <a:spLocks noChangeShapeType="1"/>
              </p:cNvSpPr>
              <p:nvPr/>
            </p:nvSpPr>
            <p:spPr bwMode="auto">
              <a:xfrm>
                <a:off x="2593"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1" name="Line 841"/>
              <p:cNvSpPr>
                <a:spLocks noChangeShapeType="1"/>
              </p:cNvSpPr>
              <p:nvPr/>
            </p:nvSpPr>
            <p:spPr bwMode="auto">
              <a:xfrm>
                <a:off x="2586"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2" name="Line 842"/>
              <p:cNvSpPr>
                <a:spLocks noChangeShapeType="1"/>
              </p:cNvSpPr>
              <p:nvPr/>
            </p:nvSpPr>
            <p:spPr bwMode="auto">
              <a:xfrm>
                <a:off x="2663"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3" name="Line 843"/>
              <p:cNvSpPr>
                <a:spLocks noChangeShapeType="1"/>
              </p:cNvSpPr>
              <p:nvPr/>
            </p:nvSpPr>
            <p:spPr bwMode="auto">
              <a:xfrm>
                <a:off x="2657"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4" name="Line 844"/>
              <p:cNvSpPr>
                <a:spLocks noChangeShapeType="1"/>
              </p:cNvSpPr>
              <p:nvPr/>
            </p:nvSpPr>
            <p:spPr bwMode="auto">
              <a:xfrm>
                <a:off x="2593"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5" name="Line 845"/>
              <p:cNvSpPr>
                <a:spLocks noChangeShapeType="1"/>
              </p:cNvSpPr>
              <p:nvPr/>
            </p:nvSpPr>
            <p:spPr bwMode="auto">
              <a:xfrm>
                <a:off x="2586"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6" name="Line 846"/>
              <p:cNvSpPr>
                <a:spLocks noChangeShapeType="1"/>
              </p:cNvSpPr>
              <p:nvPr/>
            </p:nvSpPr>
            <p:spPr bwMode="auto">
              <a:xfrm>
                <a:off x="156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7" name="Line 847"/>
              <p:cNvSpPr>
                <a:spLocks noChangeShapeType="1"/>
              </p:cNvSpPr>
              <p:nvPr/>
            </p:nvSpPr>
            <p:spPr bwMode="auto">
              <a:xfrm>
                <a:off x="155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8" name="Line 848"/>
              <p:cNvSpPr>
                <a:spLocks noChangeShapeType="1"/>
              </p:cNvSpPr>
              <p:nvPr/>
            </p:nvSpPr>
            <p:spPr bwMode="auto">
              <a:xfrm>
                <a:off x="1693"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59" name="Line 849"/>
              <p:cNvSpPr>
                <a:spLocks noChangeShapeType="1"/>
              </p:cNvSpPr>
              <p:nvPr/>
            </p:nvSpPr>
            <p:spPr bwMode="auto">
              <a:xfrm>
                <a:off x="1687" y="328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0" name="Line 850"/>
              <p:cNvSpPr>
                <a:spLocks noChangeShapeType="1"/>
              </p:cNvSpPr>
              <p:nvPr/>
            </p:nvSpPr>
            <p:spPr bwMode="auto">
              <a:xfrm>
                <a:off x="3237"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1" name="Line 851"/>
              <p:cNvSpPr>
                <a:spLocks noChangeShapeType="1"/>
              </p:cNvSpPr>
              <p:nvPr/>
            </p:nvSpPr>
            <p:spPr bwMode="auto">
              <a:xfrm>
                <a:off x="3231"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2" name="Line 852"/>
              <p:cNvSpPr>
                <a:spLocks noChangeShapeType="1"/>
              </p:cNvSpPr>
              <p:nvPr/>
            </p:nvSpPr>
            <p:spPr bwMode="auto">
              <a:xfrm>
                <a:off x="3180"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3" name="Line 853"/>
              <p:cNvSpPr>
                <a:spLocks noChangeShapeType="1"/>
              </p:cNvSpPr>
              <p:nvPr/>
            </p:nvSpPr>
            <p:spPr bwMode="auto">
              <a:xfrm>
                <a:off x="3174"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4" name="Line 854"/>
              <p:cNvSpPr>
                <a:spLocks noChangeShapeType="1"/>
              </p:cNvSpPr>
              <p:nvPr/>
            </p:nvSpPr>
            <p:spPr bwMode="auto">
              <a:xfrm>
                <a:off x="2452"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5" name="Line 855"/>
              <p:cNvSpPr>
                <a:spLocks noChangeShapeType="1"/>
              </p:cNvSpPr>
              <p:nvPr/>
            </p:nvSpPr>
            <p:spPr bwMode="auto">
              <a:xfrm>
                <a:off x="2446"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6" name="Line 856"/>
              <p:cNvSpPr>
                <a:spLocks noChangeShapeType="1"/>
              </p:cNvSpPr>
              <p:nvPr/>
            </p:nvSpPr>
            <p:spPr bwMode="auto">
              <a:xfrm>
                <a:off x="2963"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7" name="Line 857"/>
              <p:cNvSpPr>
                <a:spLocks noChangeShapeType="1"/>
              </p:cNvSpPr>
              <p:nvPr/>
            </p:nvSpPr>
            <p:spPr bwMode="auto">
              <a:xfrm>
                <a:off x="2957"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8" name="Line 858"/>
              <p:cNvSpPr>
                <a:spLocks noChangeShapeType="1"/>
              </p:cNvSpPr>
              <p:nvPr/>
            </p:nvSpPr>
            <p:spPr bwMode="auto">
              <a:xfrm>
                <a:off x="3397"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69" name="Line 859"/>
              <p:cNvSpPr>
                <a:spLocks noChangeShapeType="1"/>
              </p:cNvSpPr>
              <p:nvPr/>
            </p:nvSpPr>
            <p:spPr bwMode="auto">
              <a:xfrm>
                <a:off x="3391" y="328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0" name="Line 860"/>
              <p:cNvSpPr>
                <a:spLocks noChangeShapeType="1"/>
              </p:cNvSpPr>
              <p:nvPr/>
            </p:nvSpPr>
            <p:spPr bwMode="auto">
              <a:xfrm>
                <a:off x="3461"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1" name="Line 861"/>
              <p:cNvSpPr>
                <a:spLocks noChangeShapeType="1"/>
              </p:cNvSpPr>
              <p:nvPr/>
            </p:nvSpPr>
            <p:spPr bwMode="auto">
              <a:xfrm>
                <a:off x="3454"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2" name="Line 862"/>
              <p:cNvSpPr>
                <a:spLocks noChangeShapeType="1"/>
              </p:cNvSpPr>
              <p:nvPr/>
            </p:nvSpPr>
            <p:spPr bwMode="auto">
              <a:xfrm>
                <a:off x="2606"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3" name="Line 863"/>
              <p:cNvSpPr>
                <a:spLocks noChangeShapeType="1"/>
              </p:cNvSpPr>
              <p:nvPr/>
            </p:nvSpPr>
            <p:spPr bwMode="auto">
              <a:xfrm>
                <a:off x="2599"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4" name="Line 864"/>
              <p:cNvSpPr>
                <a:spLocks noChangeShapeType="1"/>
              </p:cNvSpPr>
              <p:nvPr/>
            </p:nvSpPr>
            <p:spPr bwMode="auto">
              <a:xfrm>
                <a:off x="2401"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5" name="Line 865"/>
              <p:cNvSpPr>
                <a:spLocks noChangeShapeType="1"/>
              </p:cNvSpPr>
              <p:nvPr/>
            </p:nvSpPr>
            <p:spPr bwMode="auto">
              <a:xfrm>
                <a:off x="2395"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6" name="Line 866"/>
              <p:cNvSpPr>
                <a:spLocks noChangeShapeType="1"/>
              </p:cNvSpPr>
              <p:nvPr/>
            </p:nvSpPr>
            <p:spPr bwMode="auto">
              <a:xfrm>
                <a:off x="2050"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7" name="Line 867"/>
              <p:cNvSpPr>
                <a:spLocks noChangeShapeType="1"/>
              </p:cNvSpPr>
              <p:nvPr/>
            </p:nvSpPr>
            <p:spPr bwMode="auto">
              <a:xfrm>
                <a:off x="2044"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8" name="Line 868"/>
              <p:cNvSpPr>
                <a:spLocks noChangeShapeType="1"/>
              </p:cNvSpPr>
              <p:nvPr/>
            </p:nvSpPr>
            <p:spPr bwMode="auto">
              <a:xfrm>
                <a:off x="2350"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79" name="Line 869"/>
              <p:cNvSpPr>
                <a:spLocks noChangeShapeType="1"/>
              </p:cNvSpPr>
              <p:nvPr/>
            </p:nvSpPr>
            <p:spPr bwMode="auto">
              <a:xfrm>
                <a:off x="2344"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0" name="Line 870"/>
              <p:cNvSpPr>
                <a:spLocks noChangeShapeType="1"/>
              </p:cNvSpPr>
              <p:nvPr/>
            </p:nvSpPr>
            <p:spPr bwMode="auto">
              <a:xfrm>
                <a:off x="2478" y="9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1" name="Line 871"/>
              <p:cNvSpPr>
                <a:spLocks noChangeShapeType="1"/>
              </p:cNvSpPr>
              <p:nvPr/>
            </p:nvSpPr>
            <p:spPr bwMode="auto">
              <a:xfrm>
                <a:off x="2472" y="90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2" name="Line 872"/>
              <p:cNvSpPr>
                <a:spLocks noChangeShapeType="1"/>
              </p:cNvSpPr>
              <p:nvPr/>
            </p:nvSpPr>
            <p:spPr bwMode="auto">
              <a:xfrm>
                <a:off x="3627"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3" name="Line 873"/>
              <p:cNvSpPr>
                <a:spLocks noChangeShapeType="1"/>
              </p:cNvSpPr>
              <p:nvPr/>
            </p:nvSpPr>
            <p:spPr bwMode="auto">
              <a:xfrm>
                <a:off x="3620"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4" name="Line 874"/>
              <p:cNvSpPr>
                <a:spLocks noChangeShapeType="1"/>
              </p:cNvSpPr>
              <p:nvPr/>
            </p:nvSpPr>
            <p:spPr bwMode="auto">
              <a:xfrm>
                <a:off x="3282"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5" name="Line 875"/>
              <p:cNvSpPr>
                <a:spLocks noChangeShapeType="1"/>
              </p:cNvSpPr>
              <p:nvPr/>
            </p:nvSpPr>
            <p:spPr bwMode="auto">
              <a:xfrm>
                <a:off x="3276"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6" name="Line 876"/>
              <p:cNvSpPr>
                <a:spLocks noChangeShapeType="1"/>
              </p:cNvSpPr>
              <p:nvPr/>
            </p:nvSpPr>
            <p:spPr bwMode="auto">
              <a:xfrm>
                <a:off x="3722"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7" name="Line 877"/>
              <p:cNvSpPr>
                <a:spLocks noChangeShapeType="1"/>
              </p:cNvSpPr>
              <p:nvPr/>
            </p:nvSpPr>
            <p:spPr bwMode="auto">
              <a:xfrm>
                <a:off x="3716"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8" name="Line 878"/>
              <p:cNvSpPr>
                <a:spLocks noChangeShapeType="1"/>
              </p:cNvSpPr>
              <p:nvPr/>
            </p:nvSpPr>
            <p:spPr bwMode="auto">
              <a:xfrm>
                <a:off x="3250"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89" name="Line 879"/>
              <p:cNvSpPr>
                <a:spLocks noChangeShapeType="1"/>
              </p:cNvSpPr>
              <p:nvPr/>
            </p:nvSpPr>
            <p:spPr bwMode="auto">
              <a:xfrm>
                <a:off x="3244"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0" name="Line 880"/>
              <p:cNvSpPr>
                <a:spLocks noChangeShapeType="1"/>
              </p:cNvSpPr>
              <p:nvPr/>
            </p:nvSpPr>
            <p:spPr bwMode="auto">
              <a:xfrm>
                <a:off x="3103"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1" name="Line 881"/>
              <p:cNvSpPr>
                <a:spLocks noChangeShapeType="1"/>
              </p:cNvSpPr>
              <p:nvPr/>
            </p:nvSpPr>
            <p:spPr bwMode="auto">
              <a:xfrm>
                <a:off x="3097"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2" name="Line 882"/>
              <p:cNvSpPr>
                <a:spLocks noChangeShapeType="1"/>
              </p:cNvSpPr>
              <p:nvPr/>
            </p:nvSpPr>
            <p:spPr bwMode="auto">
              <a:xfrm>
                <a:off x="3697"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3" name="Line 883"/>
              <p:cNvSpPr>
                <a:spLocks noChangeShapeType="1"/>
              </p:cNvSpPr>
              <p:nvPr/>
            </p:nvSpPr>
            <p:spPr bwMode="auto">
              <a:xfrm>
                <a:off x="3690"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4" name="Line 884"/>
              <p:cNvSpPr>
                <a:spLocks noChangeShapeType="1"/>
              </p:cNvSpPr>
              <p:nvPr/>
            </p:nvSpPr>
            <p:spPr bwMode="auto">
              <a:xfrm>
                <a:off x="3869"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5" name="Line 885"/>
              <p:cNvSpPr>
                <a:spLocks noChangeShapeType="1"/>
              </p:cNvSpPr>
              <p:nvPr/>
            </p:nvSpPr>
            <p:spPr bwMode="auto">
              <a:xfrm>
                <a:off x="3863"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6" name="Line 886"/>
              <p:cNvSpPr>
                <a:spLocks noChangeShapeType="1"/>
              </p:cNvSpPr>
              <p:nvPr/>
            </p:nvSpPr>
            <p:spPr bwMode="auto">
              <a:xfrm>
                <a:off x="2720"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7" name="Line 887"/>
              <p:cNvSpPr>
                <a:spLocks noChangeShapeType="1"/>
              </p:cNvSpPr>
              <p:nvPr/>
            </p:nvSpPr>
            <p:spPr bwMode="auto">
              <a:xfrm>
                <a:off x="2714"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8" name="Line 888"/>
              <p:cNvSpPr>
                <a:spLocks noChangeShapeType="1"/>
              </p:cNvSpPr>
              <p:nvPr/>
            </p:nvSpPr>
            <p:spPr bwMode="auto">
              <a:xfrm>
                <a:off x="3020"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99" name="Line 889"/>
              <p:cNvSpPr>
                <a:spLocks noChangeShapeType="1"/>
              </p:cNvSpPr>
              <p:nvPr/>
            </p:nvSpPr>
            <p:spPr bwMode="auto">
              <a:xfrm>
                <a:off x="3014"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0" name="Line 890"/>
              <p:cNvSpPr>
                <a:spLocks noChangeShapeType="1"/>
              </p:cNvSpPr>
              <p:nvPr/>
            </p:nvSpPr>
            <p:spPr bwMode="auto">
              <a:xfrm>
                <a:off x="2165"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1" name="Line 891"/>
              <p:cNvSpPr>
                <a:spLocks noChangeShapeType="1"/>
              </p:cNvSpPr>
              <p:nvPr/>
            </p:nvSpPr>
            <p:spPr bwMode="auto">
              <a:xfrm>
                <a:off x="2159"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2" name="Line 892"/>
              <p:cNvSpPr>
                <a:spLocks noChangeShapeType="1"/>
              </p:cNvSpPr>
              <p:nvPr/>
            </p:nvSpPr>
            <p:spPr bwMode="auto">
              <a:xfrm>
                <a:off x="2465"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3" name="Line 893"/>
              <p:cNvSpPr>
                <a:spLocks noChangeShapeType="1"/>
              </p:cNvSpPr>
              <p:nvPr/>
            </p:nvSpPr>
            <p:spPr bwMode="auto">
              <a:xfrm>
                <a:off x="2459"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4" name="Line 894"/>
              <p:cNvSpPr>
                <a:spLocks noChangeShapeType="1"/>
              </p:cNvSpPr>
              <p:nvPr/>
            </p:nvSpPr>
            <p:spPr bwMode="auto">
              <a:xfrm>
                <a:off x="2612"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5" name="Line 895"/>
              <p:cNvSpPr>
                <a:spLocks noChangeShapeType="1"/>
              </p:cNvSpPr>
              <p:nvPr/>
            </p:nvSpPr>
            <p:spPr bwMode="auto">
              <a:xfrm>
                <a:off x="2606" y="6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6" name="Line 896"/>
              <p:cNvSpPr>
                <a:spLocks noChangeShapeType="1"/>
              </p:cNvSpPr>
              <p:nvPr/>
            </p:nvSpPr>
            <p:spPr bwMode="auto">
              <a:xfrm>
                <a:off x="2682"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7" name="Line 897"/>
              <p:cNvSpPr>
                <a:spLocks noChangeShapeType="1"/>
              </p:cNvSpPr>
              <p:nvPr/>
            </p:nvSpPr>
            <p:spPr bwMode="auto">
              <a:xfrm>
                <a:off x="2676"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8" name="Line 898"/>
              <p:cNvSpPr>
                <a:spLocks noChangeShapeType="1"/>
              </p:cNvSpPr>
              <p:nvPr/>
            </p:nvSpPr>
            <p:spPr bwMode="auto">
              <a:xfrm>
                <a:off x="2599"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09" name="Line 899"/>
              <p:cNvSpPr>
                <a:spLocks noChangeShapeType="1"/>
              </p:cNvSpPr>
              <p:nvPr/>
            </p:nvSpPr>
            <p:spPr bwMode="auto">
              <a:xfrm>
                <a:off x="2593"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0" name="Line 900"/>
              <p:cNvSpPr>
                <a:spLocks noChangeShapeType="1"/>
              </p:cNvSpPr>
              <p:nvPr/>
            </p:nvSpPr>
            <p:spPr bwMode="auto">
              <a:xfrm>
                <a:off x="2503"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1" name="Line 901"/>
              <p:cNvSpPr>
                <a:spLocks noChangeShapeType="1"/>
              </p:cNvSpPr>
              <p:nvPr/>
            </p:nvSpPr>
            <p:spPr bwMode="auto">
              <a:xfrm>
                <a:off x="2497"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2" name="Line 902"/>
              <p:cNvSpPr>
                <a:spLocks noChangeShapeType="1"/>
              </p:cNvSpPr>
              <p:nvPr/>
            </p:nvSpPr>
            <p:spPr bwMode="auto">
              <a:xfrm>
                <a:off x="2421"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3" name="Line 903"/>
              <p:cNvSpPr>
                <a:spLocks noChangeShapeType="1"/>
              </p:cNvSpPr>
              <p:nvPr/>
            </p:nvSpPr>
            <p:spPr bwMode="auto">
              <a:xfrm>
                <a:off x="2414"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4" name="Line 904"/>
              <p:cNvSpPr>
                <a:spLocks noChangeShapeType="1"/>
              </p:cNvSpPr>
              <p:nvPr/>
            </p:nvSpPr>
            <p:spPr bwMode="auto">
              <a:xfrm>
                <a:off x="2542"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5" name="Line 905"/>
              <p:cNvSpPr>
                <a:spLocks noChangeShapeType="1"/>
              </p:cNvSpPr>
              <p:nvPr/>
            </p:nvSpPr>
            <p:spPr bwMode="auto">
              <a:xfrm>
                <a:off x="2535"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6" name="Line 906"/>
              <p:cNvSpPr>
                <a:spLocks noChangeShapeType="1"/>
              </p:cNvSpPr>
              <p:nvPr/>
            </p:nvSpPr>
            <p:spPr bwMode="auto">
              <a:xfrm>
                <a:off x="3180"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7" name="Line 907"/>
              <p:cNvSpPr>
                <a:spLocks noChangeShapeType="1"/>
              </p:cNvSpPr>
              <p:nvPr/>
            </p:nvSpPr>
            <p:spPr bwMode="auto">
              <a:xfrm>
                <a:off x="3174"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8" name="Line 908"/>
              <p:cNvSpPr>
                <a:spLocks noChangeShapeType="1"/>
              </p:cNvSpPr>
              <p:nvPr/>
            </p:nvSpPr>
            <p:spPr bwMode="auto">
              <a:xfrm>
                <a:off x="3563"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19" name="Line 909"/>
              <p:cNvSpPr>
                <a:spLocks noChangeShapeType="1"/>
              </p:cNvSpPr>
              <p:nvPr/>
            </p:nvSpPr>
            <p:spPr bwMode="auto">
              <a:xfrm>
                <a:off x="3556"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0" name="Line 910"/>
              <p:cNvSpPr>
                <a:spLocks noChangeShapeType="1"/>
              </p:cNvSpPr>
              <p:nvPr/>
            </p:nvSpPr>
            <p:spPr bwMode="auto">
              <a:xfrm>
                <a:off x="2191"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1" name="Line 911"/>
              <p:cNvSpPr>
                <a:spLocks noChangeShapeType="1"/>
              </p:cNvSpPr>
              <p:nvPr/>
            </p:nvSpPr>
            <p:spPr bwMode="auto">
              <a:xfrm>
                <a:off x="2184" y="337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2" name="Line 912"/>
              <p:cNvSpPr>
                <a:spLocks noChangeShapeType="1"/>
              </p:cNvSpPr>
              <p:nvPr/>
            </p:nvSpPr>
            <p:spPr bwMode="auto">
              <a:xfrm>
                <a:off x="2631"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3" name="Line 913"/>
              <p:cNvSpPr>
                <a:spLocks noChangeShapeType="1"/>
              </p:cNvSpPr>
              <p:nvPr/>
            </p:nvSpPr>
            <p:spPr bwMode="auto">
              <a:xfrm>
                <a:off x="2625"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4" name="Line 914"/>
              <p:cNvSpPr>
                <a:spLocks noChangeShapeType="1"/>
              </p:cNvSpPr>
              <p:nvPr/>
            </p:nvSpPr>
            <p:spPr bwMode="auto">
              <a:xfrm>
                <a:off x="3505"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5" name="Line 915"/>
              <p:cNvSpPr>
                <a:spLocks noChangeShapeType="1"/>
              </p:cNvSpPr>
              <p:nvPr/>
            </p:nvSpPr>
            <p:spPr bwMode="auto">
              <a:xfrm>
                <a:off x="3499"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6" name="Line 916"/>
              <p:cNvSpPr>
                <a:spLocks noChangeShapeType="1"/>
              </p:cNvSpPr>
              <p:nvPr/>
            </p:nvSpPr>
            <p:spPr bwMode="auto">
              <a:xfrm>
                <a:off x="3544"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7" name="Line 917"/>
              <p:cNvSpPr>
                <a:spLocks noChangeShapeType="1"/>
              </p:cNvSpPr>
              <p:nvPr/>
            </p:nvSpPr>
            <p:spPr bwMode="auto">
              <a:xfrm>
                <a:off x="3537"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8" name="Line 918"/>
              <p:cNvSpPr>
                <a:spLocks noChangeShapeType="1"/>
              </p:cNvSpPr>
              <p:nvPr/>
            </p:nvSpPr>
            <p:spPr bwMode="auto">
              <a:xfrm>
                <a:off x="2070"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29" name="Line 919"/>
              <p:cNvSpPr>
                <a:spLocks noChangeShapeType="1"/>
              </p:cNvSpPr>
              <p:nvPr/>
            </p:nvSpPr>
            <p:spPr bwMode="auto">
              <a:xfrm>
                <a:off x="2063"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0" name="Line 920"/>
              <p:cNvSpPr>
                <a:spLocks noChangeShapeType="1"/>
              </p:cNvSpPr>
              <p:nvPr/>
            </p:nvSpPr>
            <p:spPr bwMode="auto">
              <a:xfrm>
                <a:off x="3129"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1" name="Line 921"/>
              <p:cNvSpPr>
                <a:spLocks noChangeShapeType="1"/>
              </p:cNvSpPr>
              <p:nvPr/>
            </p:nvSpPr>
            <p:spPr bwMode="auto">
              <a:xfrm>
                <a:off x="3123" y="225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2" name="Line 922"/>
              <p:cNvSpPr>
                <a:spLocks noChangeShapeType="1"/>
              </p:cNvSpPr>
              <p:nvPr/>
            </p:nvSpPr>
            <p:spPr bwMode="auto">
              <a:xfrm>
                <a:off x="3448"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3" name="Line 923"/>
              <p:cNvSpPr>
                <a:spLocks noChangeShapeType="1"/>
              </p:cNvSpPr>
              <p:nvPr/>
            </p:nvSpPr>
            <p:spPr bwMode="auto">
              <a:xfrm>
                <a:off x="3442"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4" name="Line 924"/>
              <p:cNvSpPr>
                <a:spLocks noChangeShapeType="1"/>
              </p:cNvSpPr>
              <p:nvPr/>
            </p:nvSpPr>
            <p:spPr bwMode="auto">
              <a:xfrm>
                <a:off x="1795"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5" name="Line 925"/>
              <p:cNvSpPr>
                <a:spLocks noChangeShapeType="1"/>
              </p:cNvSpPr>
              <p:nvPr/>
            </p:nvSpPr>
            <p:spPr bwMode="auto">
              <a:xfrm>
                <a:off x="1789"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6" name="Line 926"/>
              <p:cNvSpPr>
                <a:spLocks noChangeShapeType="1"/>
              </p:cNvSpPr>
              <p:nvPr/>
            </p:nvSpPr>
            <p:spPr bwMode="auto">
              <a:xfrm>
                <a:off x="2797"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7" name="Line 927"/>
              <p:cNvSpPr>
                <a:spLocks noChangeShapeType="1"/>
              </p:cNvSpPr>
              <p:nvPr/>
            </p:nvSpPr>
            <p:spPr bwMode="auto">
              <a:xfrm>
                <a:off x="2791" y="21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8" name="Line 928"/>
              <p:cNvSpPr>
                <a:spLocks noChangeShapeType="1"/>
              </p:cNvSpPr>
              <p:nvPr/>
            </p:nvSpPr>
            <p:spPr bwMode="auto">
              <a:xfrm>
                <a:off x="3544"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39" name="Line 929"/>
              <p:cNvSpPr>
                <a:spLocks noChangeShapeType="1"/>
              </p:cNvSpPr>
              <p:nvPr/>
            </p:nvSpPr>
            <p:spPr bwMode="auto">
              <a:xfrm>
                <a:off x="3537"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0" name="Line 930"/>
              <p:cNvSpPr>
                <a:spLocks noChangeShapeType="1"/>
              </p:cNvSpPr>
              <p:nvPr/>
            </p:nvSpPr>
            <p:spPr bwMode="auto">
              <a:xfrm>
                <a:off x="3199"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1" name="Line 931"/>
              <p:cNvSpPr>
                <a:spLocks noChangeShapeType="1"/>
              </p:cNvSpPr>
              <p:nvPr/>
            </p:nvSpPr>
            <p:spPr bwMode="auto">
              <a:xfrm>
                <a:off x="3193" y="316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2" name="Line 932"/>
              <p:cNvSpPr>
                <a:spLocks noChangeShapeType="1"/>
              </p:cNvSpPr>
              <p:nvPr/>
            </p:nvSpPr>
            <p:spPr bwMode="auto">
              <a:xfrm>
                <a:off x="1916"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3" name="Line 933"/>
              <p:cNvSpPr>
                <a:spLocks noChangeShapeType="1"/>
              </p:cNvSpPr>
              <p:nvPr/>
            </p:nvSpPr>
            <p:spPr bwMode="auto">
              <a:xfrm>
                <a:off x="1910"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4" name="Line 934"/>
              <p:cNvSpPr>
                <a:spLocks noChangeShapeType="1"/>
              </p:cNvSpPr>
              <p:nvPr/>
            </p:nvSpPr>
            <p:spPr bwMode="auto">
              <a:xfrm>
                <a:off x="2523"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5" name="Line 935"/>
              <p:cNvSpPr>
                <a:spLocks noChangeShapeType="1"/>
              </p:cNvSpPr>
              <p:nvPr/>
            </p:nvSpPr>
            <p:spPr bwMode="auto">
              <a:xfrm>
                <a:off x="2516"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6" name="Line 936"/>
              <p:cNvSpPr>
                <a:spLocks noChangeShapeType="1"/>
              </p:cNvSpPr>
              <p:nvPr/>
            </p:nvSpPr>
            <p:spPr bwMode="auto">
              <a:xfrm>
                <a:off x="3040"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7" name="Line 937"/>
              <p:cNvSpPr>
                <a:spLocks noChangeShapeType="1"/>
              </p:cNvSpPr>
              <p:nvPr/>
            </p:nvSpPr>
            <p:spPr bwMode="auto">
              <a:xfrm>
                <a:off x="3033"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8" name="Line 938"/>
              <p:cNvSpPr>
                <a:spLocks noChangeShapeType="1"/>
              </p:cNvSpPr>
              <p:nvPr/>
            </p:nvSpPr>
            <p:spPr bwMode="auto">
              <a:xfrm>
                <a:off x="2280"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49" name="Line 939"/>
              <p:cNvSpPr>
                <a:spLocks noChangeShapeType="1"/>
              </p:cNvSpPr>
              <p:nvPr/>
            </p:nvSpPr>
            <p:spPr bwMode="auto">
              <a:xfrm>
                <a:off x="2274"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0" name="Line 940"/>
              <p:cNvSpPr>
                <a:spLocks noChangeShapeType="1"/>
              </p:cNvSpPr>
              <p:nvPr/>
            </p:nvSpPr>
            <p:spPr bwMode="auto">
              <a:xfrm>
                <a:off x="3467"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1" name="Line 941"/>
              <p:cNvSpPr>
                <a:spLocks noChangeShapeType="1"/>
              </p:cNvSpPr>
              <p:nvPr/>
            </p:nvSpPr>
            <p:spPr bwMode="auto">
              <a:xfrm>
                <a:off x="3461"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2" name="Line 942"/>
              <p:cNvSpPr>
                <a:spLocks noChangeShapeType="1"/>
              </p:cNvSpPr>
              <p:nvPr/>
            </p:nvSpPr>
            <p:spPr bwMode="auto">
              <a:xfrm>
                <a:off x="3697"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3" name="Line 943"/>
              <p:cNvSpPr>
                <a:spLocks noChangeShapeType="1"/>
              </p:cNvSpPr>
              <p:nvPr/>
            </p:nvSpPr>
            <p:spPr bwMode="auto">
              <a:xfrm>
                <a:off x="3690"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4" name="Line 944"/>
              <p:cNvSpPr>
                <a:spLocks noChangeShapeType="1"/>
              </p:cNvSpPr>
              <p:nvPr/>
            </p:nvSpPr>
            <p:spPr bwMode="auto">
              <a:xfrm>
                <a:off x="2969"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5" name="Line 945"/>
              <p:cNvSpPr>
                <a:spLocks noChangeShapeType="1"/>
              </p:cNvSpPr>
              <p:nvPr/>
            </p:nvSpPr>
            <p:spPr bwMode="auto">
              <a:xfrm>
                <a:off x="2963"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6" name="Line 946"/>
              <p:cNvSpPr>
                <a:spLocks noChangeShapeType="1"/>
              </p:cNvSpPr>
              <p:nvPr/>
            </p:nvSpPr>
            <p:spPr bwMode="auto">
              <a:xfrm>
                <a:off x="2663"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7" name="Line 947"/>
              <p:cNvSpPr>
                <a:spLocks noChangeShapeType="1"/>
              </p:cNvSpPr>
              <p:nvPr/>
            </p:nvSpPr>
            <p:spPr bwMode="auto">
              <a:xfrm>
                <a:off x="2657" y="30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8" name="Line 948"/>
              <p:cNvSpPr>
                <a:spLocks noChangeShapeType="1"/>
              </p:cNvSpPr>
              <p:nvPr/>
            </p:nvSpPr>
            <p:spPr bwMode="auto">
              <a:xfrm>
                <a:off x="2906"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59" name="Line 949"/>
              <p:cNvSpPr>
                <a:spLocks noChangeShapeType="1"/>
              </p:cNvSpPr>
              <p:nvPr/>
            </p:nvSpPr>
            <p:spPr bwMode="auto">
              <a:xfrm>
                <a:off x="2899"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0" name="Line 950"/>
              <p:cNvSpPr>
                <a:spLocks noChangeShapeType="1"/>
              </p:cNvSpPr>
              <p:nvPr/>
            </p:nvSpPr>
            <p:spPr bwMode="auto">
              <a:xfrm>
                <a:off x="3135"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1" name="Line 951"/>
              <p:cNvSpPr>
                <a:spLocks noChangeShapeType="1"/>
              </p:cNvSpPr>
              <p:nvPr/>
            </p:nvSpPr>
            <p:spPr bwMode="auto">
              <a:xfrm>
                <a:off x="3129"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2" name="Line 952"/>
              <p:cNvSpPr>
                <a:spLocks noChangeShapeType="1"/>
              </p:cNvSpPr>
              <p:nvPr/>
            </p:nvSpPr>
            <p:spPr bwMode="auto">
              <a:xfrm>
                <a:off x="2727"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3" name="Line 953"/>
              <p:cNvSpPr>
                <a:spLocks noChangeShapeType="1"/>
              </p:cNvSpPr>
              <p:nvPr/>
            </p:nvSpPr>
            <p:spPr bwMode="auto">
              <a:xfrm>
                <a:off x="2720"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4" name="Line 954"/>
              <p:cNvSpPr>
                <a:spLocks noChangeShapeType="1"/>
              </p:cNvSpPr>
              <p:nvPr/>
            </p:nvSpPr>
            <p:spPr bwMode="auto">
              <a:xfrm>
                <a:off x="227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5" name="Line 955"/>
              <p:cNvSpPr>
                <a:spLocks noChangeShapeType="1"/>
              </p:cNvSpPr>
              <p:nvPr/>
            </p:nvSpPr>
            <p:spPr bwMode="auto">
              <a:xfrm>
                <a:off x="2267"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6" name="Line 956"/>
              <p:cNvSpPr>
                <a:spLocks noChangeShapeType="1"/>
              </p:cNvSpPr>
              <p:nvPr/>
            </p:nvSpPr>
            <p:spPr bwMode="auto">
              <a:xfrm>
                <a:off x="3014"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7" name="Line 957"/>
              <p:cNvSpPr>
                <a:spLocks noChangeShapeType="1"/>
              </p:cNvSpPr>
              <p:nvPr/>
            </p:nvSpPr>
            <p:spPr bwMode="auto">
              <a:xfrm>
                <a:off x="3008"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8" name="Line 958"/>
              <p:cNvSpPr>
                <a:spLocks noChangeShapeType="1"/>
              </p:cNvSpPr>
              <p:nvPr/>
            </p:nvSpPr>
            <p:spPr bwMode="auto">
              <a:xfrm>
                <a:off x="2899"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69" name="Line 959"/>
              <p:cNvSpPr>
                <a:spLocks noChangeShapeType="1"/>
              </p:cNvSpPr>
              <p:nvPr/>
            </p:nvSpPr>
            <p:spPr bwMode="auto">
              <a:xfrm>
                <a:off x="2893"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0" name="Line 960"/>
              <p:cNvSpPr>
                <a:spLocks noChangeShapeType="1"/>
              </p:cNvSpPr>
              <p:nvPr/>
            </p:nvSpPr>
            <p:spPr bwMode="auto">
              <a:xfrm>
                <a:off x="1336"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1" name="Line 961"/>
              <p:cNvSpPr>
                <a:spLocks noChangeShapeType="1"/>
              </p:cNvSpPr>
              <p:nvPr/>
            </p:nvSpPr>
            <p:spPr bwMode="auto">
              <a:xfrm>
                <a:off x="1329"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2" name="Line 962"/>
              <p:cNvSpPr>
                <a:spLocks noChangeShapeType="1"/>
              </p:cNvSpPr>
              <p:nvPr/>
            </p:nvSpPr>
            <p:spPr bwMode="auto">
              <a:xfrm>
                <a:off x="3148"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3" name="Line 963"/>
              <p:cNvSpPr>
                <a:spLocks noChangeShapeType="1"/>
              </p:cNvSpPr>
              <p:nvPr/>
            </p:nvSpPr>
            <p:spPr bwMode="auto">
              <a:xfrm>
                <a:off x="3142"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4" name="Line 964"/>
              <p:cNvSpPr>
                <a:spLocks noChangeShapeType="1"/>
              </p:cNvSpPr>
              <p:nvPr/>
            </p:nvSpPr>
            <p:spPr bwMode="auto">
              <a:xfrm>
                <a:off x="3339"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5" name="Line 965"/>
              <p:cNvSpPr>
                <a:spLocks noChangeShapeType="1"/>
              </p:cNvSpPr>
              <p:nvPr/>
            </p:nvSpPr>
            <p:spPr bwMode="auto">
              <a:xfrm>
                <a:off x="3333"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6" name="Line 966"/>
              <p:cNvSpPr>
                <a:spLocks noChangeShapeType="1"/>
              </p:cNvSpPr>
              <p:nvPr/>
            </p:nvSpPr>
            <p:spPr bwMode="auto">
              <a:xfrm>
                <a:off x="2050"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7" name="Line 967"/>
              <p:cNvSpPr>
                <a:spLocks noChangeShapeType="1"/>
              </p:cNvSpPr>
              <p:nvPr/>
            </p:nvSpPr>
            <p:spPr bwMode="auto">
              <a:xfrm>
                <a:off x="2044"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8" name="Line 968"/>
              <p:cNvSpPr>
                <a:spLocks noChangeShapeType="1"/>
              </p:cNvSpPr>
              <p:nvPr/>
            </p:nvSpPr>
            <p:spPr bwMode="auto">
              <a:xfrm>
                <a:off x="2618"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79" name="Line 969"/>
              <p:cNvSpPr>
                <a:spLocks noChangeShapeType="1"/>
              </p:cNvSpPr>
              <p:nvPr/>
            </p:nvSpPr>
            <p:spPr bwMode="auto">
              <a:xfrm>
                <a:off x="2612"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0" name="Line 970"/>
              <p:cNvSpPr>
                <a:spLocks noChangeShapeType="1"/>
              </p:cNvSpPr>
              <p:nvPr/>
            </p:nvSpPr>
            <p:spPr bwMode="auto">
              <a:xfrm>
                <a:off x="2331"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1" name="Line 971"/>
              <p:cNvSpPr>
                <a:spLocks noChangeShapeType="1"/>
              </p:cNvSpPr>
              <p:nvPr/>
            </p:nvSpPr>
            <p:spPr bwMode="auto">
              <a:xfrm>
                <a:off x="2325"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2" name="Line 972"/>
              <p:cNvSpPr>
                <a:spLocks noChangeShapeType="1"/>
              </p:cNvSpPr>
              <p:nvPr/>
            </p:nvSpPr>
            <p:spPr bwMode="auto">
              <a:xfrm>
                <a:off x="2427"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3" name="Line 973"/>
              <p:cNvSpPr>
                <a:spLocks noChangeShapeType="1"/>
              </p:cNvSpPr>
              <p:nvPr/>
            </p:nvSpPr>
            <p:spPr bwMode="auto">
              <a:xfrm>
                <a:off x="2421" y="21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4" name="Line 974"/>
              <p:cNvSpPr>
                <a:spLocks noChangeShapeType="1"/>
              </p:cNvSpPr>
              <p:nvPr/>
            </p:nvSpPr>
            <p:spPr bwMode="auto">
              <a:xfrm>
                <a:off x="2286"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5" name="Line 975"/>
              <p:cNvSpPr>
                <a:spLocks noChangeShapeType="1"/>
              </p:cNvSpPr>
              <p:nvPr/>
            </p:nvSpPr>
            <p:spPr bwMode="auto">
              <a:xfrm>
                <a:off x="2280"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6" name="Line 976"/>
              <p:cNvSpPr>
                <a:spLocks noChangeShapeType="1"/>
              </p:cNvSpPr>
              <p:nvPr/>
            </p:nvSpPr>
            <p:spPr bwMode="auto">
              <a:xfrm>
                <a:off x="1814"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7" name="Line 977"/>
              <p:cNvSpPr>
                <a:spLocks noChangeShapeType="1"/>
              </p:cNvSpPr>
              <p:nvPr/>
            </p:nvSpPr>
            <p:spPr bwMode="auto">
              <a:xfrm>
                <a:off x="1808"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8" name="Line 978"/>
              <p:cNvSpPr>
                <a:spLocks noChangeShapeType="1"/>
              </p:cNvSpPr>
              <p:nvPr/>
            </p:nvSpPr>
            <p:spPr bwMode="auto">
              <a:xfrm>
                <a:off x="228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89" name="Line 979"/>
              <p:cNvSpPr>
                <a:spLocks noChangeShapeType="1"/>
              </p:cNvSpPr>
              <p:nvPr/>
            </p:nvSpPr>
            <p:spPr bwMode="auto">
              <a:xfrm>
                <a:off x="228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0" name="Line 980"/>
              <p:cNvSpPr>
                <a:spLocks noChangeShapeType="1"/>
              </p:cNvSpPr>
              <p:nvPr/>
            </p:nvSpPr>
            <p:spPr bwMode="auto">
              <a:xfrm>
                <a:off x="3065"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1" name="Line 981"/>
              <p:cNvSpPr>
                <a:spLocks noChangeShapeType="1"/>
              </p:cNvSpPr>
              <p:nvPr/>
            </p:nvSpPr>
            <p:spPr bwMode="auto">
              <a:xfrm>
                <a:off x="3059"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2" name="Line 982"/>
              <p:cNvSpPr>
                <a:spLocks noChangeShapeType="1"/>
              </p:cNvSpPr>
              <p:nvPr/>
            </p:nvSpPr>
            <p:spPr bwMode="auto">
              <a:xfrm>
                <a:off x="1929"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3" name="Line 983"/>
              <p:cNvSpPr>
                <a:spLocks noChangeShapeType="1"/>
              </p:cNvSpPr>
              <p:nvPr/>
            </p:nvSpPr>
            <p:spPr bwMode="auto">
              <a:xfrm>
                <a:off x="1923" y="30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4" name="Line 984"/>
              <p:cNvSpPr>
                <a:spLocks noChangeShapeType="1"/>
              </p:cNvSpPr>
              <p:nvPr/>
            </p:nvSpPr>
            <p:spPr bwMode="auto">
              <a:xfrm>
                <a:off x="2306"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5" name="Line 985"/>
              <p:cNvSpPr>
                <a:spLocks noChangeShapeType="1"/>
              </p:cNvSpPr>
              <p:nvPr/>
            </p:nvSpPr>
            <p:spPr bwMode="auto">
              <a:xfrm>
                <a:off x="2299"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6" name="Line 986"/>
              <p:cNvSpPr>
                <a:spLocks noChangeShapeType="1"/>
              </p:cNvSpPr>
              <p:nvPr/>
            </p:nvSpPr>
            <p:spPr bwMode="auto">
              <a:xfrm>
                <a:off x="1757"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7" name="Line 987"/>
              <p:cNvSpPr>
                <a:spLocks noChangeShapeType="1"/>
              </p:cNvSpPr>
              <p:nvPr/>
            </p:nvSpPr>
            <p:spPr bwMode="auto">
              <a:xfrm>
                <a:off x="1750"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8" name="Line 988"/>
              <p:cNvSpPr>
                <a:spLocks noChangeShapeType="1"/>
              </p:cNvSpPr>
              <p:nvPr/>
            </p:nvSpPr>
            <p:spPr bwMode="auto">
              <a:xfrm>
                <a:off x="2369"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599" name="Line 989"/>
              <p:cNvSpPr>
                <a:spLocks noChangeShapeType="1"/>
              </p:cNvSpPr>
              <p:nvPr/>
            </p:nvSpPr>
            <p:spPr bwMode="auto">
              <a:xfrm>
                <a:off x="2363"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0" name="Line 990"/>
              <p:cNvSpPr>
                <a:spLocks noChangeShapeType="1"/>
              </p:cNvSpPr>
              <p:nvPr/>
            </p:nvSpPr>
            <p:spPr bwMode="auto">
              <a:xfrm>
                <a:off x="2267"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1" name="Line 991"/>
              <p:cNvSpPr>
                <a:spLocks noChangeShapeType="1"/>
              </p:cNvSpPr>
              <p:nvPr/>
            </p:nvSpPr>
            <p:spPr bwMode="auto">
              <a:xfrm>
                <a:off x="2261"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2" name="Line 992"/>
              <p:cNvSpPr>
                <a:spLocks noChangeShapeType="1"/>
              </p:cNvSpPr>
              <p:nvPr/>
            </p:nvSpPr>
            <p:spPr bwMode="auto">
              <a:xfrm>
                <a:off x="2791"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3" name="Line 993"/>
              <p:cNvSpPr>
                <a:spLocks noChangeShapeType="1"/>
              </p:cNvSpPr>
              <p:nvPr/>
            </p:nvSpPr>
            <p:spPr bwMode="auto">
              <a:xfrm>
                <a:off x="2784"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4" name="Line 994"/>
              <p:cNvSpPr>
                <a:spLocks noChangeShapeType="1"/>
              </p:cNvSpPr>
              <p:nvPr/>
            </p:nvSpPr>
            <p:spPr bwMode="auto">
              <a:xfrm>
                <a:off x="2720"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5" name="Line 995"/>
              <p:cNvSpPr>
                <a:spLocks noChangeShapeType="1"/>
              </p:cNvSpPr>
              <p:nvPr/>
            </p:nvSpPr>
            <p:spPr bwMode="auto">
              <a:xfrm>
                <a:off x="2714"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6" name="Line 996"/>
              <p:cNvSpPr>
                <a:spLocks noChangeShapeType="1"/>
              </p:cNvSpPr>
              <p:nvPr/>
            </p:nvSpPr>
            <p:spPr bwMode="auto">
              <a:xfrm>
                <a:off x="2759"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7" name="Line 997"/>
              <p:cNvSpPr>
                <a:spLocks noChangeShapeType="1"/>
              </p:cNvSpPr>
              <p:nvPr/>
            </p:nvSpPr>
            <p:spPr bwMode="auto">
              <a:xfrm>
                <a:off x="2752"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8" name="Line 998"/>
              <p:cNvSpPr>
                <a:spLocks noChangeShapeType="1"/>
              </p:cNvSpPr>
              <p:nvPr/>
            </p:nvSpPr>
            <p:spPr bwMode="auto">
              <a:xfrm>
                <a:off x="2561"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09" name="Line 999"/>
              <p:cNvSpPr>
                <a:spLocks noChangeShapeType="1"/>
              </p:cNvSpPr>
              <p:nvPr/>
            </p:nvSpPr>
            <p:spPr bwMode="auto">
              <a:xfrm>
                <a:off x="2555"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0" name="Line 1000"/>
              <p:cNvSpPr>
                <a:spLocks noChangeShapeType="1"/>
              </p:cNvSpPr>
              <p:nvPr/>
            </p:nvSpPr>
            <p:spPr bwMode="auto">
              <a:xfrm>
                <a:off x="2325"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1" name="Line 1001"/>
              <p:cNvSpPr>
                <a:spLocks noChangeShapeType="1"/>
              </p:cNvSpPr>
              <p:nvPr/>
            </p:nvSpPr>
            <p:spPr bwMode="auto">
              <a:xfrm>
                <a:off x="2318"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2" name="Line 1002"/>
              <p:cNvSpPr>
                <a:spLocks noChangeShapeType="1"/>
              </p:cNvSpPr>
              <p:nvPr/>
            </p:nvSpPr>
            <p:spPr bwMode="auto">
              <a:xfrm>
                <a:off x="1750"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3" name="Line 1003"/>
              <p:cNvSpPr>
                <a:spLocks noChangeShapeType="1"/>
              </p:cNvSpPr>
              <p:nvPr/>
            </p:nvSpPr>
            <p:spPr bwMode="auto">
              <a:xfrm>
                <a:off x="1744"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4" name="Line 1004"/>
              <p:cNvSpPr>
                <a:spLocks noChangeShapeType="1"/>
              </p:cNvSpPr>
              <p:nvPr/>
            </p:nvSpPr>
            <p:spPr bwMode="auto">
              <a:xfrm>
                <a:off x="2925"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5" name="Line 1005"/>
              <p:cNvSpPr>
                <a:spLocks noChangeShapeType="1"/>
              </p:cNvSpPr>
              <p:nvPr/>
            </p:nvSpPr>
            <p:spPr bwMode="auto">
              <a:xfrm>
                <a:off x="2918"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6" name="Line 1006"/>
              <p:cNvSpPr>
                <a:spLocks noChangeShapeType="1"/>
              </p:cNvSpPr>
              <p:nvPr/>
            </p:nvSpPr>
            <p:spPr bwMode="auto">
              <a:xfrm>
                <a:off x="3231"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7" name="Line 1007"/>
              <p:cNvSpPr>
                <a:spLocks noChangeShapeType="1"/>
              </p:cNvSpPr>
              <p:nvPr/>
            </p:nvSpPr>
            <p:spPr bwMode="auto">
              <a:xfrm>
                <a:off x="3225"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8" name="Line 1008"/>
              <p:cNvSpPr>
                <a:spLocks noChangeShapeType="1"/>
              </p:cNvSpPr>
              <p:nvPr/>
            </p:nvSpPr>
            <p:spPr bwMode="auto">
              <a:xfrm>
                <a:off x="2969"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619" name="Line 1009"/>
              <p:cNvSpPr>
                <a:spLocks noChangeShapeType="1"/>
              </p:cNvSpPr>
              <p:nvPr/>
            </p:nvSpPr>
            <p:spPr bwMode="auto">
              <a:xfrm>
                <a:off x="2963" y="2944"/>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27" name="Group 1010"/>
            <p:cNvGrpSpPr>
              <a:grpSpLocks/>
            </p:cNvGrpSpPr>
            <p:nvPr/>
          </p:nvGrpSpPr>
          <p:grpSpPr bwMode="auto">
            <a:xfrm>
              <a:off x="2184574" y="840869"/>
              <a:ext cx="6421712" cy="4169351"/>
              <a:chOff x="1253" y="653"/>
              <a:chExt cx="4371" cy="2795"/>
            </a:xfrm>
          </p:grpSpPr>
          <p:sp>
            <p:nvSpPr>
              <p:cNvPr id="230220" name="Line 1011"/>
              <p:cNvSpPr>
                <a:spLocks noChangeShapeType="1"/>
              </p:cNvSpPr>
              <p:nvPr/>
            </p:nvSpPr>
            <p:spPr bwMode="auto">
              <a:xfrm>
                <a:off x="2350"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21" name="Line 1012"/>
              <p:cNvSpPr>
                <a:spLocks noChangeShapeType="1"/>
              </p:cNvSpPr>
              <p:nvPr/>
            </p:nvSpPr>
            <p:spPr bwMode="auto">
              <a:xfrm>
                <a:off x="2344"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22" name="Line 1013"/>
              <p:cNvSpPr>
                <a:spLocks noChangeShapeType="1"/>
              </p:cNvSpPr>
              <p:nvPr/>
            </p:nvSpPr>
            <p:spPr bwMode="auto">
              <a:xfrm>
                <a:off x="2650"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23" name="Line 1014"/>
              <p:cNvSpPr>
                <a:spLocks noChangeShapeType="1"/>
              </p:cNvSpPr>
              <p:nvPr/>
            </p:nvSpPr>
            <p:spPr bwMode="auto">
              <a:xfrm>
                <a:off x="2644"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24" name="Line 1015"/>
              <p:cNvSpPr>
                <a:spLocks noChangeShapeType="1"/>
              </p:cNvSpPr>
              <p:nvPr/>
            </p:nvSpPr>
            <p:spPr bwMode="auto">
              <a:xfrm>
                <a:off x="2586"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25" name="Line 1016"/>
              <p:cNvSpPr>
                <a:spLocks noChangeShapeType="1"/>
              </p:cNvSpPr>
              <p:nvPr/>
            </p:nvSpPr>
            <p:spPr bwMode="auto">
              <a:xfrm>
                <a:off x="2580"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26" name="Line 1017"/>
              <p:cNvSpPr>
                <a:spLocks noChangeShapeType="1"/>
              </p:cNvSpPr>
              <p:nvPr/>
            </p:nvSpPr>
            <p:spPr bwMode="auto">
              <a:xfrm>
                <a:off x="2452"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27" name="Line 1018"/>
              <p:cNvSpPr>
                <a:spLocks noChangeShapeType="1"/>
              </p:cNvSpPr>
              <p:nvPr/>
            </p:nvSpPr>
            <p:spPr bwMode="auto">
              <a:xfrm>
                <a:off x="2446"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28" name="Line 1019"/>
              <p:cNvSpPr>
                <a:spLocks noChangeShapeType="1"/>
              </p:cNvSpPr>
              <p:nvPr/>
            </p:nvSpPr>
            <p:spPr bwMode="auto">
              <a:xfrm>
                <a:off x="2580"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29" name="Line 1020"/>
              <p:cNvSpPr>
                <a:spLocks noChangeShapeType="1"/>
              </p:cNvSpPr>
              <p:nvPr/>
            </p:nvSpPr>
            <p:spPr bwMode="auto">
              <a:xfrm>
                <a:off x="2574"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0" name="Line 1021"/>
              <p:cNvSpPr>
                <a:spLocks noChangeShapeType="1"/>
              </p:cNvSpPr>
              <p:nvPr/>
            </p:nvSpPr>
            <p:spPr bwMode="auto">
              <a:xfrm>
                <a:off x="2152"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1" name="Line 1022"/>
              <p:cNvSpPr>
                <a:spLocks noChangeShapeType="1"/>
              </p:cNvSpPr>
              <p:nvPr/>
            </p:nvSpPr>
            <p:spPr bwMode="auto">
              <a:xfrm>
                <a:off x="2146"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2" name="Line 1023"/>
              <p:cNvSpPr>
                <a:spLocks noChangeShapeType="1"/>
              </p:cNvSpPr>
              <p:nvPr/>
            </p:nvSpPr>
            <p:spPr bwMode="auto">
              <a:xfrm>
                <a:off x="3129"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3" name="Line 1024"/>
              <p:cNvSpPr>
                <a:spLocks noChangeShapeType="1"/>
              </p:cNvSpPr>
              <p:nvPr/>
            </p:nvSpPr>
            <p:spPr bwMode="auto">
              <a:xfrm>
                <a:off x="3123"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4" name="Line 1025"/>
              <p:cNvSpPr>
                <a:spLocks noChangeShapeType="1"/>
              </p:cNvSpPr>
              <p:nvPr/>
            </p:nvSpPr>
            <p:spPr bwMode="auto">
              <a:xfrm>
                <a:off x="339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5" name="Line 1026"/>
              <p:cNvSpPr>
                <a:spLocks noChangeShapeType="1"/>
              </p:cNvSpPr>
              <p:nvPr/>
            </p:nvSpPr>
            <p:spPr bwMode="auto">
              <a:xfrm>
                <a:off x="3384"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6" name="Line 1027"/>
              <p:cNvSpPr>
                <a:spLocks noChangeShapeType="1"/>
              </p:cNvSpPr>
              <p:nvPr/>
            </p:nvSpPr>
            <p:spPr bwMode="auto">
              <a:xfrm>
                <a:off x="2784"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7" name="Line 1028"/>
              <p:cNvSpPr>
                <a:spLocks noChangeShapeType="1"/>
              </p:cNvSpPr>
              <p:nvPr/>
            </p:nvSpPr>
            <p:spPr bwMode="auto">
              <a:xfrm>
                <a:off x="2778"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8" name="Line 1029"/>
              <p:cNvSpPr>
                <a:spLocks noChangeShapeType="1"/>
              </p:cNvSpPr>
              <p:nvPr/>
            </p:nvSpPr>
            <p:spPr bwMode="auto">
              <a:xfrm>
                <a:off x="2689"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39" name="Line 1030"/>
              <p:cNvSpPr>
                <a:spLocks noChangeShapeType="1"/>
              </p:cNvSpPr>
              <p:nvPr/>
            </p:nvSpPr>
            <p:spPr bwMode="auto">
              <a:xfrm>
                <a:off x="2682"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0" name="Line 1031"/>
              <p:cNvSpPr>
                <a:spLocks noChangeShapeType="1"/>
              </p:cNvSpPr>
              <p:nvPr/>
            </p:nvSpPr>
            <p:spPr bwMode="auto">
              <a:xfrm>
                <a:off x="2452"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1" name="Line 1032"/>
              <p:cNvSpPr>
                <a:spLocks noChangeShapeType="1"/>
              </p:cNvSpPr>
              <p:nvPr/>
            </p:nvSpPr>
            <p:spPr bwMode="auto">
              <a:xfrm>
                <a:off x="2446"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2" name="Line 1033"/>
              <p:cNvSpPr>
                <a:spLocks noChangeShapeType="1"/>
              </p:cNvSpPr>
              <p:nvPr/>
            </p:nvSpPr>
            <p:spPr bwMode="auto">
              <a:xfrm>
                <a:off x="3474" y="106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3" name="Line 1034"/>
              <p:cNvSpPr>
                <a:spLocks noChangeShapeType="1"/>
              </p:cNvSpPr>
              <p:nvPr/>
            </p:nvSpPr>
            <p:spPr bwMode="auto">
              <a:xfrm>
                <a:off x="3467" y="10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4" name="Line 1035"/>
              <p:cNvSpPr>
                <a:spLocks noChangeShapeType="1"/>
              </p:cNvSpPr>
              <p:nvPr/>
            </p:nvSpPr>
            <p:spPr bwMode="auto">
              <a:xfrm>
                <a:off x="2261"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5" name="Line 1036"/>
              <p:cNvSpPr>
                <a:spLocks noChangeShapeType="1"/>
              </p:cNvSpPr>
              <p:nvPr/>
            </p:nvSpPr>
            <p:spPr bwMode="auto">
              <a:xfrm>
                <a:off x="2255"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6" name="Line 1037"/>
              <p:cNvSpPr>
                <a:spLocks noChangeShapeType="1"/>
              </p:cNvSpPr>
              <p:nvPr/>
            </p:nvSpPr>
            <p:spPr bwMode="auto">
              <a:xfrm>
                <a:off x="2338"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7" name="Line 1038"/>
              <p:cNvSpPr>
                <a:spLocks noChangeShapeType="1"/>
              </p:cNvSpPr>
              <p:nvPr/>
            </p:nvSpPr>
            <p:spPr bwMode="auto">
              <a:xfrm>
                <a:off x="2331"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8" name="Line 1039"/>
              <p:cNvSpPr>
                <a:spLocks noChangeShapeType="1"/>
              </p:cNvSpPr>
              <p:nvPr/>
            </p:nvSpPr>
            <p:spPr bwMode="auto">
              <a:xfrm>
                <a:off x="2976"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49" name="Line 1040"/>
              <p:cNvSpPr>
                <a:spLocks noChangeShapeType="1"/>
              </p:cNvSpPr>
              <p:nvPr/>
            </p:nvSpPr>
            <p:spPr bwMode="auto">
              <a:xfrm>
                <a:off x="2969"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0" name="Line 1041"/>
              <p:cNvSpPr>
                <a:spLocks noChangeShapeType="1"/>
              </p:cNvSpPr>
              <p:nvPr/>
            </p:nvSpPr>
            <p:spPr bwMode="auto">
              <a:xfrm>
                <a:off x="2440"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1" name="Line 1042"/>
              <p:cNvSpPr>
                <a:spLocks noChangeShapeType="1"/>
              </p:cNvSpPr>
              <p:nvPr/>
            </p:nvSpPr>
            <p:spPr bwMode="auto">
              <a:xfrm>
                <a:off x="2433"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2" name="Line 1043"/>
              <p:cNvSpPr>
                <a:spLocks noChangeShapeType="1"/>
              </p:cNvSpPr>
              <p:nvPr/>
            </p:nvSpPr>
            <p:spPr bwMode="auto">
              <a:xfrm>
                <a:off x="2376"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3" name="Line 1044"/>
              <p:cNvSpPr>
                <a:spLocks noChangeShapeType="1"/>
              </p:cNvSpPr>
              <p:nvPr/>
            </p:nvSpPr>
            <p:spPr bwMode="auto">
              <a:xfrm>
                <a:off x="2369"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4" name="Line 1045"/>
              <p:cNvSpPr>
                <a:spLocks noChangeShapeType="1"/>
              </p:cNvSpPr>
              <p:nvPr/>
            </p:nvSpPr>
            <p:spPr bwMode="auto">
              <a:xfrm>
                <a:off x="2523"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5" name="Line 1046"/>
              <p:cNvSpPr>
                <a:spLocks noChangeShapeType="1"/>
              </p:cNvSpPr>
              <p:nvPr/>
            </p:nvSpPr>
            <p:spPr bwMode="auto">
              <a:xfrm>
                <a:off x="2516"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6" name="Line 1047"/>
              <p:cNvSpPr>
                <a:spLocks noChangeShapeType="1"/>
              </p:cNvSpPr>
              <p:nvPr/>
            </p:nvSpPr>
            <p:spPr bwMode="auto">
              <a:xfrm>
                <a:off x="2835"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7" name="Line 1048"/>
              <p:cNvSpPr>
                <a:spLocks noChangeShapeType="1"/>
              </p:cNvSpPr>
              <p:nvPr/>
            </p:nvSpPr>
            <p:spPr bwMode="auto">
              <a:xfrm>
                <a:off x="2829"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8" name="Line 1049"/>
              <p:cNvSpPr>
                <a:spLocks noChangeShapeType="1"/>
              </p:cNvSpPr>
              <p:nvPr/>
            </p:nvSpPr>
            <p:spPr bwMode="auto">
              <a:xfrm>
                <a:off x="3467"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59" name="Line 1050"/>
              <p:cNvSpPr>
                <a:spLocks noChangeShapeType="1"/>
              </p:cNvSpPr>
              <p:nvPr/>
            </p:nvSpPr>
            <p:spPr bwMode="auto">
              <a:xfrm>
                <a:off x="3461"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0" name="Line 1051"/>
              <p:cNvSpPr>
                <a:spLocks noChangeShapeType="1"/>
              </p:cNvSpPr>
              <p:nvPr/>
            </p:nvSpPr>
            <p:spPr bwMode="auto">
              <a:xfrm>
                <a:off x="2931"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1" name="Line 1052"/>
              <p:cNvSpPr>
                <a:spLocks noChangeShapeType="1"/>
              </p:cNvSpPr>
              <p:nvPr/>
            </p:nvSpPr>
            <p:spPr bwMode="auto">
              <a:xfrm>
                <a:off x="2925"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2" name="Line 1053"/>
              <p:cNvSpPr>
                <a:spLocks noChangeShapeType="1"/>
              </p:cNvSpPr>
              <p:nvPr/>
            </p:nvSpPr>
            <p:spPr bwMode="auto">
              <a:xfrm>
                <a:off x="2440"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3" name="Line 1054"/>
              <p:cNvSpPr>
                <a:spLocks noChangeShapeType="1"/>
              </p:cNvSpPr>
              <p:nvPr/>
            </p:nvSpPr>
            <p:spPr bwMode="auto">
              <a:xfrm>
                <a:off x="2433"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4" name="Line 1055"/>
              <p:cNvSpPr>
                <a:spLocks noChangeShapeType="1"/>
              </p:cNvSpPr>
              <p:nvPr/>
            </p:nvSpPr>
            <p:spPr bwMode="auto">
              <a:xfrm>
                <a:off x="1872"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5" name="Line 1056"/>
              <p:cNvSpPr>
                <a:spLocks noChangeShapeType="1"/>
              </p:cNvSpPr>
              <p:nvPr/>
            </p:nvSpPr>
            <p:spPr bwMode="auto">
              <a:xfrm>
                <a:off x="1865"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6" name="Line 1057"/>
              <p:cNvSpPr>
                <a:spLocks noChangeShapeType="1"/>
              </p:cNvSpPr>
              <p:nvPr/>
            </p:nvSpPr>
            <p:spPr bwMode="auto">
              <a:xfrm>
                <a:off x="3601"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7" name="Line 1058"/>
              <p:cNvSpPr>
                <a:spLocks noChangeShapeType="1"/>
              </p:cNvSpPr>
              <p:nvPr/>
            </p:nvSpPr>
            <p:spPr bwMode="auto">
              <a:xfrm>
                <a:off x="3595"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8" name="Line 1059"/>
              <p:cNvSpPr>
                <a:spLocks noChangeShapeType="1"/>
              </p:cNvSpPr>
              <p:nvPr/>
            </p:nvSpPr>
            <p:spPr bwMode="auto">
              <a:xfrm>
                <a:off x="2248"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69" name="Line 1060"/>
              <p:cNvSpPr>
                <a:spLocks noChangeShapeType="1"/>
              </p:cNvSpPr>
              <p:nvPr/>
            </p:nvSpPr>
            <p:spPr bwMode="auto">
              <a:xfrm>
                <a:off x="2242"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0" name="Line 1061"/>
              <p:cNvSpPr>
                <a:spLocks noChangeShapeType="1"/>
              </p:cNvSpPr>
              <p:nvPr/>
            </p:nvSpPr>
            <p:spPr bwMode="auto">
              <a:xfrm>
                <a:off x="2376"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1" name="Line 1062"/>
              <p:cNvSpPr>
                <a:spLocks noChangeShapeType="1"/>
              </p:cNvSpPr>
              <p:nvPr/>
            </p:nvSpPr>
            <p:spPr bwMode="auto">
              <a:xfrm>
                <a:off x="2369" y="337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2" name="Line 1063"/>
              <p:cNvSpPr>
                <a:spLocks noChangeShapeType="1"/>
              </p:cNvSpPr>
              <p:nvPr/>
            </p:nvSpPr>
            <p:spPr bwMode="auto">
              <a:xfrm>
                <a:off x="2184"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3" name="Line 1064"/>
              <p:cNvSpPr>
                <a:spLocks noChangeShapeType="1"/>
              </p:cNvSpPr>
              <p:nvPr/>
            </p:nvSpPr>
            <p:spPr bwMode="auto">
              <a:xfrm>
                <a:off x="2178"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4" name="Line 1065"/>
              <p:cNvSpPr>
                <a:spLocks noChangeShapeType="1"/>
              </p:cNvSpPr>
              <p:nvPr/>
            </p:nvSpPr>
            <p:spPr bwMode="auto">
              <a:xfrm>
                <a:off x="2229"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5" name="Line 1066"/>
              <p:cNvSpPr>
                <a:spLocks noChangeShapeType="1"/>
              </p:cNvSpPr>
              <p:nvPr/>
            </p:nvSpPr>
            <p:spPr bwMode="auto">
              <a:xfrm>
                <a:off x="2223"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6" name="Line 1067"/>
              <p:cNvSpPr>
                <a:spLocks noChangeShapeType="1"/>
              </p:cNvSpPr>
              <p:nvPr/>
            </p:nvSpPr>
            <p:spPr bwMode="auto">
              <a:xfrm>
                <a:off x="227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7" name="Line 1068"/>
              <p:cNvSpPr>
                <a:spLocks noChangeShapeType="1"/>
              </p:cNvSpPr>
              <p:nvPr/>
            </p:nvSpPr>
            <p:spPr bwMode="auto">
              <a:xfrm>
                <a:off x="2267"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8" name="Line 1069"/>
              <p:cNvSpPr>
                <a:spLocks noChangeShapeType="1"/>
              </p:cNvSpPr>
              <p:nvPr/>
            </p:nvSpPr>
            <p:spPr bwMode="auto">
              <a:xfrm>
                <a:off x="2159"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79" name="Line 1070"/>
              <p:cNvSpPr>
                <a:spLocks noChangeShapeType="1"/>
              </p:cNvSpPr>
              <p:nvPr/>
            </p:nvSpPr>
            <p:spPr bwMode="auto">
              <a:xfrm>
                <a:off x="2152"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0" name="Line 1071"/>
              <p:cNvSpPr>
                <a:spLocks noChangeShapeType="1"/>
              </p:cNvSpPr>
              <p:nvPr/>
            </p:nvSpPr>
            <p:spPr bwMode="auto">
              <a:xfrm>
                <a:off x="3250"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1" name="Line 1072"/>
              <p:cNvSpPr>
                <a:spLocks noChangeShapeType="1"/>
              </p:cNvSpPr>
              <p:nvPr/>
            </p:nvSpPr>
            <p:spPr bwMode="auto">
              <a:xfrm>
                <a:off x="3244"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2" name="Line 1073"/>
              <p:cNvSpPr>
                <a:spLocks noChangeShapeType="1"/>
              </p:cNvSpPr>
              <p:nvPr/>
            </p:nvSpPr>
            <p:spPr bwMode="auto">
              <a:xfrm>
                <a:off x="1444"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3" name="Line 1074"/>
              <p:cNvSpPr>
                <a:spLocks noChangeShapeType="1"/>
              </p:cNvSpPr>
              <p:nvPr/>
            </p:nvSpPr>
            <p:spPr bwMode="auto">
              <a:xfrm>
                <a:off x="1438"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4" name="Line 1075"/>
              <p:cNvSpPr>
                <a:spLocks noChangeShapeType="1"/>
              </p:cNvSpPr>
              <p:nvPr/>
            </p:nvSpPr>
            <p:spPr bwMode="auto">
              <a:xfrm>
                <a:off x="2299"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5" name="Line 1076"/>
              <p:cNvSpPr>
                <a:spLocks noChangeShapeType="1"/>
              </p:cNvSpPr>
              <p:nvPr/>
            </p:nvSpPr>
            <p:spPr bwMode="auto">
              <a:xfrm>
                <a:off x="2293"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6" name="Line 1077"/>
              <p:cNvSpPr>
                <a:spLocks noChangeShapeType="1"/>
              </p:cNvSpPr>
              <p:nvPr/>
            </p:nvSpPr>
            <p:spPr bwMode="auto">
              <a:xfrm>
                <a:off x="2050"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7" name="Line 1078"/>
              <p:cNvSpPr>
                <a:spLocks noChangeShapeType="1"/>
              </p:cNvSpPr>
              <p:nvPr/>
            </p:nvSpPr>
            <p:spPr bwMode="auto">
              <a:xfrm>
                <a:off x="2044"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8" name="Line 1079"/>
              <p:cNvSpPr>
                <a:spLocks noChangeShapeType="1"/>
              </p:cNvSpPr>
              <p:nvPr/>
            </p:nvSpPr>
            <p:spPr bwMode="auto">
              <a:xfrm>
                <a:off x="4067"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89" name="Line 1080"/>
              <p:cNvSpPr>
                <a:spLocks noChangeShapeType="1"/>
              </p:cNvSpPr>
              <p:nvPr/>
            </p:nvSpPr>
            <p:spPr bwMode="auto">
              <a:xfrm>
                <a:off x="4061" y="21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0" name="Line 1081"/>
              <p:cNvSpPr>
                <a:spLocks noChangeShapeType="1"/>
              </p:cNvSpPr>
              <p:nvPr/>
            </p:nvSpPr>
            <p:spPr bwMode="auto">
              <a:xfrm>
                <a:off x="2976"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1" name="Line 1082"/>
              <p:cNvSpPr>
                <a:spLocks noChangeShapeType="1"/>
              </p:cNvSpPr>
              <p:nvPr/>
            </p:nvSpPr>
            <p:spPr bwMode="auto">
              <a:xfrm>
                <a:off x="2969"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2" name="Line 1083"/>
              <p:cNvSpPr>
                <a:spLocks noChangeShapeType="1"/>
              </p:cNvSpPr>
              <p:nvPr/>
            </p:nvSpPr>
            <p:spPr bwMode="auto">
              <a:xfrm>
                <a:off x="2235"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3" name="Line 1084"/>
              <p:cNvSpPr>
                <a:spLocks noChangeShapeType="1"/>
              </p:cNvSpPr>
              <p:nvPr/>
            </p:nvSpPr>
            <p:spPr bwMode="auto">
              <a:xfrm>
                <a:off x="2229"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4" name="Line 1085"/>
              <p:cNvSpPr>
                <a:spLocks noChangeShapeType="1"/>
              </p:cNvSpPr>
              <p:nvPr/>
            </p:nvSpPr>
            <p:spPr bwMode="auto">
              <a:xfrm>
                <a:off x="3174" y="106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5" name="Line 1086"/>
              <p:cNvSpPr>
                <a:spLocks noChangeShapeType="1"/>
              </p:cNvSpPr>
              <p:nvPr/>
            </p:nvSpPr>
            <p:spPr bwMode="auto">
              <a:xfrm>
                <a:off x="3167" y="10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6" name="Line 1087"/>
              <p:cNvSpPr>
                <a:spLocks noChangeShapeType="1"/>
              </p:cNvSpPr>
              <p:nvPr/>
            </p:nvSpPr>
            <p:spPr bwMode="auto">
              <a:xfrm>
                <a:off x="2829"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7" name="Line 1088"/>
              <p:cNvSpPr>
                <a:spLocks noChangeShapeType="1"/>
              </p:cNvSpPr>
              <p:nvPr/>
            </p:nvSpPr>
            <p:spPr bwMode="auto">
              <a:xfrm>
                <a:off x="2823"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8" name="Line 1089"/>
              <p:cNvSpPr>
                <a:spLocks noChangeShapeType="1"/>
              </p:cNvSpPr>
              <p:nvPr/>
            </p:nvSpPr>
            <p:spPr bwMode="auto">
              <a:xfrm>
                <a:off x="2401"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99" name="Line 1090"/>
              <p:cNvSpPr>
                <a:spLocks noChangeShapeType="1"/>
              </p:cNvSpPr>
              <p:nvPr/>
            </p:nvSpPr>
            <p:spPr bwMode="auto">
              <a:xfrm>
                <a:off x="2395"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0" name="Line 1091"/>
              <p:cNvSpPr>
                <a:spLocks noChangeShapeType="1"/>
              </p:cNvSpPr>
              <p:nvPr/>
            </p:nvSpPr>
            <p:spPr bwMode="auto">
              <a:xfrm>
                <a:off x="2580"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1" name="Line 1092"/>
              <p:cNvSpPr>
                <a:spLocks noChangeShapeType="1"/>
              </p:cNvSpPr>
              <p:nvPr/>
            </p:nvSpPr>
            <p:spPr bwMode="auto">
              <a:xfrm>
                <a:off x="2574" y="16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2" name="Line 1093"/>
              <p:cNvSpPr>
                <a:spLocks noChangeShapeType="1"/>
              </p:cNvSpPr>
              <p:nvPr/>
            </p:nvSpPr>
            <p:spPr bwMode="auto">
              <a:xfrm>
                <a:off x="3014"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3" name="Line 1094"/>
              <p:cNvSpPr>
                <a:spLocks noChangeShapeType="1"/>
              </p:cNvSpPr>
              <p:nvPr/>
            </p:nvSpPr>
            <p:spPr bwMode="auto">
              <a:xfrm>
                <a:off x="3008" y="14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4" name="Line 1095"/>
              <p:cNvSpPr>
                <a:spLocks noChangeShapeType="1"/>
              </p:cNvSpPr>
              <p:nvPr/>
            </p:nvSpPr>
            <p:spPr bwMode="auto">
              <a:xfrm>
                <a:off x="2363"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5" name="Line 1096"/>
              <p:cNvSpPr>
                <a:spLocks noChangeShapeType="1"/>
              </p:cNvSpPr>
              <p:nvPr/>
            </p:nvSpPr>
            <p:spPr bwMode="auto">
              <a:xfrm>
                <a:off x="2357"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6" name="Line 1097"/>
              <p:cNvSpPr>
                <a:spLocks noChangeShapeType="1"/>
              </p:cNvSpPr>
              <p:nvPr/>
            </p:nvSpPr>
            <p:spPr bwMode="auto">
              <a:xfrm>
                <a:off x="2848"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7" name="Line 1098"/>
              <p:cNvSpPr>
                <a:spLocks noChangeShapeType="1"/>
              </p:cNvSpPr>
              <p:nvPr/>
            </p:nvSpPr>
            <p:spPr bwMode="auto">
              <a:xfrm>
                <a:off x="2842" y="181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8" name="Line 1099"/>
              <p:cNvSpPr>
                <a:spLocks noChangeShapeType="1"/>
              </p:cNvSpPr>
              <p:nvPr/>
            </p:nvSpPr>
            <p:spPr bwMode="auto">
              <a:xfrm>
                <a:off x="2497"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09" name="Line 1100"/>
              <p:cNvSpPr>
                <a:spLocks noChangeShapeType="1"/>
              </p:cNvSpPr>
              <p:nvPr/>
            </p:nvSpPr>
            <p:spPr bwMode="auto">
              <a:xfrm>
                <a:off x="2491"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0" name="Line 1101"/>
              <p:cNvSpPr>
                <a:spLocks noChangeShapeType="1"/>
              </p:cNvSpPr>
              <p:nvPr/>
            </p:nvSpPr>
            <p:spPr bwMode="auto">
              <a:xfrm>
                <a:off x="1412"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1" name="Line 1102"/>
              <p:cNvSpPr>
                <a:spLocks noChangeShapeType="1"/>
              </p:cNvSpPr>
              <p:nvPr/>
            </p:nvSpPr>
            <p:spPr bwMode="auto">
              <a:xfrm>
                <a:off x="1406"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2" name="Line 1103"/>
              <p:cNvSpPr>
                <a:spLocks noChangeShapeType="1"/>
              </p:cNvSpPr>
              <p:nvPr/>
            </p:nvSpPr>
            <p:spPr bwMode="auto">
              <a:xfrm>
                <a:off x="2746"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3" name="Line 1104"/>
              <p:cNvSpPr>
                <a:spLocks noChangeShapeType="1"/>
              </p:cNvSpPr>
              <p:nvPr/>
            </p:nvSpPr>
            <p:spPr bwMode="auto">
              <a:xfrm>
                <a:off x="2740" y="150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4" name="Line 1105"/>
              <p:cNvSpPr>
                <a:spLocks noChangeShapeType="1"/>
              </p:cNvSpPr>
              <p:nvPr/>
            </p:nvSpPr>
            <p:spPr bwMode="auto">
              <a:xfrm>
                <a:off x="2669"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5" name="Line 1106"/>
              <p:cNvSpPr>
                <a:spLocks noChangeShapeType="1"/>
              </p:cNvSpPr>
              <p:nvPr/>
            </p:nvSpPr>
            <p:spPr bwMode="auto">
              <a:xfrm>
                <a:off x="2663"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6" name="Line 1107"/>
              <p:cNvSpPr>
                <a:spLocks noChangeShapeType="1"/>
              </p:cNvSpPr>
              <p:nvPr/>
            </p:nvSpPr>
            <p:spPr bwMode="auto">
              <a:xfrm>
                <a:off x="3467" y="127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7" name="Line 1108"/>
              <p:cNvSpPr>
                <a:spLocks noChangeShapeType="1"/>
              </p:cNvSpPr>
              <p:nvPr/>
            </p:nvSpPr>
            <p:spPr bwMode="auto">
              <a:xfrm>
                <a:off x="3461" y="12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8" name="Line 1109"/>
              <p:cNvSpPr>
                <a:spLocks noChangeShapeType="1"/>
              </p:cNvSpPr>
              <p:nvPr/>
            </p:nvSpPr>
            <p:spPr bwMode="auto">
              <a:xfrm>
                <a:off x="2089"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19" name="Line 1110"/>
              <p:cNvSpPr>
                <a:spLocks noChangeShapeType="1"/>
              </p:cNvSpPr>
              <p:nvPr/>
            </p:nvSpPr>
            <p:spPr bwMode="auto">
              <a:xfrm>
                <a:off x="2082"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0" name="Line 1111"/>
              <p:cNvSpPr>
                <a:spLocks noChangeShapeType="1"/>
              </p:cNvSpPr>
              <p:nvPr/>
            </p:nvSpPr>
            <p:spPr bwMode="auto">
              <a:xfrm>
                <a:off x="1974"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1" name="Line 1112"/>
              <p:cNvSpPr>
                <a:spLocks noChangeShapeType="1"/>
              </p:cNvSpPr>
              <p:nvPr/>
            </p:nvSpPr>
            <p:spPr bwMode="auto">
              <a:xfrm>
                <a:off x="1967"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2" name="Line 1113"/>
              <p:cNvSpPr>
                <a:spLocks noChangeShapeType="1"/>
              </p:cNvSpPr>
              <p:nvPr/>
            </p:nvSpPr>
            <p:spPr bwMode="auto">
              <a:xfrm>
                <a:off x="1712"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3" name="Line 1114"/>
              <p:cNvSpPr>
                <a:spLocks noChangeShapeType="1"/>
              </p:cNvSpPr>
              <p:nvPr/>
            </p:nvSpPr>
            <p:spPr bwMode="auto">
              <a:xfrm>
                <a:off x="1706"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4" name="Line 1115"/>
              <p:cNvSpPr>
                <a:spLocks noChangeShapeType="1"/>
              </p:cNvSpPr>
              <p:nvPr/>
            </p:nvSpPr>
            <p:spPr bwMode="auto">
              <a:xfrm>
                <a:off x="2255"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5" name="Line 1116"/>
              <p:cNvSpPr>
                <a:spLocks noChangeShapeType="1"/>
              </p:cNvSpPr>
              <p:nvPr/>
            </p:nvSpPr>
            <p:spPr bwMode="auto">
              <a:xfrm>
                <a:off x="2248"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6" name="Line 1117"/>
              <p:cNvSpPr>
                <a:spLocks noChangeShapeType="1"/>
              </p:cNvSpPr>
              <p:nvPr/>
            </p:nvSpPr>
            <p:spPr bwMode="auto">
              <a:xfrm>
                <a:off x="1533"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7" name="Line 1118"/>
              <p:cNvSpPr>
                <a:spLocks noChangeShapeType="1"/>
              </p:cNvSpPr>
              <p:nvPr/>
            </p:nvSpPr>
            <p:spPr bwMode="auto">
              <a:xfrm>
                <a:off x="1527"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8" name="Line 1119"/>
              <p:cNvSpPr>
                <a:spLocks noChangeShapeType="1"/>
              </p:cNvSpPr>
              <p:nvPr/>
            </p:nvSpPr>
            <p:spPr bwMode="auto">
              <a:xfrm>
                <a:off x="1259"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29" name="Line 1120"/>
              <p:cNvSpPr>
                <a:spLocks noChangeShapeType="1"/>
              </p:cNvSpPr>
              <p:nvPr/>
            </p:nvSpPr>
            <p:spPr bwMode="auto">
              <a:xfrm>
                <a:off x="1253" y="30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0" name="Line 1121"/>
              <p:cNvSpPr>
                <a:spLocks noChangeShapeType="1"/>
              </p:cNvSpPr>
              <p:nvPr/>
            </p:nvSpPr>
            <p:spPr bwMode="auto">
              <a:xfrm>
                <a:off x="2574"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1" name="Line 1122"/>
              <p:cNvSpPr>
                <a:spLocks noChangeShapeType="1"/>
              </p:cNvSpPr>
              <p:nvPr/>
            </p:nvSpPr>
            <p:spPr bwMode="auto">
              <a:xfrm>
                <a:off x="2567"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2" name="Line 1123"/>
              <p:cNvSpPr>
                <a:spLocks noChangeShapeType="1"/>
              </p:cNvSpPr>
              <p:nvPr/>
            </p:nvSpPr>
            <p:spPr bwMode="auto">
              <a:xfrm>
                <a:off x="2229"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3" name="Line 1124"/>
              <p:cNvSpPr>
                <a:spLocks noChangeShapeType="1"/>
              </p:cNvSpPr>
              <p:nvPr/>
            </p:nvSpPr>
            <p:spPr bwMode="auto">
              <a:xfrm>
                <a:off x="2223" y="28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4" name="Line 1125"/>
              <p:cNvSpPr>
                <a:spLocks noChangeShapeType="1"/>
              </p:cNvSpPr>
              <p:nvPr/>
            </p:nvSpPr>
            <p:spPr bwMode="auto">
              <a:xfrm>
                <a:off x="2152"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5" name="Line 1126"/>
              <p:cNvSpPr>
                <a:spLocks noChangeShapeType="1"/>
              </p:cNvSpPr>
              <p:nvPr/>
            </p:nvSpPr>
            <p:spPr bwMode="auto">
              <a:xfrm>
                <a:off x="2146"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6" name="Line 1127"/>
              <p:cNvSpPr>
                <a:spLocks noChangeShapeType="1"/>
              </p:cNvSpPr>
              <p:nvPr/>
            </p:nvSpPr>
            <p:spPr bwMode="auto">
              <a:xfrm>
                <a:off x="2676"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7" name="Line 1128"/>
              <p:cNvSpPr>
                <a:spLocks noChangeShapeType="1"/>
              </p:cNvSpPr>
              <p:nvPr/>
            </p:nvSpPr>
            <p:spPr bwMode="auto">
              <a:xfrm>
                <a:off x="2669"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8" name="Line 1129"/>
              <p:cNvSpPr>
                <a:spLocks noChangeShapeType="1"/>
              </p:cNvSpPr>
              <p:nvPr/>
            </p:nvSpPr>
            <p:spPr bwMode="auto">
              <a:xfrm>
                <a:off x="2357"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39" name="Line 1130"/>
              <p:cNvSpPr>
                <a:spLocks noChangeShapeType="1"/>
              </p:cNvSpPr>
              <p:nvPr/>
            </p:nvSpPr>
            <p:spPr bwMode="auto">
              <a:xfrm>
                <a:off x="2350"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0" name="Line 1131"/>
              <p:cNvSpPr>
                <a:spLocks noChangeShapeType="1"/>
              </p:cNvSpPr>
              <p:nvPr/>
            </p:nvSpPr>
            <p:spPr bwMode="auto">
              <a:xfrm>
                <a:off x="2708"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1" name="Line 1132"/>
              <p:cNvSpPr>
                <a:spLocks noChangeShapeType="1"/>
              </p:cNvSpPr>
              <p:nvPr/>
            </p:nvSpPr>
            <p:spPr bwMode="auto">
              <a:xfrm>
                <a:off x="2701"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2" name="Line 1133"/>
              <p:cNvSpPr>
                <a:spLocks noChangeShapeType="1"/>
              </p:cNvSpPr>
              <p:nvPr/>
            </p:nvSpPr>
            <p:spPr bwMode="auto">
              <a:xfrm>
                <a:off x="2465"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3" name="Line 1134"/>
              <p:cNvSpPr>
                <a:spLocks noChangeShapeType="1"/>
              </p:cNvSpPr>
              <p:nvPr/>
            </p:nvSpPr>
            <p:spPr bwMode="auto">
              <a:xfrm>
                <a:off x="2459"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4" name="Line 1135"/>
              <p:cNvSpPr>
                <a:spLocks noChangeShapeType="1"/>
              </p:cNvSpPr>
              <p:nvPr/>
            </p:nvSpPr>
            <p:spPr bwMode="auto">
              <a:xfrm>
                <a:off x="2580"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5" name="Line 1136"/>
              <p:cNvSpPr>
                <a:spLocks noChangeShapeType="1"/>
              </p:cNvSpPr>
              <p:nvPr/>
            </p:nvSpPr>
            <p:spPr bwMode="auto">
              <a:xfrm>
                <a:off x="2574" y="316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6" name="Line 1137"/>
              <p:cNvSpPr>
                <a:spLocks noChangeShapeType="1"/>
              </p:cNvSpPr>
              <p:nvPr/>
            </p:nvSpPr>
            <p:spPr bwMode="auto">
              <a:xfrm>
                <a:off x="2816"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7" name="Line 1138"/>
              <p:cNvSpPr>
                <a:spLocks noChangeShapeType="1"/>
              </p:cNvSpPr>
              <p:nvPr/>
            </p:nvSpPr>
            <p:spPr bwMode="auto">
              <a:xfrm>
                <a:off x="2810"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8" name="Line 1139"/>
              <p:cNvSpPr>
                <a:spLocks noChangeShapeType="1"/>
              </p:cNvSpPr>
              <p:nvPr/>
            </p:nvSpPr>
            <p:spPr bwMode="auto">
              <a:xfrm>
                <a:off x="1470"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49" name="Line 1140"/>
              <p:cNvSpPr>
                <a:spLocks noChangeShapeType="1"/>
              </p:cNvSpPr>
              <p:nvPr/>
            </p:nvSpPr>
            <p:spPr bwMode="auto">
              <a:xfrm>
                <a:off x="1463"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0" name="Line 1141"/>
              <p:cNvSpPr>
                <a:spLocks noChangeShapeType="1"/>
              </p:cNvSpPr>
              <p:nvPr/>
            </p:nvSpPr>
            <p:spPr bwMode="auto">
              <a:xfrm>
                <a:off x="2465"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1" name="Line 1142"/>
              <p:cNvSpPr>
                <a:spLocks noChangeShapeType="1"/>
              </p:cNvSpPr>
              <p:nvPr/>
            </p:nvSpPr>
            <p:spPr bwMode="auto">
              <a:xfrm>
                <a:off x="2459"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2" name="Line 1143"/>
              <p:cNvSpPr>
                <a:spLocks noChangeShapeType="1"/>
              </p:cNvSpPr>
              <p:nvPr/>
            </p:nvSpPr>
            <p:spPr bwMode="auto">
              <a:xfrm>
                <a:off x="2803"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3" name="Line 1144"/>
              <p:cNvSpPr>
                <a:spLocks noChangeShapeType="1"/>
              </p:cNvSpPr>
              <p:nvPr/>
            </p:nvSpPr>
            <p:spPr bwMode="auto">
              <a:xfrm>
                <a:off x="2797"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4" name="Line 1145"/>
              <p:cNvSpPr>
                <a:spLocks noChangeShapeType="1"/>
              </p:cNvSpPr>
              <p:nvPr/>
            </p:nvSpPr>
            <p:spPr bwMode="auto">
              <a:xfrm>
                <a:off x="240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5" name="Line 1146"/>
              <p:cNvSpPr>
                <a:spLocks noChangeShapeType="1"/>
              </p:cNvSpPr>
              <p:nvPr/>
            </p:nvSpPr>
            <p:spPr bwMode="auto">
              <a:xfrm>
                <a:off x="2395"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6" name="Line 1147"/>
              <p:cNvSpPr>
                <a:spLocks noChangeShapeType="1"/>
              </p:cNvSpPr>
              <p:nvPr/>
            </p:nvSpPr>
            <p:spPr bwMode="auto">
              <a:xfrm>
                <a:off x="2070"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7" name="Line 1148"/>
              <p:cNvSpPr>
                <a:spLocks noChangeShapeType="1"/>
              </p:cNvSpPr>
              <p:nvPr/>
            </p:nvSpPr>
            <p:spPr bwMode="auto">
              <a:xfrm>
                <a:off x="2063"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8" name="Line 1149"/>
              <p:cNvSpPr>
                <a:spLocks noChangeShapeType="1"/>
              </p:cNvSpPr>
              <p:nvPr/>
            </p:nvSpPr>
            <p:spPr bwMode="auto">
              <a:xfrm>
                <a:off x="2472"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59" name="Line 1150"/>
              <p:cNvSpPr>
                <a:spLocks noChangeShapeType="1"/>
              </p:cNvSpPr>
              <p:nvPr/>
            </p:nvSpPr>
            <p:spPr bwMode="auto">
              <a:xfrm>
                <a:off x="2465"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0" name="Line 1151"/>
              <p:cNvSpPr>
                <a:spLocks noChangeShapeType="1"/>
              </p:cNvSpPr>
              <p:nvPr/>
            </p:nvSpPr>
            <p:spPr bwMode="auto">
              <a:xfrm>
                <a:off x="4118"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1" name="Line 1152"/>
              <p:cNvSpPr>
                <a:spLocks noChangeShapeType="1"/>
              </p:cNvSpPr>
              <p:nvPr/>
            </p:nvSpPr>
            <p:spPr bwMode="auto">
              <a:xfrm>
                <a:off x="4112"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2" name="Line 1153"/>
              <p:cNvSpPr>
                <a:spLocks noChangeShapeType="1"/>
              </p:cNvSpPr>
              <p:nvPr/>
            </p:nvSpPr>
            <p:spPr bwMode="auto">
              <a:xfrm>
                <a:off x="4916"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3" name="Line 1154"/>
              <p:cNvSpPr>
                <a:spLocks noChangeShapeType="1"/>
              </p:cNvSpPr>
              <p:nvPr/>
            </p:nvSpPr>
            <p:spPr bwMode="auto">
              <a:xfrm>
                <a:off x="4909"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4" name="Line 1155"/>
              <p:cNvSpPr>
                <a:spLocks noChangeShapeType="1"/>
              </p:cNvSpPr>
              <p:nvPr/>
            </p:nvSpPr>
            <p:spPr bwMode="auto">
              <a:xfrm>
                <a:off x="2152"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5" name="Line 1156"/>
              <p:cNvSpPr>
                <a:spLocks noChangeShapeType="1"/>
              </p:cNvSpPr>
              <p:nvPr/>
            </p:nvSpPr>
            <p:spPr bwMode="auto">
              <a:xfrm>
                <a:off x="2146"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6" name="Line 1157"/>
              <p:cNvSpPr>
                <a:spLocks noChangeShapeType="1"/>
              </p:cNvSpPr>
              <p:nvPr/>
            </p:nvSpPr>
            <p:spPr bwMode="auto">
              <a:xfrm>
                <a:off x="2542"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7" name="Line 1158"/>
              <p:cNvSpPr>
                <a:spLocks noChangeShapeType="1"/>
              </p:cNvSpPr>
              <p:nvPr/>
            </p:nvSpPr>
            <p:spPr bwMode="auto">
              <a:xfrm>
                <a:off x="2535"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8" name="Line 1159"/>
              <p:cNvSpPr>
                <a:spLocks noChangeShapeType="1"/>
              </p:cNvSpPr>
              <p:nvPr/>
            </p:nvSpPr>
            <p:spPr bwMode="auto">
              <a:xfrm>
                <a:off x="561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69" name="Line 1160"/>
              <p:cNvSpPr>
                <a:spLocks noChangeShapeType="1"/>
              </p:cNvSpPr>
              <p:nvPr/>
            </p:nvSpPr>
            <p:spPr bwMode="auto">
              <a:xfrm>
                <a:off x="5611"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0" name="Line 1161"/>
              <p:cNvSpPr>
                <a:spLocks noChangeShapeType="1"/>
              </p:cNvSpPr>
              <p:nvPr/>
            </p:nvSpPr>
            <p:spPr bwMode="auto">
              <a:xfrm>
                <a:off x="2478"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1" name="Line 1162"/>
              <p:cNvSpPr>
                <a:spLocks noChangeShapeType="1"/>
              </p:cNvSpPr>
              <p:nvPr/>
            </p:nvSpPr>
            <p:spPr bwMode="auto">
              <a:xfrm>
                <a:off x="2472"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2" name="Line 1163"/>
              <p:cNvSpPr>
                <a:spLocks noChangeShapeType="1"/>
              </p:cNvSpPr>
              <p:nvPr/>
            </p:nvSpPr>
            <p:spPr bwMode="auto">
              <a:xfrm>
                <a:off x="3703"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3" name="Line 1164"/>
              <p:cNvSpPr>
                <a:spLocks noChangeShapeType="1"/>
              </p:cNvSpPr>
              <p:nvPr/>
            </p:nvSpPr>
            <p:spPr bwMode="auto">
              <a:xfrm>
                <a:off x="3697"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4" name="Line 1165"/>
              <p:cNvSpPr>
                <a:spLocks noChangeShapeType="1"/>
              </p:cNvSpPr>
              <p:nvPr/>
            </p:nvSpPr>
            <p:spPr bwMode="auto">
              <a:xfrm>
                <a:off x="359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5" name="Line 1166"/>
              <p:cNvSpPr>
                <a:spLocks noChangeShapeType="1"/>
              </p:cNvSpPr>
              <p:nvPr/>
            </p:nvSpPr>
            <p:spPr bwMode="auto">
              <a:xfrm>
                <a:off x="3588"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6" name="Line 1167"/>
              <p:cNvSpPr>
                <a:spLocks noChangeShapeType="1"/>
              </p:cNvSpPr>
              <p:nvPr/>
            </p:nvSpPr>
            <p:spPr bwMode="auto">
              <a:xfrm>
                <a:off x="2152"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7" name="Line 1168"/>
              <p:cNvSpPr>
                <a:spLocks noChangeShapeType="1"/>
              </p:cNvSpPr>
              <p:nvPr/>
            </p:nvSpPr>
            <p:spPr bwMode="auto">
              <a:xfrm>
                <a:off x="2146"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8" name="Line 1169"/>
              <p:cNvSpPr>
                <a:spLocks noChangeShapeType="1"/>
              </p:cNvSpPr>
              <p:nvPr/>
            </p:nvSpPr>
            <p:spPr bwMode="auto">
              <a:xfrm>
                <a:off x="3225"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79" name="Line 1170"/>
              <p:cNvSpPr>
                <a:spLocks noChangeShapeType="1"/>
              </p:cNvSpPr>
              <p:nvPr/>
            </p:nvSpPr>
            <p:spPr bwMode="auto">
              <a:xfrm>
                <a:off x="3218"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0" name="Line 1171"/>
              <p:cNvSpPr>
                <a:spLocks noChangeShapeType="1"/>
              </p:cNvSpPr>
              <p:nvPr/>
            </p:nvSpPr>
            <p:spPr bwMode="auto">
              <a:xfrm>
                <a:off x="2503"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1" name="Line 1172"/>
              <p:cNvSpPr>
                <a:spLocks noChangeShapeType="1"/>
              </p:cNvSpPr>
              <p:nvPr/>
            </p:nvSpPr>
            <p:spPr bwMode="auto">
              <a:xfrm>
                <a:off x="249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2" name="Line 1173"/>
              <p:cNvSpPr>
                <a:spLocks noChangeShapeType="1"/>
              </p:cNvSpPr>
              <p:nvPr/>
            </p:nvSpPr>
            <p:spPr bwMode="auto">
              <a:xfrm>
                <a:off x="2440"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3" name="Line 1174"/>
              <p:cNvSpPr>
                <a:spLocks noChangeShapeType="1"/>
              </p:cNvSpPr>
              <p:nvPr/>
            </p:nvSpPr>
            <p:spPr bwMode="auto">
              <a:xfrm>
                <a:off x="2433"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4" name="Line 1175"/>
              <p:cNvSpPr>
                <a:spLocks noChangeShapeType="1"/>
              </p:cNvSpPr>
              <p:nvPr/>
            </p:nvSpPr>
            <p:spPr bwMode="auto">
              <a:xfrm>
                <a:off x="2344"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5" name="Line 1176"/>
              <p:cNvSpPr>
                <a:spLocks noChangeShapeType="1"/>
              </p:cNvSpPr>
              <p:nvPr/>
            </p:nvSpPr>
            <p:spPr bwMode="auto">
              <a:xfrm>
                <a:off x="2338"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6" name="Line 1177"/>
              <p:cNvSpPr>
                <a:spLocks noChangeShapeType="1"/>
              </p:cNvSpPr>
              <p:nvPr/>
            </p:nvSpPr>
            <p:spPr bwMode="auto">
              <a:xfrm>
                <a:off x="2306"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7" name="Line 1178"/>
              <p:cNvSpPr>
                <a:spLocks noChangeShapeType="1"/>
              </p:cNvSpPr>
              <p:nvPr/>
            </p:nvSpPr>
            <p:spPr bwMode="auto">
              <a:xfrm>
                <a:off x="2299"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8" name="Line 1179"/>
              <p:cNvSpPr>
                <a:spLocks noChangeShapeType="1"/>
              </p:cNvSpPr>
              <p:nvPr/>
            </p:nvSpPr>
            <p:spPr bwMode="auto">
              <a:xfrm>
                <a:off x="2644"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89" name="Line 1180"/>
              <p:cNvSpPr>
                <a:spLocks noChangeShapeType="1"/>
              </p:cNvSpPr>
              <p:nvPr/>
            </p:nvSpPr>
            <p:spPr bwMode="auto">
              <a:xfrm>
                <a:off x="2637"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0" name="Line 1181"/>
              <p:cNvSpPr>
                <a:spLocks noChangeShapeType="1"/>
              </p:cNvSpPr>
              <p:nvPr/>
            </p:nvSpPr>
            <p:spPr bwMode="auto">
              <a:xfrm>
                <a:off x="3167"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1" name="Line 1182"/>
              <p:cNvSpPr>
                <a:spLocks noChangeShapeType="1"/>
              </p:cNvSpPr>
              <p:nvPr/>
            </p:nvSpPr>
            <p:spPr bwMode="auto">
              <a:xfrm>
                <a:off x="3161"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2" name="Line 1183"/>
              <p:cNvSpPr>
                <a:spLocks noChangeShapeType="1"/>
              </p:cNvSpPr>
              <p:nvPr/>
            </p:nvSpPr>
            <p:spPr bwMode="auto">
              <a:xfrm>
                <a:off x="3659"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3" name="Line 1184"/>
              <p:cNvSpPr>
                <a:spLocks noChangeShapeType="1"/>
              </p:cNvSpPr>
              <p:nvPr/>
            </p:nvSpPr>
            <p:spPr bwMode="auto">
              <a:xfrm>
                <a:off x="3652"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4" name="Line 1185"/>
              <p:cNvSpPr>
                <a:spLocks noChangeShapeType="1"/>
              </p:cNvSpPr>
              <p:nvPr/>
            </p:nvSpPr>
            <p:spPr bwMode="auto">
              <a:xfrm>
                <a:off x="3371"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5" name="Line 1186"/>
              <p:cNvSpPr>
                <a:spLocks noChangeShapeType="1"/>
              </p:cNvSpPr>
              <p:nvPr/>
            </p:nvSpPr>
            <p:spPr bwMode="auto">
              <a:xfrm>
                <a:off x="3365"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6" name="Line 1187"/>
              <p:cNvSpPr>
                <a:spLocks noChangeShapeType="1"/>
              </p:cNvSpPr>
              <p:nvPr/>
            </p:nvSpPr>
            <p:spPr bwMode="auto">
              <a:xfrm>
                <a:off x="2548"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7" name="Line 1188"/>
              <p:cNvSpPr>
                <a:spLocks noChangeShapeType="1"/>
              </p:cNvSpPr>
              <p:nvPr/>
            </p:nvSpPr>
            <p:spPr bwMode="auto">
              <a:xfrm>
                <a:off x="2542"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8" name="Line 1189"/>
              <p:cNvSpPr>
                <a:spLocks noChangeShapeType="1"/>
              </p:cNvSpPr>
              <p:nvPr/>
            </p:nvSpPr>
            <p:spPr bwMode="auto">
              <a:xfrm>
                <a:off x="3371"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399" name="Line 1190"/>
              <p:cNvSpPr>
                <a:spLocks noChangeShapeType="1"/>
              </p:cNvSpPr>
              <p:nvPr/>
            </p:nvSpPr>
            <p:spPr bwMode="auto">
              <a:xfrm>
                <a:off x="3365"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0" name="Line 1191"/>
              <p:cNvSpPr>
                <a:spLocks noChangeShapeType="1"/>
              </p:cNvSpPr>
              <p:nvPr/>
            </p:nvSpPr>
            <p:spPr bwMode="auto">
              <a:xfrm>
                <a:off x="2076"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1" name="Line 1192"/>
              <p:cNvSpPr>
                <a:spLocks noChangeShapeType="1"/>
              </p:cNvSpPr>
              <p:nvPr/>
            </p:nvSpPr>
            <p:spPr bwMode="auto">
              <a:xfrm>
                <a:off x="2070"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2" name="Line 1193"/>
              <p:cNvSpPr>
                <a:spLocks noChangeShapeType="1"/>
              </p:cNvSpPr>
              <p:nvPr/>
            </p:nvSpPr>
            <p:spPr bwMode="auto">
              <a:xfrm>
                <a:off x="2350"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3" name="Line 1194"/>
              <p:cNvSpPr>
                <a:spLocks noChangeShapeType="1"/>
              </p:cNvSpPr>
              <p:nvPr/>
            </p:nvSpPr>
            <p:spPr bwMode="auto">
              <a:xfrm>
                <a:off x="2344"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4" name="Line 1195"/>
              <p:cNvSpPr>
                <a:spLocks noChangeShapeType="1"/>
              </p:cNvSpPr>
              <p:nvPr/>
            </p:nvSpPr>
            <p:spPr bwMode="auto">
              <a:xfrm>
                <a:off x="2267" y="34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5" name="Line 1196"/>
              <p:cNvSpPr>
                <a:spLocks noChangeShapeType="1"/>
              </p:cNvSpPr>
              <p:nvPr/>
            </p:nvSpPr>
            <p:spPr bwMode="auto">
              <a:xfrm>
                <a:off x="2261" y="344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6" name="Line 1197"/>
              <p:cNvSpPr>
                <a:spLocks noChangeShapeType="1"/>
              </p:cNvSpPr>
              <p:nvPr/>
            </p:nvSpPr>
            <p:spPr bwMode="auto">
              <a:xfrm>
                <a:off x="2650"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7" name="Line 1198"/>
              <p:cNvSpPr>
                <a:spLocks noChangeShapeType="1"/>
              </p:cNvSpPr>
              <p:nvPr/>
            </p:nvSpPr>
            <p:spPr bwMode="auto">
              <a:xfrm>
                <a:off x="2644"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8" name="Line 1199"/>
              <p:cNvSpPr>
                <a:spLocks noChangeShapeType="1"/>
              </p:cNvSpPr>
              <p:nvPr/>
            </p:nvSpPr>
            <p:spPr bwMode="auto">
              <a:xfrm>
                <a:off x="2382"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09" name="Line 1200"/>
              <p:cNvSpPr>
                <a:spLocks noChangeShapeType="1"/>
              </p:cNvSpPr>
              <p:nvPr/>
            </p:nvSpPr>
            <p:spPr bwMode="auto">
              <a:xfrm>
                <a:off x="2376"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0" name="Line 1201"/>
              <p:cNvSpPr>
                <a:spLocks noChangeShapeType="1"/>
              </p:cNvSpPr>
              <p:nvPr/>
            </p:nvSpPr>
            <p:spPr bwMode="auto">
              <a:xfrm>
                <a:off x="4322"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1" name="Line 1202"/>
              <p:cNvSpPr>
                <a:spLocks noChangeShapeType="1"/>
              </p:cNvSpPr>
              <p:nvPr/>
            </p:nvSpPr>
            <p:spPr bwMode="auto">
              <a:xfrm>
                <a:off x="4316"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2" name="Line 1203"/>
              <p:cNvSpPr>
                <a:spLocks noChangeShapeType="1"/>
              </p:cNvSpPr>
              <p:nvPr/>
            </p:nvSpPr>
            <p:spPr bwMode="auto">
              <a:xfrm>
                <a:off x="314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3" name="Line 1204"/>
              <p:cNvSpPr>
                <a:spLocks noChangeShapeType="1"/>
              </p:cNvSpPr>
              <p:nvPr/>
            </p:nvSpPr>
            <p:spPr bwMode="auto">
              <a:xfrm>
                <a:off x="3135"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4" name="Line 1205"/>
              <p:cNvSpPr>
                <a:spLocks noChangeShapeType="1"/>
              </p:cNvSpPr>
              <p:nvPr/>
            </p:nvSpPr>
            <p:spPr bwMode="auto">
              <a:xfrm>
                <a:off x="2325"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5" name="Line 1206"/>
              <p:cNvSpPr>
                <a:spLocks noChangeShapeType="1"/>
              </p:cNvSpPr>
              <p:nvPr/>
            </p:nvSpPr>
            <p:spPr bwMode="auto">
              <a:xfrm>
                <a:off x="2318"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6" name="Line 1207"/>
              <p:cNvSpPr>
                <a:spLocks noChangeShapeType="1"/>
              </p:cNvSpPr>
              <p:nvPr/>
            </p:nvSpPr>
            <p:spPr bwMode="auto">
              <a:xfrm>
                <a:off x="2797"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7" name="Line 1208"/>
              <p:cNvSpPr>
                <a:spLocks noChangeShapeType="1"/>
              </p:cNvSpPr>
              <p:nvPr/>
            </p:nvSpPr>
            <p:spPr bwMode="auto">
              <a:xfrm>
                <a:off x="2791" y="15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8" name="Line 1209"/>
              <p:cNvSpPr>
                <a:spLocks noChangeShapeType="1"/>
              </p:cNvSpPr>
              <p:nvPr/>
            </p:nvSpPr>
            <p:spPr bwMode="auto">
              <a:xfrm>
                <a:off x="401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419" name="Line 1210"/>
              <p:cNvSpPr>
                <a:spLocks noChangeShapeType="1"/>
              </p:cNvSpPr>
              <p:nvPr/>
            </p:nvSpPr>
            <p:spPr bwMode="auto">
              <a:xfrm>
                <a:off x="4010" y="2127"/>
                <a:ext cx="12"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28" name="Group 1211"/>
            <p:cNvGrpSpPr>
              <a:grpSpLocks/>
            </p:cNvGrpSpPr>
            <p:nvPr/>
          </p:nvGrpSpPr>
          <p:grpSpPr bwMode="auto">
            <a:xfrm>
              <a:off x="2146375" y="840869"/>
              <a:ext cx="5165578" cy="4634767"/>
              <a:chOff x="1227" y="653"/>
              <a:chExt cx="3516" cy="3107"/>
            </a:xfrm>
          </p:grpSpPr>
          <p:sp>
            <p:nvSpPr>
              <p:cNvPr id="230020" name="Line 1212"/>
              <p:cNvSpPr>
                <a:spLocks noChangeShapeType="1"/>
              </p:cNvSpPr>
              <p:nvPr/>
            </p:nvSpPr>
            <p:spPr bwMode="auto">
              <a:xfrm>
                <a:off x="2733"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21" name="Line 1213"/>
              <p:cNvSpPr>
                <a:spLocks noChangeShapeType="1"/>
              </p:cNvSpPr>
              <p:nvPr/>
            </p:nvSpPr>
            <p:spPr bwMode="auto">
              <a:xfrm>
                <a:off x="2727"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22" name="Line 1214"/>
              <p:cNvSpPr>
                <a:spLocks noChangeShapeType="1"/>
              </p:cNvSpPr>
              <p:nvPr/>
            </p:nvSpPr>
            <p:spPr bwMode="auto">
              <a:xfrm>
                <a:off x="3103"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23" name="Line 1215"/>
              <p:cNvSpPr>
                <a:spLocks noChangeShapeType="1"/>
              </p:cNvSpPr>
              <p:nvPr/>
            </p:nvSpPr>
            <p:spPr bwMode="auto">
              <a:xfrm>
                <a:off x="3097"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24" name="Line 1216"/>
              <p:cNvSpPr>
                <a:spLocks noChangeShapeType="1"/>
              </p:cNvSpPr>
              <p:nvPr/>
            </p:nvSpPr>
            <p:spPr bwMode="auto">
              <a:xfrm>
                <a:off x="3059"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25" name="Line 1217"/>
              <p:cNvSpPr>
                <a:spLocks noChangeShapeType="1"/>
              </p:cNvSpPr>
              <p:nvPr/>
            </p:nvSpPr>
            <p:spPr bwMode="auto">
              <a:xfrm>
                <a:off x="3052"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26" name="Line 1218"/>
              <p:cNvSpPr>
                <a:spLocks noChangeShapeType="1"/>
              </p:cNvSpPr>
              <p:nvPr/>
            </p:nvSpPr>
            <p:spPr bwMode="auto">
              <a:xfrm>
                <a:off x="2491"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27" name="Line 1219"/>
              <p:cNvSpPr>
                <a:spLocks noChangeShapeType="1"/>
              </p:cNvSpPr>
              <p:nvPr/>
            </p:nvSpPr>
            <p:spPr bwMode="auto">
              <a:xfrm>
                <a:off x="2484"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28" name="Line 1220"/>
              <p:cNvSpPr>
                <a:spLocks noChangeShapeType="1"/>
              </p:cNvSpPr>
              <p:nvPr/>
            </p:nvSpPr>
            <p:spPr bwMode="auto">
              <a:xfrm>
                <a:off x="3339"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29" name="Line 1221"/>
              <p:cNvSpPr>
                <a:spLocks noChangeShapeType="1"/>
              </p:cNvSpPr>
              <p:nvPr/>
            </p:nvSpPr>
            <p:spPr bwMode="auto">
              <a:xfrm>
                <a:off x="3333"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0" name="Line 1222"/>
              <p:cNvSpPr>
                <a:spLocks noChangeShapeType="1"/>
              </p:cNvSpPr>
              <p:nvPr/>
            </p:nvSpPr>
            <p:spPr bwMode="auto">
              <a:xfrm>
                <a:off x="3231"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1" name="Line 1223"/>
              <p:cNvSpPr>
                <a:spLocks noChangeShapeType="1"/>
              </p:cNvSpPr>
              <p:nvPr/>
            </p:nvSpPr>
            <p:spPr bwMode="auto">
              <a:xfrm>
                <a:off x="3225" y="322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2" name="Line 1224"/>
              <p:cNvSpPr>
                <a:spLocks noChangeShapeType="1"/>
              </p:cNvSpPr>
              <p:nvPr/>
            </p:nvSpPr>
            <p:spPr bwMode="auto">
              <a:xfrm>
                <a:off x="2759" y="356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3" name="Line 1225"/>
              <p:cNvSpPr>
                <a:spLocks noChangeShapeType="1"/>
              </p:cNvSpPr>
              <p:nvPr/>
            </p:nvSpPr>
            <p:spPr bwMode="auto">
              <a:xfrm>
                <a:off x="2752" y="356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4" name="Line 1226"/>
              <p:cNvSpPr>
                <a:spLocks noChangeShapeType="1"/>
              </p:cNvSpPr>
              <p:nvPr/>
            </p:nvSpPr>
            <p:spPr bwMode="auto">
              <a:xfrm>
                <a:off x="3914"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5" name="Line 1227"/>
              <p:cNvSpPr>
                <a:spLocks noChangeShapeType="1"/>
              </p:cNvSpPr>
              <p:nvPr/>
            </p:nvSpPr>
            <p:spPr bwMode="auto">
              <a:xfrm>
                <a:off x="3907"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6" name="Line 1228"/>
              <p:cNvSpPr>
                <a:spLocks noChangeShapeType="1"/>
              </p:cNvSpPr>
              <p:nvPr/>
            </p:nvSpPr>
            <p:spPr bwMode="auto">
              <a:xfrm>
                <a:off x="2535"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7" name="Line 1229"/>
              <p:cNvSpPr>
                <a:spLocks noChangeShapeType="1"/>
              </p:cNvSpPr>
              <p:nvPr/>
            </p:nvSpPr>
            <p:spPr bwMode="auto">
              <a:xfrm>
                <a:off x="2529"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8" name="Line 1230"/>
              <p:cNvSpPr>
                <a:spLocks noChangeShapeType="1"/>
              </p:cNvSpPr>
              <p:nvPr/>
            </p:nvSpPr>
            <p:spPr bwMode="auto">
              <a:xfrm>
                <a:off x="273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39" name="Line 1231"/>
              <p:cNvSpPr>
                <a:spLocks noChangeShapeType="1"/>
              </p:cNvSpPr>
              <p:nvPr/>
            </p:nvSpPr>
            <p:spPr bwMode="auto">
              <a:xfrm>
                <a:off x="2727"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0" name="Line 1232"/>
              <p:cNvSpPr>
                <a:spLocks noChangeShapeType="1"/>
              </p:cNvSpPr>
              <p:nvPr/>
            </p:nvSpPr>
            <p:spPr bwMode="auto">
              <a:xfrm>
                <a:off x="268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1" name="Line 1233"/>
              <p:cNvSpPr>
                <a:spLocks noChangeShapeType="1"/>
              </p:cNvSpPr>
              <p:nvPr/>
            </p:nvSpPr>
            <p:spPr bwMode="auto">
              <a:xfrm>
                <a:off x="2676"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2" name="Line 1234"/>
              <p:cNvSpPr>
                <a:spLocks noChangeShapeType="1"/>
              </p:cNvSpPr>
              <p:nvPr/>
            </p:nvSpPr>
            <p:spPr bwMode="auto">
              <a:xfrm>
                <a:off x="2784" y="12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3" name="Line 1235"/>
              <p:cNvSpPr>
                <a:spLocks noChangeShapeType="1"/>
              </p:cNvSpPr>
              <p:nvPr/>
            </p:nvSpPr>
            <p:spPr bwMode="auto">
              <a:xfrm>
                <a:off x="2778" y="122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4" name="Line 1236"/>
              <p:cNvSpPr>
                <a:spLocks noChangeShapeType="1"/>
              </p:cNvSpPr>
              <p:nvPr/>
            </p:nvSpPr>
            <p:spPr bwMode="auto">
              <a:xfrm>
                <a:off x="1897"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5" name="Line 1237"/>
              <p:cNvSpPr>
                <a:spLocks noChangeShapeType="1"/>
              </p:cNvSpPr>
              <p:nvPr/>
            </p:nvSpPr>
            <p:spPr bwMode="auto">
              <a:xfrm>
                <a:off x="1891"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6" name="Line 1238"/>
              <p:cNvSpPr>
                <a:spLocks noChangeShapeType="1"/>
              </p:cNvSpPr>
              <p:nvPr/>
            </p:nvSpPr>
            <p:spPr bwMode="auto">
              <a:xfrm>
                <a:off x="2306"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7" name="Line 1239"/>
              <p:cNvSpPr>
                <a:spLocks noChangeShapeType="1"/>
              </p:cNvSpPr>
              <p:nvPr/>
            </p:nvSpPr>
            <p:spPr bwMode="auto">
              <a:xfrm>
                <a:off x="2299"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8" name="Line 1240"/>
              <p:cNvSpPr>
                <a:spLocks noChangeShapeType="1"/>
              </p:cNvSpPr>
              <p:nvPr/>
            </p:nvSpPr>
            <p:spPr bwMode="auto">
              <a:xfrm>
                <a:off x="4316"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49" name="Line 1241"/>
              <p:cNvSpPr>
                <a:spLocks noChangeShapeType="1"/>
              </p:cNvSpPr>
              <p:nvPr/>
            </p:nvSpPr>
            <p:spPr bwMode="auto">
              <a:xfrm>
                <a:off x="4310"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0" name="Line 1242"/>
              <p:cNvSpPr>
                <a:spLocks noChangeShapeType="1"/>
              </p:cNvSpPr>
              <p:nvPr/>
            </p:nvSpPr>
            <p:spPr bwMode="auto">
              <a:xfrm>
                <a:off x="2548" y="374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1" name="Line 1243"/>
              <p:cNvSpPr>
                <a:spLocks noChangeShapeType="1"/>
              </p:cNvSpPr>
              <p:nvPr/>
            </p:nvSpPr>
            <p:spPr bwMode="auto">
              <a:xfrm>
                <a:off x="2542" y="37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2" name="Line 1244"/>
              <p:cNvSpPr>
                <a:spLocks noChangeShapeType="1"/>
              </p:cNvSpPr>
              <p:nvPr/>
            </p:nvSpPr>
            <p:spPr bwMode="auto">
              <a:xfrm>
                <a:off x="3512"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3" name="Line 1245"/>
              <p:cNvSpPr>
                <a:spLocks noChangeShapeType="1"/>
              </p:cNvSpPr>
              <p:nvPr/>
            </p:nvSpPr>
            <p:spPr bwMode="auto">
              <a:xfrm>
                <a:off x="3505"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4" name="Line 1246"/>
              <p:cNvSpPr>
                <a:spLocks noChangeShapeType="1"/>
              </p:cNvSpPr>
              <p:nvPr/>
            </p:nvSpPr>
            <p:spPr bwMode="auto">
              <a:xfrm>
                <a:off x="3180" y="9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5" name="Line 1247"/>
              <p:cNvSpPr>
                <a:spLocks noChangeShapeType="1"/>
              </p:cNvSpPr>
              <p:nvPr/>
            </p:nvSpPr>
            <p:spPr bwMode="auto">
              <a:xfrm>
                <a:off x="3174" y="90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6" name="Line 1248"/>
              <p:cNvSpPr>
                <a:spLocks noChangeShapeType="1"/>
              </p:cNvSpPr>
              <p:nvPr/>
            </p:nvSpPr>
            <p:spPr bwMode="auto">
              <a:xfrm>
                <a:off x="2159"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7" name="Line 1249"/>
              <p:cNvSpPr>
                <a:spLocks noChangeShapeType="1"/>
              </p:cNvSpPr>
              <p:nvPr/>
            </p:nvSpPr>
            <p:spPr bwMode="auto">
              <a:xfrm>
                <a:off x="2152"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8" name="Line 1250"/>
              <p:cNvSpPr>
                <a:spLocks noChangeShapeType="1"/>
              </p:cNvSpPr>
              <p:nvPr/>
            </p:nvSpPr>
            <p:spPr bwMode="auto">
              <a:xfrm>
                <a:off x="2803"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59" name="Line 1251"/>
              <p:cNvSpPr>
                <a:spLocks noChangeShapeType="1"/>
              </p:cNvSpPr>
              <p:nvPr/>
            </p:nvSpPr>
            <p:spPr bwMode="auto">
              <a:xfrm>
                <a:off x="2797"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0" name="Line 1252"/>
              <p:cNvSpPr>
                <a:spLocks noChangeShapeType="1"/>
              </p:cNvSpPr>
              <p:nvPr/>
            </p:nvSpPr>
            <p:spPr bwMode="auto">
              <a:xfrm>
                <a:off x="275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1" name="Line 1253"/>
              <p:cNvSpPr>
                <a:spLocks noChangeShapeType="1"/>
              </p:cNvSpPr>
              <p:nvPr/>
            </p:nvSpPr>
            <p:spPr bwMode="auto">
              <a:xfrm>
                <a:off x="2746"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2" name="Line 1254"/>
              <p:cNvSpPr>
                <a:spLocks noChangeShapeType="1"/>
              </p:cNvSpPr>
              <p:nvPr/>
            </p:nvSpPr>
            <p:spPr bwMode="auto">
              <a:xfrm>
                <a:off x="2829"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3" name="Line 1255"/>
              <p:cNvSpPr>
                <a:spLocks noChangeShapeType="1"/>
              </p:cNvSpPr>
              <p:nvPr/>
            </p:nvSpPr>
            <p:spPr bwMode="auto">
              <a:xfrm>
                <a:off x="2823"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4" name="Line 1256"/>
              <p:cNvSpPr>
                <a:spLocks noChangeShapeType="1"/>
              </p:cNvSpPr>
              <p:nvPr/>
            </p:nvSpPr>
            <p:spPr bwMode="auto">
              <a:xfrm>
                <a:off x="2880"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5" name="Line 1257"/>
              <p:cNvSpPr>
                <a:spLocks noChangeShapeType="1"/>
              </p:cNvSpPr>
              <p:nvPr/>
            </p:nvSpPr>
            <p:spPr bwMode="auto">
              <a:xfrm>
                <a:off x="2874" y="169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6" name="Line 1258"/>
              <p:cNvSpPr>
                <a:spLocks noChangeShapeType="1"/>
              </p:cNvSpPr>
              <p:nvPr/>
            </p:nvSpPr>
            <p:spPr bwMode="auto">
              <a:xfrm>
                <a:off x="2255"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7" name="Line 1259"/>
              <p:cNvSpPr>
                <a:spLocks noChangeShapeType="1"/>
              </p:cNvSpPr>
              <p:nvPr/>
            </p:nvSpPr>
            <p:spPr bwMode="auto">
              <a:xfrm>
                <a:off x="2248" y="337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8" name="Line 1260"/>
              <p:cNvSpPr>
                <a:spLocks noChangeShapeType="1"/>
              </p:cNvSpPr>
              <p:nvPr/>
            </p:nvSpPr>
            <p:spPr bwMode="auto">
              <a:xfrm>
                <a:off x="307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69" name="Line 1261"/>
              <p:cNvSpPr>
                <a:spLocks noChangeShapeType="1"/>
              </p:cNvSpPr>
              <p:nvPr/>
            </p:nvSpPr>
            <p:spPr bwMode="auto">
              <a:xfrm>
                <a:off x="3065"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0" name="Line 1262"/>
              <p:cNvSpPr>
                <a:spLocks noChangeShapeType="1"/>
              </p:cNvSpPr>
              <p:nvPr/>
            </p:nvSpPr>
            <p:spPr bwMode="auto">
              <a:xfrm>
                <a:off x="4737"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1" name="Line 1263"/>
              <p:cNvSpPr>
                <a:spLocks noChangeShapeType="1"/>
              </p:cNvSpPr>
              <p:nvPr/>
            </p:nvSpPr>
            <p:spPr bwMode="auto">
              <a:xfrm>
                <a:off x="4731"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2" name="Line 1264"/>
              <p:cNvSpPr>
                <a:spLocks noChangeShapeType="1"/>
              </p:cNvSpPr>
              <p:nvPr/>
            </p:nvSpPr>
            <p:spPr bwMode="auto">
              <a:xfrm>
                <a:off x="258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3" name="Line 1265"/>
              <p:cNvSpPr>
                <a:spLocks noChangeShapeType="1"/>
              </p:cNvSpPr>
              <p:nvPr/>
            </p:nvSpPr>
            <p:spPr bwMode="auto">
              <a:xfrm>
                <a:off x="2580"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4" name="Line 1266"/>
              <p:cNvSpPr>
                <a:spLocks noChangeShapeType="1"/>
              </p:cNvSpPr>
              <p:nvPr/>
            </p:nvSpPr>
            <p:spPr bwMode="auto">
              <a:xfrm>
                <a:off x="2523"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5" name="Line 1267"/>
              <p:cNvSpPr>
                <a:spLocks noChangeShapeType="1"/>
              </p:cNvSpPr>
              <p:nvPr/>
            </p:nvSpPr>
            <p:spPr bwMode="auto">
              <a:xfrm>
                <a:off x="2516"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6" name="Line 1268"/>
              <p:cNvSpPr>
                <a:spLocks noChangeShapeType="1"/>
              </p:cNvSpPr>
              <p:nvPr/>
            </p:nvSpPr>
            <p:spPr bwMode="auto">
              <a:xfrm>
                <a:off x="1233"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7" name="Line 1269"/>
              <p:cNvSpPr>
                <a:spLocks noChangeShapeType="1"/>
              </p:cNvSpPr>
              <p:nvPr/>
            </p:nvSpPr>
            <p:spPr bwMode="auto">
              <a:xfrm>
                <a:off x="1227"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8" name="Line 1270"/>
              <p:cNvSpPr>
                <a:spLocks noChangeShapeType="1"/>
              </p:cNvSpPr>
              <p:nvPr/>
            </p:nvSpPr>
            <p:spPr bwMode="auto">
              <a:xfrm>
                <a:off x="2523"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79" name="Line 1271"/>
              <p:cNvSpPr>
                <a:spLocks noChangeShapeType="1"/>
              </p:cNvSpPr>
              <p:nvPr/>
            </p:nvSpPr>
            <p:spPr bwMode="auto">
              <a:xfrm>
                <a:off x="2516"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0" name="Line 1272"/>
              <p:cNvSpPr>
                <a:spLocks noChangeShapeType="1"/>
              </p:cNvSpPr>
              <p:nvPr/>
            </p:nvSpPr>
            <p:spPr bwMode="auto">
              <a:xfrm>
                <a:off x="2331"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1" name="Line 1273"/>
              <p:cNvSpPr>
                <a:spLocks noChangeShapeType="1"/>
              </p:cNvSpPr>
              <p:nvPr/>
            </p:nvSpPr>
            <p:spPr bwMode="auto">
              <a:xfrm>
                <a:off x="2325"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2" name="Line 1274"/>
              <p:cNvSpPr>
                <a:spLocks noChangeShapeType="1"/>
              </p:cNvSpPr>
              <p:nvPr/>
            </p:nvSpPr>
            <p:spPr bwMode="auto">
              <a:xfrm>
                <a:off x="1980"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3" name="Line 1275"/>
              <p:cNvSpPr>
                <a:spLocks noChangeShapeType="1"/>
              </p:cNvSpPr>
              <p:nvPr/>
            </p:nvSpPr>
            <p:spPr bwMode="auto">
              <a:xfrm>
                <a:off x="1974"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4" name="Line 1276"/>
              <p:cNvSpPr>
                <a:spLocks noChangeShapeType="1"/>
              </p:cNvSpPr>
              <p:nvPr/>
            </p:nvSpPr>
            <p:spPr bwMode="auto">
              <a:xfrm>
                <a:off x="2746"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5" name="Line 1277"/>
              <p:cNvSpPr>
                <a:spLocks noChangeShapeType="1"/>
              </p:cNvSpPr>
              <p:nvPr/>
            </p:nvSpPr>
            <p:spPr bwMode="auto">
              <a:xfrm>
                <a:off x="2740"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6" name="Line 1278"/>
              <p:cNvSpPr>
                <a:spLocks noChangeShapeType="1"/>
              </p:cNvSpPr>
              <p:nvPr/>
            </p:nvSpPr>
            <p:spPr bwMode="auto">
              <a:xfrm>
                <a:off x="3435"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7" name="Line 1279"/>
              <p:cNvSpPr>
                <a:spLocks noChangeShapeType="1"/>
              </p:cNvSpPr>
              <p:nvPr/>
            </p:nvSpPr>
            <p:spPr bwMode="auto">
              <a:xfrm>
                <a:off x="3429"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8" name="Line 1280"/>
              <p:cNvSpPr>
                <a:spLocks noChangeShapeType="1"/>
              </p:cNvSpPr>
              <p:nvPr/>
            </p:nvSpPr>
            <p:spPr bwMode="auto">
              <a:xfrm>
                <a:off x="2325"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89" name="Line 1281"/>
              <p:cNvSpPr>
                <a:spLocks noChangeShapeType="1"/>
              </p:cNvSpPr>
              <p:nvPr/>
            </p:nvSpPr>
            <p:spPr bwMode="auto">
              <a:xfrm>
                <a:off x="2318"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0" name="Line 1282"/>
              <p:cNvSpPr>
                <a:spLocks noChangeShapeType="1"/>
              </p:cNvSpPr>
              <p:nvPr/>
            </p:nvSpPr>
            <p:spPr bwMode="auto">
              <a:xfrm>
                <a:off x="2491"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1" name="Line 1283"/>
              <p:cNvSpPr>
                <a:spLocks noChangeShapeType="1"/>
              </p:cNvSpPr>
              <p:nvPr/>
            </p:nvSpPr>
            <p:spPr bwMode="auto">
              <a:xfrm>
                <a:off x="2484"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2" name="Line 1284"/>
              <p:cNvSpPr>
                <a:spLocks noChangeShapeType="1"/>
              </p:cNvSpPr>
              <p:nvPr/>
            </p:nvSpPr>
            <p:spPr bwMode="auto">
              <a:xfrm>
                <a:off x="2331"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3" name="Line 1285"/>
              <p:cNvSpPr>
                <a:spLocks noChangeShapeType="1"/>
              </p:cNvSpPr>
              <p:nvPr/>
            </p:nvSpPr>
            <p:spPr bwMode="auto">
              <a:xfrm>
                <a:off x="2325"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4" name="Line 1286"/>
              <p:cNvSpPr>
                <a:spLocks noChangeShapeType="1"/>
              </p:cNvSpPr>
              <p:nvPr/>
            </p:nvSpPr>
            <p:spPr bwMode="auto">
              <a:xfrm>
                <a:off x="2937"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5" name="Line 1287"/>
              <p:cNvSpPr>
                <a:spLocks noChangeShapeType="1"/>
              </p:cNvSpPr>
              <p:nvPr/>
            </p:nvSpPr>
            <p:spPr bwMode="auto">
              <a:xfrm>
                <a:off x="2931"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6" name="Line 1288"/>
              <p:cNvSpPr>
                <a:spLocks noChangeShapeType="1"/>
              </p:cNvSpPr>
              <p:nvPr/>
            </p:nvSpPr>
            <p:spPr bwMode="auto">
              <a:xfrm>
                <a:off x="2848"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7" name="Line 1289"/>
              <p:cNvSpPr>
                <a:spLocks noChangeShapeType="1"/>
              </p:cNvSpPr>
              <p:nvPr/>
            </p:nvSpPr>
            <p:spPr bwMode="auto">
              <a:xfrm>
                <a:off x="2842"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8" name="Line 1290"/>
              <p:cNvSpPr>
                <a:spLocks noChangeShapeType="1"/>
              </p:cNvSpPr>
              <p:nvPr/>
            </p:nvSpPr>
            <p:spPr bwMode="auto">
              <a:xfrm>
                <a:off x="2255"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99" name="Line 1291"/>
              <p:cNvSpPr>
                <a:spLocks noChangeShapeType="1"/>
              </p:cNvSpPr>
              <p:nvPr/>
            </p:nvSpPr>
            <p:spPr bwMode="auto">
              <a:xfrm>
                <a:off x="2248"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0" name="Line 1292"/>
              <p:cNvSpPr>
                <a:spLocks noChangeShapeType="1"/>
              </p:cNvSpPr>
              <p:nvPr/>
            </p:nvSpPr>
            <p:spPr bwMode="auto">
              <a:xfrm>
                <a:off x="2937"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1" name="Line 1293"/>
              <p:cNvSpPr>
                <a:spLocks noChangeShapeType="1"/>
              </p:cNvSpPr>
              <p:nvPr/>
            </p:nvSpPr>
            <p:spPr bwMode="auto">
              <a:xfrm>
                <a:off x="2931" y="14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2" name="Line 1294"/>
              <p:cNvSpPr>
                <a:spLocks noChangeShapeType="1"/>
              </p:cNvSpPr>
              <p:nvPr/>
            </p:nvSpPr>
            <p:spPr bwMode="auto">
              <a:xfrm>
                <a:off x="2165"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3" name="Line 1295"/>
              <p:cNvSpPr>
                <a:spLocks noChangeShapeType="1"/>
              </p:cNvSpPr>
              <p:nvPr/>
            </p:nvSpPr>
            <p:spPr bwMode="auto">
              <a:xfrm>
                <a:off x="2159"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4" name="Line 1296"/>
              <p:cNvSpPr>
                <a:spLocks noChangeShapeType="1"/>
              </p:cNvSpPr>
              <p:nvPr/>
            </p:nvSpPr>
            <p:spPr bwMode="auto">
              <a:xfrm>
                <a:off x="3997"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5" name="Line 1297"/>
              <p:cNvSpPr>
                <a:spLocks noChangeShapeType="1"/>
              </p:cNvSpPr>
              <p:nvPr/>
            </p:nvSpPr>
            <p:spPr bwMode="auto">
              <a:xfrm>
                <a:off x="3990"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6" name="Line 1298"/>
              <p:cNvSpPr>
                <a:spLocks noChangeShapeType="1"/>
              </p:cNvSpPr>
              <p:nvPr/>
            </p:nvSpPr>
            <p:spPr bwMode="auto">
              <a:xfrm>
                <a:off x="2401"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7" name="Line 1299"/>
              <p:cNvSpPr>
                <a:spLocks noChangeShapeType="1"/>
              </p:cNvSpPr>
              <p:nvPr/>
            </p:nvSpPr>
            <p:spPr bwMode="auto">
              <a:xfrm>
                <a:off x="2395"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8" name="Line 1300"/>
              <p:cNvSpPr>
                <a:spLocks noChangeShapeType="1"/>
              </p:cNvSpPr>
              <p:nvPr/>
            </p:nvSpPr>
            <p:spPr bwMode="auto">
              <a:xfrm>
                <a:off x="3537"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09" name="Line 1301"/>
              <p:cNvSpPr>
                <a:spLocks noChangeShapeType="1"/>
              </p:cNvSpPr>
              <p:nvPr/>
            </p:nvSpPr>
            <p:spPr bwMode="auto">
              <a:xfrm>
                <a:off x="3531"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0" name="Line 1302"/>
              <p:cNvSpPr>
                <a:spLocks noChangeShapeType="1"/>
              </p:cNvSpPr>
              <p:nvPr/>
            </p:nvSpPr>
            <p:spPr bwMode="auto">
              <a:xfrm>
                <a:off x="2306"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1" name="Line 1303"/>
              <p:cNvSpPr>
                <a:spLocks noChangeShapeType="1"/>
              </p:cNvSpPr>
              <p:nvPr/>
            </p:nvSpPr>
            <p:spPr bwMode="auto">
              <a:xfrm>
                <a:off x="2299"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2" name="Line 1304"/>
              <p:cNvSpPr>
                <a:spLocks noChangeShapeType="1"/>
              </p:cNvSpPr>
              <p:nvPr/>
            </p:nvSpPr>
            <p:spPr bwMode="auto">
              <a:xfrm>
                <a:off x="2440"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3" name="Line 1305"/>
              <p:cNvSpPr>
                <a:spLocks noChangeShapeType="1"/>
              </p:cNvSpPr>
              <p:nvPr/>
            </p:nvSpPr>
            <p:spPr bwMode="auto">
              <a:xfrm>
                <a:off x="2433"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4" name="Line 1306"/>
              <p:cNvSpPr>
                <a:spLocks noChangeShapeType="1"/>
              </p:cNvSpPr>
              <p:nvPr/>
            </p:nvSpPr>
            <p:spPr bwMode="auto">
              <a:xfrm>
                <a:off x="2682"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5" name="Line 1307"/>
              <p:cNvSpPr>
                <a:spLocks noChangeShapeType="1"/>
              </p:cNvSpPr>
              <p:nvPr/>
            </p:nvSpPr>
            <p:spPr bwMode="auto">
              <a:xfrm>
                <a:off x="2676"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6" name="Line 1308"/>
              <p:cNvSpPr>
                <a:spLocks noChangeShapeType="1"/>
              </p:cNvSpPr>
              <p:nvPr/>
            </p:nvSpPr>
            <p:spPr bwMode="auto">
              <a:xfrm>
                <a:off x="2491"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7" name="Line 1309"/>
              <p:cNvSpPr>
                <a:spLocks noChangeShapeType="1"/>
              </p:cNvSpPr>
              <p:nvPr/>
            </p:nvSpPr>
            <p:spPr bwMode="auto">
              <a:xfrm>
                <a:off x="2484"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8" name="Line 1310"/>
              <p:cNvSpPr>
                <a:spLocks noChangeShapeType="1"/>
              </p:cNvSpPr>
              <p:nvPr/>
            </p:nvSpPr>
            <p:spPr bwMode="auto">
              <a:xfrm>
                <a:off x="2618"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19" name="Line 1311"/>
              <p:cNvSpPr>
                <a:spLocks noChangeShapeType="1"/>
              </p:cNvSpPr>
              <p:nvPr/>
            </p:nvSpPr>
            <p:spPr bwMode="auto">
              <a:xfrm>
                <a:off x="2612"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0" name="Line 1312"/>
              <p:cNvSpPr>
                <a:spLocks noChangeShapeType="1"/>
              </p:cNvSpPr>
              <p:nvPr/>
            </p:nvSpPr>
            <p:spPr bwMode="auto">
              <a:xfrm>
                <a:off x="3754"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1" name="Line 1313"/>
              <p:cNvSpPr>
                <a:spLocks noChangeShapeType="1"/>
              </p:cNvSpPr>
              <p:nvPr/>
            </p:nvSpPr>
            <p:spPr bwMode="auto">
              <a:xfrm>
                <a:off x="3748"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2" name="Line 1314"/>
              <p:cNvSpPr>
                <a:spLocks noChangeShapeType="1"/>
              </p:cNvSpPr>
              <p:nvPr/>
            </p:nvSpPr>
            <p:spPr bwMode="auto">
              <a:xfrm>
                <a:off x="3237"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3" name="Line 1315"/>
              <p:cNvSpPr>
                <a:spLocks noChangeShapeType="1"/>
              </p:cNvSpPr>
              <p:nvPr/>
            </p:nvSpPr>
            <p:spPr bwMode="auto">
              <a:xfrm>
                <a:off x="3231"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4" name="Line 1316"/>
              <p:cNvSpPr>
                <a:spLocks noChangeShapeType="1"/>
              </p:cNvSpPr>
              <p:nvPr/>
            </p:nvSpPr>
            <p:spPr bwMode="auto">
              <a:xfrm>
                <a:off x="2063"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5" name="Line 1317"/>
              <p:cNvSpPr>
                <a:spLocks noChangeShapeType="1"/>
              </p:cNvSpPr>
              <p:nvPr/>
            </p:nvSpPr>
            <p:spPr bwMode="auto">
              <a:xfrm>
                <a:off x="2057"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6" name="Line 1318"/>
              <p:cNvSpPr>
                <a:spLocks noChangeShapeType="1"/>
              </p:cNvSpPr>
              <p:nvPr/>
            </p:nvSpPr>
            <p:spPr bwMode="auto">
              <a:xfrm>
                <a:off x="1808"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7" name="Line 1319"/>
              <p:cNvSpPr>
                <a:spLocks noChangeShapeType="1"/>
              </p:cNvSpPr>
              <p:nvPr/>
            </p:nvSpPr>
            <p:spPr bwMode="auto">
              <a:xfrm>
                <a:off x="1801"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8" name="Line 1320"/>
              <p:cNvSpPr>
                <a:spLocks noChangeShapeType="1"/>
              </p:cNvSpPr>
              <p:nvPr/>
            </p:nvSpPr>
            <p:spPr bwMode="auto">
              <a:xfrm>
                <a:off x="281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29" name="Line 1321"/>
              <p:cNvSpPr>
                <a:spLocks noChangeShapeType="1"/>
              </p:cNvSpPr>
              <p:nvPr/>
            </p:nvSpPr>
            <p:spPr bwMode="auto">
              <a:xfrm>
                <a:off x="2803"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0" name="Line 1322"/>
              <p:cNvSpPr>
                <a:spLocks noChangeShapeType="1"/>
              </p:cNvSpPr>
              <p:nvPr/>
            </p:nvSpPr>
            <p:spPr bwMode="auto">
              <a:xfrm>
                <a:off x="2395"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1" name="Line 1323"/>
              <p:cNvSpPr>
                <a:spLocks noChangeShapeType="1"/>
              </p:cNvSpPr>
              <p:nvPr/>
            </p:nvSpPr>
            <p:spPr bwMode="auto">
              <a:xfrm>
                <a:off x="2389"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2" name="Line 1324"/>
              <p:cNvSpPr>
                <a:spLocks noChangeShapeType="1"/>
              </p:cNvSpPr>
              <p:nvPr/>
            </p:nvSpPr>
            <p:spPr bwMode="auto">
              <a:xfrm>
                <a:off x="2235"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3" name="Line 1325"/>
              <p:cNvSpPr>
                <a:spLocks noChangeShapeType="1"/>
              </p:cNvSpPr>
              <p:nvPr/>
            </p:nvSpPr>
            <p:spPr bwMode="auto">
              <a:xfrm>
                <a:off x="2229"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4" name="Line 1326"/>
              <p:cNvSpPr>
                <a:spLocks noChangeShapeType="1"/>
              </p:cNvSpPr>
              <p:nvPr/>
            </p:nvSpPr>
            <p:spPr bwMode="auto">
              <a:xfrm>
                <a:off x="2561"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5" name="Line 1327"/>
              <p:cNvSpPr>
                <a:spLocks noChangeShapeType="1"/>
              </p:cNvSpPr>
              <p:nvPr/>
            </p:nvSpPr>
            <p:spPr bwMode="auto">
              <a:xfrm>
                <a:off x="2555" y="78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6" name="Line 1328"/>
              <p:cNvSpPr>
                <a:spLocks noChangeShapeType="1"/>
              </p:cNvSpPr>
              <p:nvPr/>
            </p:nvSpPr>
            <p:spPr bwMode="auto">
              <a:xfrm>
                <a:off x="2644"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7" name="Line 1329"/>
              <p:cNvSpPr>
                <a:spLocks noChangeShapeType="1"/>
              </p:cNvSpPr>
              <p:nvPr/>
            </p:nvSpPr>
            <p:spPr bwMode="auto">
              <a:xfrm>
                <a:off x="2637"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8" name="Line 1330"/>
              <p:cNvSpPr>
                <a:spLocks noChangeShapeType="1"/>
              </p:cNvSpPr>
              <p:nvPr/>
            </p:nvSpPr>
            <p:spPr bwMode="auto">
              <a:xfrm>
                <a:off x="196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39" name="Line 1331"/>
              <p:cNvSpPr>
                <a:spLocks noChangeShapeType="1"/>
              </p:cNvSpPr>
              <p:nvPr/>
            </p:nvSpPr>
            <p:spPr bwMode="auto">
              <a:xfrm>
                <a:off x="1955"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0" name="Line 1332"/>
              <p:cNvSpPr>
                <a:spLocks noChangeShapeType="1"/>
              </p:cNvSpPr>
              <p:nvPr/>
            </p:nvSpPr>
            <p:spPr bwMode="auto">
              <a:xfrm>
                <a:off x="3569"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1" name="Line 1333"/>
              <p:cNvSpPr>
                <a:spLocks noChangeShapeType="1"/>
              </p:cNvSpPr>
              <p:nvPr/>
            </p:nvSpPr>
            <p:spPr bwMode="auto">
              <a:xfrm>
                <a:off x="3563"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2" name="Line 1334"/>
              <p:cNvSpPr>
                <a:spLocks noChangeShapeType="1"/>
              </p:cNvSpPr>
              <p:nvPr/>
            </p:nvSpPr>
            <p:spPr bwMode="auto">
              <a:xfrm>
                <a:off x="3103"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3" name="Line 1335"/>
              <p:cNvSpPr>
                <a:spLocks noChangeShapeType="1"/>
              </p:cNvSpPr>
              <p:nvPr/>
            </p:nvSpPr>
            <p:spPr bwMode="auto">
              <a:xfrm>
                <a:off x="3097"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4" name="Line 1336"/>
              <p:cNvSpPr>
                <a:spLocks noChangeShapeType="1"/>
              </p:cNvSpPr>
              <p:nvPr/>
            </p:nvSpPr>
            <p:spPr bwMode="auto">
              <a:xfrm>
                <a:off x="2344"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5" name="Line 1337"/>
              <p:cNvSpPr>
                <a:spLocks noChangeShapeType="1"/>
              </p:cNvSpPr>
              <p:nvPr/>
            </p:nvSpPr>
            <p:spPr bwMode="auto">
              <a:xfrm>
                <a:off x="2338"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6" name="Line 1338"/>
              <p:cNvSpPr>
                <a:spLocks noChangeShapeType="1"/>
              </p:cNvSpPr>
              <p:nvPr/>
            </p:nvSpPr>
            <p:spPr bwMode="auto">
              <a:xfrm>
                <a:off x="2969"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7" name="Line 1339"/>
              <p:cNvSpPr>
                <a:spLocks noChangeShapeType="1"/>
              </p:cNvSpPr>
              <p:nvPr/>
            </p:nvSpPr>
            <p:spPr bwMode="auto">
              <a:xfrm>
                <a:off x="2963"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8" name="Line 1340"/>
              <p:cNvSpPr>
                <a:spLocks noChangeShapeType="1"/>
              </p:cNvSpPr>
              <p:nvPr/>
            </p:nvSpPr>
            <p:spPr bwMode="auto">
              <a:xfrm>
                <a:off x="346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49" name="Line 1341"/>
              <p:cNvSpPr>
                <a:spLocks noChangeShapeType="1"/>
              </p:cNvSpPr>
              <p:nvPr/>
            </p:nvSpPr>
            <p:spPr bwMode="auto">
              <a:xfrm>
                <a:off x="3454"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0" name="Line 1342"/>
              <p:cNvSpPr>
                <a:spLocks noChangeShapeType="1"/>
              </p:cNvSpPr>
              <p:nvPr/>
            </p:nvSpPr>
            <p:spPr bwMode="auto">
              <a:xfrm>
                <a:off x="3844"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1" name="Line 1343"/>
              <p:cNvSpPr>
                <a:spLocks noChangeShapeType="1"/>
              </p:cNvSpPr>
              <p:nvPr/>
            </p:nvSpPr>
            <p:spPr bwMode="auto">
              <a:xfrm>
                <a:off x="3837"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2" name="Line 1344"/>
              <p:cNvSpPr>
                <a:spLocks noChangeShapeType="1"/>
              </p:cNvSpPr>
              <p:nvPr/>
            </p:nvSpPr>
            <p:spPr bwMode="auto">
              <a:xfrm>
                <a:off x="2618"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3" name="Line 1345"/>
              <p:cNvSpPr>
                <a:spLocks noChangeShapeType="1"/>
              </p:cNvSpPr>
              <p:nvPr/>
            </p:nvSpPr>
            <p:spPr bwMode="auto">
              <a:xfrm>
                <a:off x="2612"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4" name="Line 1346"/>
              <p:cNvSpPr>
                <a:spLocks noChangeShapeType="1"/>
              </p:cNvSpPr>
              <p:nvPr/>
            </p:nvSpPr>
            <p:spPr bwMode="auto">
              <a:xfrm>
                <a:off x="3295" y="9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5" name="Line 1347"/>
              <p:cNvSpPr>
                <a:spLocks noChangeShapeType="1"/>
              </p:cNvSpPr>
              <p:nvPr/>
            </p:nvSpPr>
            <p:spPr bwMode="auto">
              <a:xfrm>
                <a:off x="3288" y="100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6" name="Line 1348"/>
              <p:cNvSpPr>
                <a:spLocks noChangeShapeType="1"/>
              </p:cNvSpPr>
              <p:nvPr/>
            </p:nvSpPr>
            <p:spPr bwMode="auto">
              <a:xfrm>
                <a:off x="342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7" name="Line 1349"/>
              <p:cNvSpPr>
                <a:spLocks noChangeShapeType="1"/>
              </p:cNvSpPr>
              <p:nvPr/>
            </p:nvSpPr>
            <p:spPr bwMode="auto">
              <a:xfrm>
                <a:off x="3422"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8" name="Line 1350"/>
              <p:cNvSpPr>
                <a:spLocks noChangeShapeType="1"/>
              </p:cNvSpPr>
              <p:nvPr/>
            </p:nvSpPr>
            <p:spPr bwMode="auto">
              <a:xfrm>
                <a:off x="3269"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59" name="Line 1351"/>
              <p:cNvSpPr>
                <a:spLocks noChangeShapeType="1"/>
              </p:cNvSpPr>
              <p:nvPr/>
            </p:nvSpPr>
            <p:spPr bwMode="auto">
              <a:xfrm>
                <a:off x="3263"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0" name="Line 1352"/>
              <p:cNvSpPr>
                <a:spLocks noChangeShapeType="1"/>
              </p:cNvSpPr>
              <p:nvPr/>
            </p:nvSpPr>
            <p:spPr bwMode="auto">
              <a:xfrm>
                <a:off x="304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1" name="Line 1353"/>
              <p:cNvSpPr>
                <a:spLocks noChangeShapeType="1"/>
              </p:cNvSpPr>
              <p:nvPr/>
            </p:nvSpPr>
            <p:spPr bwMode="auto">
              <a:xfrm>
                <a:off x="3033"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2" name="Line 1354"/>
              <p:cNvSpPr>
                <a:spLocks noChangeShapeType="1"/>
              </p:cNvSpPr>
              <p:nvPr/>
            </p:nvSpPr>
            <p:spPr bwMode="auto">
              <a:xfrm>
                <a:off x="3180" y="83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3" name="Line 1355"/>
              <p:cNvSpPr>
                <a:spLocks noChangeShapeType="1"/>
              </p:cNvSpPr>
              <p:nvPr/>
            </p:nvSpPr>
            <p:spPr bwMode="auto">
              <a:xfrm>
                <a:off x="3174" y="8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4" name="Line 1356"/>
              <p:cNvSpPr>
                <a:spLocks noChangeShapeType="1"/>
              </p:cNvSpPr>
              <p:nvPr/>
            </p:nvSpPr>
            <p:spPr bwMode="auto">
              <a:xfrm>
                <a:off x="2484"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5" name="Line 1357"/>
              <p:cNvSpPr>
                <a:spLocks noChangeShapeType="1"/>
              </p:cNvSpPr>
              <p:nvPr/>
            </p:nvSpPr>
            <p:spPr bwMode="auto">
              <a:xfrm>
                <a:off x="2478"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6" name="Line 1358"/>
              <p:cNvSpPr>
                <a:spLocks noChangeShapeType="1"/>
              </p:cNvSpPr>
              <p:nvPr/>
            </p:nvSpPr>
            <p:spPr bwMode="auto">
              <a:xfrm>
                <a:off x="3129"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7" name="Line 1359"/>
              <p:cNvSpPr>
                <a:spLocks noChangeShapeType="1"/>
              </p:cNvSpPr>
              <p:nvPr/>
            </p:nvSpPr>
            <p:spPr bwMode="auto">
              <a:xfrm>
                <a:off x="3123"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8" name="Line 1360"/>
              <p:cNvSpPr>
                <a:spLocks noChangeShapeType="1"/>
              </p:cNvSpPr>
              <p:nvPr/>
            </p:nvSpPr>
            <p:spPr bwMode="auto">
              <a:xfrm>
                <a:off x="2650"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69" name="Line 1361"/>
              <p:cNvSpPr>
                <a:spLocks noChangeShapeType="1"/>
              </p:cNvSpPr>
              <p:nvPr/>
            </p:nvSpPr>
            <p:spPr bwMode="auto">
              <a:xfrm>
                <a:off x="2644"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0" name="Line 1362"/>
              <p:cNvSpPr>
                <a:spLocks noChangeShapeType="1"/>
              </p:cNvSpPr>
              <p:nvPr/>
            </p:nvSpPr>
            <p:spPr bwMode="auto">
              <a:xfrm>
                <a:off x="2542"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1" name="Line 1363"/>
              <p:cNvSpPr>
                <a:spLocks noChangeShapeType="1"/>
              </p:cNvSpPr>
              <p:nvPr/>
            </p:nvSpPr>
            <p:spPr bwMode="auto">
              <a:xfrm>
                <a:off x="2535"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2" name="Line 1364"/>
              <p:cNvSpPr>
                <a:spLocks noChangeShapeType="1"/>
              </p:cNvSpPr>
              <p:nvPr/>
            </p:nvSpPr>
            <p:spPr bwMode="auto">
              <a:xfrm>
                <a:off x="2720"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3" name="Line 1365"/>
              <p:cNvSpPr>
                <a:spLocks noChangeShapeType="1"/>
              </p:cNvSpPr>
              <p:nvPr/>
            </p:nvSpPr>
            <p:spPr bwMode="auto">
              <a:xfrm>
                <a:off x="2714"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4" name="Line 1366"/>
              <p:cNvSpPr>
                <a:spLocks noChangeShapeType="1"/>
              </p:cNvSpPr>
              <p:nvPr/>
            </p:nvSpPr>
            <p:spPr bwMode="auto">
              <a:xfrm>
                <a:off x="3142"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5" name="Line 1367"/>
              <p:cNvSpPr>
                <a:spLocks noChangeShapeType="1"/>
              </p:cNvSpPr>
              <p:nvPr/>
            </p:nvSpPr>
            <p:spPr bwMode="auto">
              <a:xfrm>
                <a:off x="3135"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6" name="Line 1368"/>
              <p:cNvSpPr>
                <a:spLocks noChangeShapeType="1"/>
              </p:cNvSpPr>
              <p:nvPr/>
            </p:nvSpPr>
            <p:spPr bwMode="auto">
              <a:xfrm>
                <a:off x="2631" y="127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7" name="Line 1369"/>
              <p:cNvSpPr>
                <a:spLocks noChangeShapeType="1"/>
              </p:cNvSpPr>
              <p:nvPr/>
            </p:nvSpPr>
            <p:spPr bwMode="auto">
              <a:xfrm>
                <a:off x="2625" y="12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8" name="Line 1370"/>
              <p:cNvSpPr>
                <a:spLocks noChangeShapeType="1"/>
              </p:cNvSpPr>
              <p:nvPr/>
            </p:nvSpPr>
            <p:spPr bwMode="auto">
              <a:xfrm>
                <a:off x="2759"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79" name="Line 1371"/>
              <p:cNvSpPr>
                <a:spLocks noChangeShapeType="1"/>
              </p:cNvSpPr>
              <p:nvPr/>
            </p:nvSpPr>
            <p:spPr bwMode="auto">
              <a:xfrm>
                <a:off x="2752"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0" name="Line 1372"/>
              <p:cNvSpPr>
                <a:spLocks noChangeShapeType="1"/>
              </p:cNvSpPr>
              <p:nvPr/>
            </p:nvSpPr>
            <p:spPr bwMode="auto">
              <a:xfrm>
                <a:off x="2969"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1" name="Line 1373"/>
              <p:cNvSpPr>
                <a:spLocks noChangeShapeType="1"/>
              </p:cNvSpPr>
              <p:nvPr/>
            </p:nvSpPr>
            <p:spPr bwMode="auto">
              <a:xfrm>
                <a:off x="2963"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2" name="Line 1374"/>
              <p:cNvSpPr>
                <a:spLocks noChangeShapeType="1"/>
              </p:cNvSpPr>
              <p:nvPr/>
            </p:nvSpPr>
            <p:spPr bwMode="auto">
              <a:xfrm>
                <a:off x="2223"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3" name="Line 1375"/>
              <p:cNvSpPr>
                <a:spLocks noChangeShapeType="1"/>
              </p:cNvSpPr>
              <p:nvPr/>
            </p:nvSpPr>
            <p:spPr bwMode="auto">
              <a:xfrm>
                <a:off x="2216"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4" name="Line 1376"/>
              <p:cNvSpPr>
                <a:spLocks noChangeShapeType="1"/>
              </p:cNvSpPr>
              <p:nvPr/>
            </p:nvSpPr>
            <p:spPr bwMode="auto">
              <a:xfrm>
                <a:off x="1387"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5" name="Line 1377"/>
              <p:cNvSpPr>
                <a:spLocks noChangeShapeType="1"/>
              </p:cNvSpPr>
              <p:nvPr/>
            </p:nvSpPr>
            <p:spPr bwMode="auto">
              <a:xfrm>
                <a:off x="1380"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6" name="Line 1378"/>
              <p:cNvSpPr>
                <a:spLocks noChangeShapeType="1"/>
              </p:cNvSpPr>
              <p:nvPr/>
            </p:nvSpPr>
            <p:spPr bwMode="auto">
              <a:xfrm>
                <a:off x="3014"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7" name="Line 1379"/>
              <p:cNvSpPr>
                <a:spLocks noChangeShapeType="1"/>
              </p:cNvSpPr>
              <p:nvPr/>
            </p:nvSpPr>
            <p:spPr bwMode="auto">
              <a:xfrm>
                <a:off x="3008"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8" name="Line 1380"/>
              <p:cNvSpPr>
                <a:spLocks noChangeShapeType="1"/>
              </p:cNvSpPr>
              <p:nvPr/>
            </p:nvSpPr>
            <p:spPr bwMode="auto">
              <a:xfrm>
                <a:off x="2140"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89" name="Line 1381"/>
              <p:cNvSpPr>
                <a:spLocks noChangeShapeType="1"/>
              </p:cNvSpPr>
              <p:nvPr/>
            </p:nvSpPr>
            <p:spPr bwMode="auto">
              <a:xfrm>
                <a:off x="2133"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0" name="Line 1382"/>
              <p:cNvSpPr>
                <a:spLocks noChangeShapeType="1"/>
              </p:cNvSpPr>
              <p:nvPr/>
            </p:nvSpPr>
            <p:spPr bwMode="auto">
              <a:xfrm>
                <a:off x="2312"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1" name="Line 1383"/>
              <p:cNvSpPr>
                <a:spLocks noChangeShapeType="1"/>
              </p:cNvSpPr>
              <p:nvPr/>
            </p:nvSpPr>
            <p:spPr bwMode="auto">
              <a:xfrm>
                <a:off x="2306"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2" name="Line 1384"/>
              <p:cNvSpPr>
                <a:spLocks noChangeShapeType="1"/>
              </p:cNvSpPr>
              <p:nvPr/>
            </p:nvSpPr>
            <p:spPr bwMode="auto">
              <a:xfrm>
                <a:off x="2357"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3" name="Line 1385"/>
              <p:cNvSpPr>
                <a:spLocks noChangeShapeType="1"/>
              </p:cNvSpPr>
              <p:nvPr/>
            </p:nvSpPr>
            <p:spPr bwMode="auto">
              <a:xfrm>
                <a:off x="2350"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4" name="Line 1386"/>
              <p:cNvSpPr>
                <a:spLocks noChangeShapeType="1"/>
              </p:cNvSpPr>
              <p:nvPr/>
            </p:nvSpPr>
            <p:spPr bwMode="auto">
              <a:xfrm>
                <a:off x="2433"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5" name="Line 1387"/>
              <p:cNvSpPr>
                <a:spLocks noChangeShapeType="1"/>
              </p:cNvSpPr>
              <p:nvPr/>
            </p:nvSpPr>
            <p:spPr bwMode="auto">
              <a:xfrm>
                <a:off x="2427"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6" name="Line 1388"/>
              <p:cNvSpPr>
                <a:spLocks noChangeShapeType="1"/>
              </p:cNvSpPr>
              <p:nvPr/>
            </p:nvSpPr>
            <p:spPr bwMode="auto">
              <a:xfrm>
                <a:off x="1508"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7" name="Line 1389"/>
              <p:cNvSpPr>
                <a:spLocks noChangeShapeType="1"/>
              </p:cNvSpPr>
              <p:nvPr/>
            </p:nvSpPr>
            <p:spPr bwMode="auto">
              <a:xfrm>
                <a:off x="1502"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8" name="Line 1390"/>
              <p:cNvSpPr>
                <a:spLocks noChangeShapeType="1"/>
              </p:cNvSpPr>
              <p:nvPr/>
            </p:nvSpPr>
            <p:spPr bwMode="auto">
              <a:xfrm>
                <a:off x="2484"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199" name="Line 1391"/>
              <p:cNvSpPr>
                <a:spLocks noChangeShapeType="1"/>
              </p:cNvSpPr>
              <p:nvPr/>
            </p:nvSpPr>
            <p:spPr bwMode="auto">
              <a:xfrm>
                <a:off x="2478"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0" name="Line 1392"/>
              <p:cNvSpPr>
                <a:spLocks noChangeShapeType="1"/>
              </p:cNvSpPr>
              <p:nvPr/>
            </p:nvSpPr>
            <p:spPr bwMode="auto">
              <a:xfrm>
                <a:off x="2063"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1" name="Line 1393"/>
              <p:cNvSpPr>
                <a:spLocks noChangeShapeType="1"/>
              </p:cNvSpPr>
              <p:nvPr/>
            </p:nvSpPr>
            <p:spPr bwMode="auto">
              <a:xfrm>
                <a:off x="2057"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2" name="Line 1394"/>
              <p:cNvSpPr>
                <a:spLocks noChangeShapeType="1"/>
              </p:cNvSpPr>
              <p:nvPr/>
            </p:nvSpPr>
            <p:spPr bwMode="auto">
              <a:xfrm>
                <a:off x="2089"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3" name="Line 1395"/>
              <p:cNvSpPr>
                <a:spLocks noChangeShapeType="1"/>
              </p:cNvSpPr>
              <p:nvPr/>
            </p:nvSpPr>
            <p:spPr bwMode="auto">
              <a:xfrm>
                <a:off x="2082"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4" name="Line 1396"/>
              <p:cNvSpPr>
                <a:spLocks noChangeShapeType="1"/>
              </p:cNvSpPr>
              <p:nvPr/>
            </p:nvSpPr>
            <p:spPr bwMode="auto">
              <a:xfrm>
                <a:off x="1980"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5" name="Line 1397"/>
              <p:cNvSpPr>
                <a:spLocks noChangeShapeType="1"/>
              </p:cNvSpPr>
              <p:nvPr/>
            </p:nvSpPr>
            <p:spPr bwMode="auto">
              <a:xfrm>
                <a:off x="1974"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6" name="Line 1398"/>
              <p:cNvSpPr>
                <a:spLocks noChangeShapeType="1"/>
              </p:cNvSpPr>
              <p:nvPr/>
            </p:nvSpPr>
            <p:spPr bwMode="auto">
              <a:xfrm>
                <a:off x="2816"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7" name="Line 1399"/>
              <p:cNvSpPr>
                <a:spLocks noChangeShapeType="1"/>
              </p:cNvSpPr>
              <p:nvPr/>
            </p:nvSpPr>
            <p:spPr bwMode="auto">
              <a:xfrm>
                <a:off x="2810"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8" name="Line 1400"/>
              <p:cNvSpPr>
                <a:spLocks noChangeShapeType="1"/>
              </p:cNvSpPr>
              <p:nvPr/>
            </p:nvSpPr>
            <p:spPr bwMode="auto">
              <a:xfrm>
                <a:off x="1463"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09" name="Line 1401"/>
              <p:cNvSpPr>
                <a:spLocks noChangeShapeType="1"/>
              </p:cNvSpPr>
              <p:nvPr/>
            </p:nvSpPr>
            <p:spPr bwMode="auto">
              <a:xfrm>
                <a:off x="1457"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0" name="Line 1402"/>
              <p:cNvSpPr>
                <a:spLocks noChangeShapeType="1"/>
              </p:cNvSpPr>
              <p:nvPr/>
            </p:nvSpPr>
            <p:spPr bwMode="auto">
              <a:xfrm>
                <a:off x="2108"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1" name="Line 1403"/>
              <p:cNvSpPr>
                <a:spLocks noChangeShapeType="1"/>
              </p:cNvSpPr>
              <p:nvPr/>
            </p:nvSpPr>
            <p:spPr bwMode="auto">
              <a:xfrm>
                <a:off x="2101"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2" name="Line 1404"/>
              <p:cNvSpPr>
                <a:spLocks noChangeShapeType="1"/>
              </p:cNvSpPr>
              <p:nvPr/>
            </p:nvSpPr>
            <p:spPr bwMode="auto">
              <a:xfrm>
                <a:off x="2682"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3" name="Line 1405"/>
              <p:cNvSpPr>
                <a:spLocks noChangeShapeType="1"/>
              </p:cNvSpPr>
              <p:nvPr/>
            </p:nvSpPr>
            <p:spPr bwMode="auto">
              <a:xfrm>
                <a:off x="2676"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4" name="Line 1406"/>
              <p:cNvSpPr>
                <a:spLocks noChangeShapeType="1"/>
              </p:cNvSpPr>
              <p:nvPr/>
            </p:nvSpPr>
            <p:spPr bwMode="auto">
              <a:xfrm>
                <a:off x="2542"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5" name="Line 1407"/>
              <p:cNvSpPr>
                <a:spLocks noChangeShapeType="1"/>
              </p:cNvSpPr>
              <p:nvPr/>
            </p:nvSpPr>
            <p:spPr bwMode="auto">
              <a:xfrm>
                <a:off x="2535"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6" name="Line 1408"/>
              <p:cNvSpPr>
                <a:spLocks noChangeShapeType="1"/>
              </p:cNvSpPr>
              <p:nvPr/>
            </p:nvSpPr>
            <p:spPr bwMode="auto">
              <a:xfrm>
                <a:off x="2593"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7" name="Line 1409"/>
              <p:cNvSpPr>
                <a:spLocks noChangeShapeType="1"/>
              </p:cNvSpPr>
              <p:nvPr/>
            </p:nvSpPr>
            <p:spPr bwMode="auto">
              <a:xfrm>
                <a:off x="2586"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8" name="Line 1410"/>
              <p:cNvSpPr>
                <a:spLocks noChangeShapeType="1"/>
              </p:cNvSpPr>
              <p:nvPr/>
            </p:nvSpPr>
            <p:spPr bwMode="auto">
              <a:xfrm>
                <a:off x="3365"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219" name="Line 1411"/>
              <p:cNvSpPr>
                <a:spLocks noChangeShapeType="1"/>
              </p:cNvSpPr>
              <p:nvPr/>
            </p:nvSpPr>
            <p:spPr bwMode="auto">
              <a:xfrm>
                <a:off x="3359" y="1942"/>
                <a:ext cx="12"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29" name="Group 1412"/>
            <p:cNvGrpSpPr>
              <a:grpSpLocks/>
            </p:cNvGrpSpPr>
            <p:nvPr/>
          </p:nvGrpSpPr>
          <p:grpSpPr bwMode="auto">
            <a:xfrm>
              <a:off x="2503382" y="1449490"/>
              <a:ext cx="4350192" cy="3608466"/>
              <a:chOff x="1470" y="1061"/>
              <a:chExt cx="2961" cy="2419"/>
            </a:xfrm>
          </p:grpSpPr>
          <p:sp>
            <p:nvSpPr>
              <p:cNvPr id="229820" name="Line 1413"/>
              <p:cNvSpPr>
                <a:spLocks noChangeShapeType="1"/>
              </p:cNvSpPr>
              <p:nvPr/>
            </p:nvSpPr>
            <p:spPr bwMode="auto">
              <a:xfrm>
                <a:off x="2286"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21" name="Line 1414"/>
              <p:cNvSpPr>
                <a:spLocks noChangeShapeType="1"/>
              </p:cNvSpPr>
              <p:nvPr/>
            </p:nvSpPr>
            <p:spPr bwMode="auto">
              <a:xfrm>
                <a:off x="2280"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22" name="Line 1415"/>
              <p:cNvSpPr>
                <a:spLocks noChangeShapeType="1"/>
              </p:cNvSpPr>
              <p:nvPr/>
            </p:nvSpPr>
            <p:spPr bwMode="auto">
              <a:xfrm>
                <a:off x="2644"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23" name="Line 1416"/>
              <p:cNvSpPr>
                <a:spLocks noChangeShapeType="1"/>
              </p:cNvSpPr>
              <p:nvPr/>
            </p:nvSpPr>
            <p:spPr bwMode="auto">
              <a:xfrm>
                <a:off x="2637"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24" name="Line 1417"/>
              <p:cNvSpPr>
                <a:spLocks noChangeShapeType="1"/>
              </p:cNvSpPr>
              <p:nvPr/>
            </p:nvSpPr>
            <p:spPr bwMode="auto">
              <a:xfrm>
                <a:off x="2644"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25" name="Line 1418"/>
              <p:cNvSpPr>
                <a:spLocks noChangeShapeType="1"/>
              </p:cNvSpPr>
              <p:nvPr/>
            </p:nvSpPr>
            <p:spPr bwMode="auto">
              <a:xfrm>
                <a:off x="2637"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26" name="Line 1419"/>
              <p:cNvSpPr>
                <a:spLocks noChangeShapeType="1"/>
              </p:cNvSpPr>
              <p:nvPr/>
            </p:nvSpPr>
            <p:spPr bwMode="auto">
              <a:xfrm>
                <a:off x="2555"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27" name="Line 1420"/>
              <p:cNvSpPr>
                <a:spLocks noChangeShapeType="1"/>
              </p:cNvSpPr>
              <p:nvPr/>
            </p:nvSpPr>
            <p:spPr bwMode="auto">
              <a:xfrm>
                <a:off x="2548"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28" name="Line 1421"/>
              <p:cNvSpPr>
                <a:spLocks noChangeShapeType="1"/>
              </p:cNvSpPr>
              <p:nvPr/>
            </p:nvSpPr>
            <p:spPr bwMode="auto">
              <a:xfrm>
                <a:off x="3837"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29" name="Line 1422"/>
              <p:cNvSpPr>
                <a:spLocks noChangeShapeType="1"/>
              </p:cNvSpPr>
              <p:nvPr/>
            </p:nvSpPr>
            <p:spPr bwMode="auto">
              <a:xfrm>
                <a:off x="3831"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0" name="Line 1423"/>
              <p:cNvSpPr>
                <a:spLocks noChangeShapeType="1"/>
              </p:cNvSpPr>
              <p:nvPr/>
            </p:nvSpPr>
            <p:spPr bwMode="auto">
              <a:xfrm>
                <a:off x="2312"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1" name="Line 1424"/>
              <p:cNvSpPr>
                <a:spLocks noChangeShapeType="1"/>
              </p:cNvSpPr>
              <p:nvPr/>
            </p:nvSpPr>
            <p:spPr bwMode="auto">
              <a:xfrm>
                <a:off x="2306"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2" name="Line 1425"/>
              <p:cNvSpPr>
                <a:spLocks noChangeShapeType="1"/>
              </p:cNvSpPr>
              <p:nvPr/>
            </p:nvSpPr>
            <p:spPr bwMode="auto">
              <a:xfrm>
                <a:off x="1967"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3" name="Line 1426"/>
              <p:cNvSpPr>
                <a:spLocks noChangeShapeType="1"/>
              </p:cNvSpPr>
              <p:nvPr/>
            </p:nvSpPr>
            <p:spPr bwMode="auto">
              <a:xfrm>
                <a:off x="1961"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4" name="Line 1427"/>
              <p:cNvSpPr>
                <a:spLocks noChangeShapeType="1"/>
              </p:cNvSpPr>
              <p:nvPr/>
            </p:nvSpPr>
            <p:spPr bwMode="auto">
              <a:xfrm>
                <a:off x="3167"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5" name="Line 1428"/>
              <p:cNvSpPr>
                <a:spLocks noChangeShapeType="1"/>
              </p:cNvSpPr>
              <p:nvPr/>
            </p:nvSpPr>
            <p:spPr bwMode="auto">
              <a:xfrm>
                <a:off x="3161"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6" name="Line 1429"/>
              <p:cNvSpPr>
                <a:spLocks noChangeShapeType="1"/>
              </p:cNvSpPr>
              <p:nvPr/>
            </p:nvSpPr>
            <p:spPr bwMode="auto">
              <a:xfrm>
                <a:off x="2242"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7" name="Line 1430"/>
              <p:cNvSpPr>
                <a:spLocks noChangeShapeType="1"/>
              </p:cNvSpPr>
              <p:nvPr/>
            </p:nvSpPr>
            <p:spPr bwMode="auto">
              <a:xfrm>
                <a:off x="2235"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8" name="Line 1431"/>
              <p:cNvSpPr>
                <a:spLocks noChangeShapeType="1"/>
              </p:cNvSpPr>
              <p:nvPr/>
            </p:nvSpPr>
            <p:spPr bwMode="auto">
              <a:xfrm>
                <a:off x="1987"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39" name="Line 1432"/>
              <p:cNvSpPr>
                <a:spLocks noChangeShapeType="1"/>
              </p:cNvSpPr>
              <p:nvPr/>
            </p:nvSpPr>
            <p:spPr bwMode="auto">
              <a:xfrm>
                <a:off x="1980" y="337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0" name="Line 1433"/>
              <p:cNvSpPr>
                <a:spLocks noChangeShapeType="1"/>
              </p:cNvSpPr>
              <p:nvPr/>
            </p:nvSpPr>
            <p:spPr bwMode="auto">
              <a:xfrm>
                <a:off x="2121"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1" name="Line 1434"/>
              <p:cNvSpPr>
                <a:spLocks noChangeShapeType="1"/>
              </p:cNvSpPr>
              <p:nvPr/>
            </p:nvSpPr>
            <p:spPr bwMode="auto">
              <a:xfrm>
                <a:off x="2114"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2" name="Line 1435"/>
              <p:cNvSpPr>
                <a:spLocks noChangeShapeType="1"/>
              </p:cNvSpPr>
              <p:nvPr/>
            </p:nvSpPr>
            <p:spPr bwMode="auto">
              <a:xfrm>
                <a:off x="2172"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3" name="Line 1436"/>
              <p:cNvSpPr>
                <a:spLocks noChangeShapeType="1"/>
              </p:cNvSpPr>
              <p:nvPr/>
            </p:nvSpPr>
            <p:spPr bwMode="auto">
              <a:xfrm>
                <a:off x="2165"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4" name="Line 1437"/>
              <p:cNvSpPr>
                <a:spLocks noChangeShapeType="1"/>
              </p:cNvSpPr>
              <p:nvPr/>
            </p:nvSpPr>
            <p:spPr bwMode="auto">
              <a:xfrm>
                <a:off x="289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5" name="Line 1438"/>
              <p:cNvSpPr>
                <a:spLocks noChangeShapeType="1"/>
              </p:cNvSpPr>
              <p:nvPr/>
            </p:nvSpPr>
            <p:spPr bwMode="auto">
              <a:xfrm>
                <a:off x="2886"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6" name="Line 1439"/>
              <p:cNvSpPr>
                <a:spLocks noChangeShapeType="1"/>
              </p:cNvSpPr>
              <p:nvPr/>
            </p:nvSpPr>
            <p:spPr bwMode="auto">
              <a:xfrm>
                <a:off x="3154" y="127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7" name="Line 1440"/>
              <p:cNvSpPr>
                <a:spLocks noChangeShapeType="1"/>
              </p:cNvSpPr>
              <p:nvPr/>
            </p:nvSpPr>
            <p:spPr bwMode="auto">
              <a:xfrm>
                <a:off x="3148" y="12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8" name="Line 1441"/>
              <p:cNvSpPr>
                <a:spLocks noChangeShapeType="1"/>
              </p:cNvSpPr>
              <p:nvPr/>
            </p:nvSpPr>
            <p:spPr bwMode="auto">
              <a:xfrm>
                <a:off x="2746"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49" name="Line 1442"/>
              <p:cNvSpPr>
                <a:spLocks noChangeShapeType="1"/>
              </p:cNvSpPr>
              <p:nvPr/>
            </p:nvSpPr>
            <p:spPr bwMode="auto">
              <a:xfrm>
                <a:off x="2740"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0" name="Line 1443"/>
              <p:cNvSpPr>
                <a:spLocks noChangeShapeType="1"/>
              </p:cNvSpPr>
              <p:nvPr/>
            </p:nvSpPr>
            <p:spPr bwMode="auto">
              <a:xfrm>
                <a:off x="442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1" name="Line 1444"/>
              <p:cNvSpPr>
                <a:spLocks noChangeShapeType="1"/>
              </p:cNvSpPr>
              <p:nvPr/>
            </p:nvSpPr>
            <p:spPr bwMode="auto">
              <a:xfrm>
                <a:off x="4418"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2" name="Line 1445"/>
              <p:cNvSpPr>
                <a:spLocks noChangeShapeType="1"/>
              </p:cNvSpPr>
              <p:nvPr/>
            </p:nvSpPr>
            <p:spPr bwMode="auto">
              <a:xfrm>
                <a:off x="2267"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3" name="Line 1446"/>
              <p:cNvSpPr>
                <a:spLocks noChangeShapeType="1"/>
              </p:cNvSpPr>
              <p:nvPr/>
            </p:nvSpPr>
            <p:spPr bwMode="auto">
              <a:xfrm>
                <a:off x="2261"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4" name="Line 1447"/>
              <p:cNvSpPr>
                <a:spLocks noChangeShapeType="1"/>
              </p:cNvSpPr>
              <p:nvPr/>
            </p:nvSpPr>
            <p:spPr bwMode="auto">
              <a:xfrm>
                <a:off x="300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5" name="Line 1448"/>
              <p:cNvSpPr>
                <a:spLocks noChangeShapeType="1"/>
              </p:cNvSpPr>
              <p:nvPr/>
            </p:nvSpPr>
            <p:spPr bwMode="auto">
              <a:xfrm>
                <a:off x="2995"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6" name="Line 1449"/>
              <p:cNvSpPr>
                <a:spLocks noChangeShapeType="1"/>
              </p:cNvSpPr>
              <p:nvPr/>
            </p:nvSpPr>
            <p:spPr bwMode="auto">
              <a:xfrm>
                <a:off x="1916"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7" name="Line 1450"/>
              <p:cNvSpPr>
                <a:spLocks noChangeShapeType="1"/>
              </p:cNvSpPr>
              <p:nvPr/>
            </p:nvSpPr>
            <p:spPr bwMode="auto">
              <a:xfrm>
                <a:off x="1910"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8" name="Line 1451"/>
              <p:cNvSpPr>
                <a:spLocks noChangeShapeType="1"/>
              </p:cNvSpPr>
              <p:nvPr/>
            </p:nvSpPr>
            <p:spPr bwMode="auto">
              <a:xfrm>
                <a:off x="1814"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59" name="Line 1452"/>
              <p:cNvSpPr>
                <a:spLocks noChangeShapeType="1"/>
              </p:cNvSpPr>
              <p:nvPr/>
            </p:nvSpPr>
            <p:spPr bwMode="auto">
              <a:xfrm>
                <a:off x="1808"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0" name="Line 1453"/>
              <p:cNvSpPr>
                <a:spLocks noChangeShapeType="1"/>
              </p:cNvSpPr>
              <p:nvPr/>
            </p:nvSpPr>
            <p:spPr bwMode="auto">
              <a:xfrm>
                <a:off x="2535"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1" name="Line 1454"/>
              <p:cNvSpPr>
                <a:spLocks noChangeShapeType="1"/>
              </p:cNvSpPr>
              <p:nvPr/>
            </p:nvSpPr>
            <p:spPr bwMode="auto">
              <a:xfrm>
                <a:off x="2529"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2" name="Line 1455"/>
              <p:cNvSpPr>
                <a:spLocks noChangeShapeType="1"/>
              </p:cNvSpPr>
              <p:nvPr/>
            </p:nvSpPr>
            <p:spPr bwMode="auto">
              <a:xfrm>
                <a:off x="2848"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3" name="Line 1456"/>
              <p:cNvSpPr>
                <a:spLocks noChangeShapeType="1"/>
              </p:cNvSpPr>
              <p:nvPr/>
            </p:nvSpPr>
            <p:spPr bwMode="auto">
              <a:xfrm>
                <a:off x="2842"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4" name="Line 1457"/>
              <p:cNvSpPr>
                <a:spLocks noChangeShapeType="1"/>
              </p:cNvSpPr>
              <p:nvPr/>
            </p:nvSpPr>
            <p:spPr bwMode="auto">
              <a:xfrm>
                <a:off x="2574"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5" name="Line 1458"/>
              <p:cNvSpPr>
                <a:spLocks noChangeShapeType="1"/>
              </p:cNvSpPr>
              <p:nvPr/>
            </p:nvSpPr>
            <p:spPr bwMode="auto">
              <a:xfrm>
                <a:off x="2567"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6" name="Line 1459"/>
              <p:cNvSpPr>
                <a:spLocks noChangeShapeType="1"/>
              </p:cNvSpPr>
              <p:nvPr/>
            </p:nvSpPr>
            <p:spPr bwMode="auto">
              <a:xfrm>
                <a:off x="2012"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7" name="Line 1460"/>
              <p:cNvSpPr>
                <a:spLocks noChangeShapeType="1"/>
              </p:cNvSpPr>
              <p:nvPr/>
            </p:nvSpPr>
            <p:spPr bwMode="auto">
              <a:xfrm>
                <a:off x="2006"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8" name="Line 1461"/>
              <p:cNvSpPr>
                <a:spLocks noChangeShapeType="1"/>
              </p:cNvSpPr>
              <p:nvPr/>
            </p:nvSpPr>
            <p:spPr bwMode="auto">
              <a:xfrm>
                <a:off x="2816"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69" name="Line 1462"/>
              <p:cNvSpPr>
                <a:spLocks noChangeShapeType="1"/>
              </p:cNvSpPr>
              <p:nvPr/>
            </p:nvSpPr>
            <p:spPr bwMode="auto">
              <a:xfrm>
                <a:off x="2810"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0" name="Line 1463"/>
              <p:cNvSpPr>
                <a:spLocks noChangeShapeType="1"/>
              </p:cNvSpPr>
              <p:nvPr/>
            </p:nvSpPr>
            <p:spPr bwMode="auto">
              <a:xfrm>
                <a:off x="2925"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1" name="Line 1464"/>
              <p:cNvSpPr>
                <a:spLocks noChangeShapeType="1"/>
              </p:cNvSpPr>
              <p:nvPr/>
            </p:nvSpPr>
            <p:spPr bwMode="auto">
              <a:xfrm>
                <a:off x="2918"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2" name="Line 1465"/>
              <p:cNvSpPr>
                <a:spLocks noChangeShapeType="1"/>
              </p:cNvSpPr>
              <p:nvPr/>
            </p:nvSpPr>
            <p:spPr bwMode="auto">
              <a:xfrm>
                <a:off x="3263"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3" name="Line 1466"/>
              <p:cNvSpPr>
                <a:spLocks noChangeShapeType="1"/>
              </p:cNvSpPr>
              <p:nvPr/>
            </p:nvSpPr>
            <p:spPr bwMode="auto">
              <a:xfrm>
                <a:off x="3257"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4" name="Line 1467"/>
              <p:cNvSpPr>
                <a:spLocks noChangeShapeType="1"/>
              </p:cNvSpPr>
              <p:nvPr/>
            </p:nvSpPr>
            <p:spPr bwMode="auto">
              <a:xfrm>
                <a:off x="3154"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5" name="Line 1468"/>
              <p:cNvSpPr>
                <a:spLocks noChangeShapeType="1"/>
              </p:cNvSpPr>
              <p:nvPr/>
            </p:nvSpPr>
            <p:spPr bwMode="auto">
              <a:xfrm>
                <a:off x="3148"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6" name="Line 1469"/>
              <p:cNvSpPr>
                <a:spLocks noChangeShapeType="1"/>
              </p:cNvSpPr>
              <p:nvPr/>
            </p:nvSpPr>
            <p:spPr bwMode="auto">
              <a:xfrm>
                <a:off x="3614"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7" name="Line 1470"/>
              <p:cNvSpPr>
                <a:spLocks noChangeShapeType="1"/>
              </p:cNvSpPr>
              <p:nvPr/>
            </p:nvSpPr>
            <p:spPr bwMode="auto">
              <a:xfrm>
                <a:off x="3608"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8" name="Line 1471"/>
              <p:cNvSpPr>
                <a:spLocks noChangeShapeType="1"/>
              </p:cNvSpPr>
              <p:nvPr/>
            </p:nvSpPr>
            <p:spPr bwMode="auto">
              <a:xfrm>
                <a:off x="3174"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79" name="Line 1472"/>
              <p:cNvSpPr>
                <a:spLocks noChangeShapeType="1"/>
              </p:cNvSpPr>
              <p:nvPr/>
            </p:nvSpPr>
            <p:spPr bwMode="auto">
              <a:xfrm>
                <a:off x="3167" y="14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0" name="Line 1473"/>
              <p:cNvSpPr>
                <a:spLocks noChangeShapeType="1"/>
              </p:cNvSpPr>
              <p:nvPr/>
            </p:nvSpPr>
            <p:spPr bwMode="auto">
              <a:xfrm>
                <a:off x="2389"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1" name="Line 1474"/>
              <p:cNvSpPr>
                <a:spLocks noChangeShapeType="1"/>
              </p:cNvSpPr>
              <p:nvPr/>
            </p:nvSpPr>
            <p:spPr bwMode="auto">
              <a:xfrm>
                <a:off x="2382"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2" name="Line 1475"/>
              <p:cNvSpPr>
                <a:spLocks noChangeShapeType="1"/>
              </p:cNvSpPr>
              <p:nvPr/>
            </p:nvSpPr>
            <p:spPr bwMode="auto">
              <a:xfrm>
                <a:off x="1591"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3" name="Line 1476"/>
              <p:cNvSpPr>
                <a:spLocks noChangeShapeType="1"/>
              </p:cNvSpPr>
              <p:nvPr/>
            </p:nvSpPr>
            <p:spPr bwMode="auto">
              <a:xfrm>
                <a:off x="1584"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4" name="Line 1477"/>
              <p:cNvSpPr>
                <a:spLocks noChangeShapeType="1"/>
              </p:cNvSpPr>
              <p:nvPr/>
            </p:nvSpPr>
            <p:spPr bwMode="auto">
              <a:xfrm>
                <a:off x="3014" y="106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5" name="Line 1478"/>
              <p:cNvSpPr>
                <a:spLocks noChangeShapeType="1"/>
              </p:cNvSpPr>
              <p:nvPr/>
            </p:nvSpPr>
            <p:spPr bwMode="auto">
              <a:xfrm>
                <a:off x="3008" y="10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6" name="Line 1479"/>
              <p:cNvSpPr>
                <a:spLocks noChangeShapeType="1"/>
              </p:cNvSpPr>
              <p:nvPr/>
            </p:nvSpPr>
            <p:spPr bwMode="auto">
              <a:xfrm>
                <a:off x="2950"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7" name="Line 1480"/>
              <p:cNvSpPr>
                <a:spLocks noChangeShapeType="1"/>
              </p:cNvSpPr>
              <p:nvPr/>
            </p:nvSpPr>
            <p:spPr bwMode="auto">
              <a:xfrm>
                <a:off x="2944"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8" name="Line 1481"/>
              <p:cNvSpPr>
                <a:spLocks noChangeShapeType="1"/>
              </p:cNvSpPr>
              <p:nvPr/>
            </p:nvSpPr>
            <p:spPr bwMode="auto">
              <a:xfrm>
                <a:off x="3959"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89" name="Line 1482"/>
              <p:cNvSpPr>
                <a:spLocks noChangeShapeType="1"/>
              </p:cNvSpPr>
              <p:nvPr/>
            </p:nvSpPr>
            <p:spPr bwMode="auto">
              <a:xfrm>
                <a:off x="3952"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0" name="Line 1483"/>
              <p:cNvSpPr>
                <a:spLocks noChangeShapeType="1"/>
              </p:cNvSpPr>
              <p:nvPr/>
            </p:nvSpPr>
            <p:spPr bwMode="auto">
              <a:xfrm>
                <a:off x="2740"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1" name="Line 1484"/>
              <p:cNvSpPr>
                <a:spLocks noChangeShapeType="1"/>
              </p:cNvSpPr>
              <p:nvPr/>
            </p:nvSpPr>
            <p:spPr bwMode="auto">
              <a:xfrm>
                <a:off x="2733"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2" name="Line 1485"/>
              <p:cNvSpPr>
                <a:spLocks noChangeShapeType="1"/>
              </p:cNvSpPr>
              <p:nvPr/>
            </p:nvSpPr>
            <p:spPr bwMode="auto">
              <a:xfrm>
                <a:off x="2350"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3" name="Line 1486"/>
              <p:cNvSpPr>
                <a:spLocks noChangeShapeType="1"/>
              </p:cNvSpPr>
              <p:nvPr/>
            </p:nvSpPr>
            <p:spPr bwMode="auto">
              <a:xfrm>
                <a:off x="2344"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4" name="Line 1487"/>
              <p:cNvSpPr>
                <a:spLocks noChangeShapeType="1"/>
              </p:cNvSpPr>
              <p:nvPr/>
            </p:nvSpPr>
            <p:spPr bwMode="auto">
              <a:xfrm>
                <a:off x="1961"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5" name="Line 1488"/>
              <p:cNvSpPr>
                <a:spLocks noChangeShapeType="1"/>
              </p:cNvSpPr>
              <p:nvPr/>
            </p:nvSpPr>
            <p:spPr bwMode="auto">
              <a:xfrm>
                <a:off x="1955"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6" name="Line 1489"/>
              <p:cNvSpPr>
                <a:spLocks noChangeShapeType="1"/>
              </p:cNvSpPr>
              <p:nvPr/>
            </p:nvSpPr>
            <p:spPr bwMode="auto">
              <a:xfrm>
                <a:off x="2159"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7" name="Line 1490"/>
              <p:cNvSpPr>
                <a:spLocks noChangeShapeType="1"/>
              </p:cNvSpPr>
              <p:nvPr/>
            </p:nvSpPr>
            <p:spPr bwMode="auto">
              <a:xfrm>
                <a:off x="2152"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8" name="Line 1491"/>
              <p:cNvSpPr>
                <a:spLocks noChangeShapeType="1"/>
              </p:cNvSpPr>
              <p:nvPr/>
            </p:nvSpPr>
            <p:spPr bwMode="auto">
              <a:xfrm>
                <a:off x="3505"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99" name="Line 1492"/>
              <p:cNvSpPr>
                <a:spLocks noChangeShapeType="1"/>
              </p:cNvSpPr>
              <p:nvPr/>
            </p:nvSpPr>
            <p:spPr bwMode="auto">
              <a:xfrm>
                <a:off x="3499"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0" name="Line 1493"/>
              <p:cNvSpPr>
                <a:spLocks noChangeShapeType="1"/>
              </p:cNvSpPr>
              <p:nvPr/>
            </p:nvSpPr>
            <p:spPr bwMode="auto">
              <a:xfrm>
                <a:off x="2759"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1" name="Line 1494"/>
              <p:cNvSpPr>
                <a:spLocks noChangeShapeType="1"/>
              </p:cNvSpPr>
              <p:nvPr/>
            </p:nvSpPr>
            <p:spPr bwMode="auto">
              <a:xfrm>
                <a:off x="2752"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2" name="Line 1495"/>
              <p:cNvSpPr>
                <a:spLocks noChangeShapeType="1"/>
              </p:cNvSpPr>
              <p:nvPr/>
            </p:nvSpPr>
            <p:spPr bwMode="auto">
              <a:xfrm>
                <a:off x="2465"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3" name="Line 1496"/>
              <p:cNvSpPr>
                <a:spLocks noChangeShapeType="1"/>
              </p:cNvSpPr>
              <p:nvPr/>
            </p:nvSpPr>
            <p:spPr bwMode="auto">
              <a:xfrm>
                <a:off x="2459"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4" name="Line 1497"/>
              <p:cNvSpPr>
                <a:spLocks noChangeShapeType="1"/>
              </p:cNvSpPr>
              <p:nvPr/>
            </p:nvSpPr>
            <p:spPr bwMode="auto">
              <a:xfrm>
                <a:off x="1789"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5" name="Line 1498"/>
              <p:cNvSpPr>
                <a:spLocks noChangeShapeType="1"/>
              </p:cNvSpPr>
              <p:nvPr/>
            </p:nvSpPr>
            <p:spPr bwMode="auto">
              <a:xfrm>
                <a:off x="1782"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6" name="Line 1499"/>
              <p:cNvSpPr>
                <a:spLocks noChangeShapeType="1"/>
              </p:cNvSpPr>
              <p:nvPr/>
            </p:nvSpPr>
            <p:spPr bwMode="auto">
              <a:xfrm>
                <a:off x="2146"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7" name="Line 1500"/>
              <p:cNvSpPr>
                <a:spLocks noChangeShapeType="1"/>
              </p:cNvSpPr>
              <p:nvPr/>
            </p:nvSpPr>
            <p:spPr bwMode="auto">
              <a:xfrm>
                <a:off x="2140"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8" name="Line 1501"/>
              <p:cNvSpPr>
                <a:spLocks noChangeShapeType="1"/>
              </p:cNvSpPr>
              <p:nvPr/>
            </p:nvSpPr>
            <p:spPr bwMode="auto">
              <a:xfrm>
                <a:off x="2057"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09" name="Line 1502"/>
              <p:cNvSpPr>
                <a:spLocks noChangeShapeType="1"/>
              </p:cNvSpPr>
              <p:nvPr/>
            </p:nvSpPr>
            <p:spPr bwMode="auto">
              <a:xfrm>
                <a:off x="2050"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0" name="Line 1503"/>
              <p:cNvSpPr>
                <a:spLocks noChangeShapeType="1"/>
              </p:cNvSpPr>
              <p:nvPr/>
            </p:nvSpPr>
            <p:spPr bwMode="auto">
              <a:xfrm>
                <a:off x="2918"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1" name="Line 1504"/>
              <p:cNvSpPr>
                <a:spLocks noChangeShapeType="1"/>
              </p:cNvSpPr>
              <p:nvPr/>
            </p:nvSpPr>
            <p:spPr bwMode="auto">
              <a:xfrm>
                <a:off x="2912"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2" name="Line 1505"/>
              <p:cNvSpPr>
                <a:spLocks noChangeShapeType="1"/>
              </p:cNvSpPr>
              <p:nvPr/>
            </p:nvSpPr>
            <p:spPr bwMode="auto">
              <a:xfrm>
                <a:off x="2255"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3" name="Line 1506"/>
              <p:cNvSpPr>
                <a:spLocks noChangeShapeType="1"/>
              </p:cNvSpPr>
              <p:nvPr/>
            </p:nvSpPr>
            <p:spPr bwMode="auto">
              <a:xfrm>
                <a:off x="2248"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4" name="Line 1507"/>
              <p:cNvSpPr>
                <a:spLocks noChangeShapeType="1"/>
              </p:cNvSpPr>
              <p:nvPr/>
            </p:nvSpPr>
            <p:spPr bwMode="auto">
              <a:xfrm>
                <a:off x="254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5" name="Line 1508"/>
              <p:cNvSpPr>
                <a:spLocks noChangeShapeType="1"/>
              </p:cNvSpPr>
              <p:nvPr/>
            </p:nvSpPr>
            <p:spPr bwMode="auto">
              <a:xfrm>
                <a:off x="2542"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6" name="Line 1509"/>
              <p:cNvSpPr>
                <a:spLocks noChangeShapeType="1"/>
              </p:cNvSpPr>
              <p:nvPr/>
            </p:nvSpPr>
            <p:spPr bwMode="auto">
              <a:xfrm>
                <a:off x="3231"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7" name="Line 1510"/>
              <p:cNvSpPr>
                <a:spLocks noChangeShapeType="1"/>
              </p:cNvSpPr>
              <p:nvPr/>
            </p:nvSpPr>
            <p:spPr bwMode="auto">
              <a:xfrm>
                <a:off x="3225" y="191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8" name="Line 1511"/>
              <p:cNvSpPr>
                <a:spLocks noChangeShapeType="1"/>
              </p:cNvSpPr>
              <p:nvPr/>
            </p:nvSpPr>
            <p:spPr bwMode="auto">
              <a:xfrm>
                <a:off x="233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19" name="Line 1512"/>
              <p:cNvSpPr>
                <a:spLocks noChangeShapeType="1"/>
              </p:cNvSpPr>
              <p:nvPr/>
            </p:nvSpPr>
            <p:spPr bwMode="auto">
              <a:xfrm>
                <a:off x="2325"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0" name="Line 1513"/>
              <p:cNvSpPr>
                <a:spLocks noChangeShapeType="1"/>
              </p:cNvSpPr>
              <p:nvPr/>
            </p:nvSpPr>
            <p:spPr bwMode="auto">
              <a:xfrm>
                <a:off x="4201"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1" name="Line 1514"/>
              <p:cNvSpPr>
                <a:spLocks noChangeShapeType="1"/>
              </p:cNvSpPr>
              <p:nvPr/>
            </p:nvSpPr>
            <p:spPr bwMode="auto">
              <a:xfrm>
                <a:off x="4195"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2" name="Line 1515"/>
              <p:cNvSpPr>
                <a:spLocks noChangeShapeType="1"/>
              </p:cNvSpPr>
              <p:nvPr/>
            </p:nvSpPr>
            <p:spPr bwMode="auto">
              <a:xfrm>
                <a:off x="1993"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3" name="Line 1516"/>
              <p:cNvSpPr>
                <a:spLocks noChangeShapeType="1"/>
              </p:cNvSpPr>
              <p:nvPr/>
            </p:nvSpPr>
            <p:spPr bwMode="auto">
              <a:xfrm>
                <a:off x="1987" y="225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4" name="Line 1517"/>
              <p:cNvSpPr>
                <a:spLocks noChangeShapeType="1"/>
              </p:cNvSpPr>
              <p:nvPr/>
            </p:nvSpPr>
            <p:spPr bwMode="auto">
              <a:xfrm>
                <a:off x="2593"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5" name="Line 1518"/>
              <p:cNvSpPr>
                <a:spLocks noChangeShapeType="1"/>
              </p:cNvSpPr>
              <p:nvPr/>
            </p:nvSpPr>
            <p:spPr bwMode="auto">
              <a:xfrm>
                <a:off x="2586"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6" name="Line 1519"/>
              <p:cNvSpPr>
                <a:spLocks noChangeShapeType="1"/>
              </p:cNvSpPr>
              <p:nvPr/>
            </p:nvSpPr>
            <p:spPr bwMode="auto">
              <a:xfrm>
                <a:off x="2759"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7" name="Line 1520"/>
              <p:cNvSpPr>
                <a:spLocks noChangeShapeType="1"/>
              </p:cNvSpPr>
              <p:nvPr/>
            </p:nvSpPr>
            <p:spPr bwMode="auto">
              <a:xfrm>
                <a:off x="2752"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8" name="Line 1521"/>
              <p:cNvSpPr>
                <a:spLocks noChangeShapeType="1"/>
              </p:cNvSpPr>
              <p:nvPr/>
            </p:nvSpPr>
            <p:spPr bwMode="auto">
              <a:xfrm>
                <a:off x="3008" y="34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29" name="Line 1522"/>
              <p:cNvSpPr>
                <a:spLocks noChangeShapeType="1"/>
              </p:cNvSpPr>
              <p:nvPr/>
            </p:nvSpPr>
            <p:spPr bwMode="auto">
              <a:xfrm>
                <a:off x="3001" y="347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0" name="Line 1523"/>
              <p:cNvSpPr>
                <a:spLocks noChangeShapeType="1"/>
              </p:cNvSpPr>
              <p:nvPr/>
            </p:nvSpPr>
            <p:spPr bwMode="auto">
              <a:xfrm>
                <a:off x="1648"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1" name="Line 1524"/>
              <p:cNvSpPr>
                <a:spLocks noChangeShapeType="1"/>
              </p:cNvSpPr>
              <p:nvPr/>
            </p:nvSpPr>
            <p:spPr bwMode="auto">
              <a:xfrm>
                <a:off x="1642"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2" name="Line 1525"/>
              <p:cNvSpPr>
                <a:spLocks noChangeShapeType="1"/>
              </p:cNvSpPr>
              <p:nvPr/>
            </p:nvSpPr>
            <p:spPr bwMode="auto">
              <a:xfrm>
                <a:off x="3033"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3" name="Line 1526"/>
              <p:cNvSpPr>
                <a:spLocks noChangeShapeType="1"/>
              </p:cNvSpPr>
              <p:nvPr/>
            </p:nvSpPr>
            <p:spPr bwMode="auto">
              <a:xfrm>
                <a:off x="3027"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4" name="Line 1527"/>
              <p:cNvSpPr>
                <a:spLocks noChangeShapeType="1"/>
              </p:cNvSpPr>
              <p:nvPr/>
            </p:nvSpPr>
            <p:spPr bwMode="auto">
              <a:xfrm>
                <a:off x="4246"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5" name="Line 1528"/>
              <p:cNvSpPr>
                <a:spLocks noChangeShapeType="1"/>
              </p:cNvSpPr>
              <p:nvPr/>
            </p:nvSpPr>
            <p:spPr bwMode="auto">
              <a:xfrm>
                <a:off x="4239"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6" name="Line 1529"/>
              <p:cNvSpPr>
                <a:spLocks noChangeShapeType="1"/>
              </p:cNvSpPr>
              <p:nvPr/>
            </p:nvSpPr>
            <p:spPr bwMode="auto">
              <a:xfrm>
                <a:off x="3282" y="109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7" name="Line 1530"/>
              <p:cNvSpPr>
                <a:spLocks noChangeShapeType="1"/>
              </p:cNvSpPr>
              <p:nvPr/>
            </p:nvSpPr>
            <p:spPr bwMode="auto">
              <a:xfrm>
                <a:off x="3276" y="10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8" name="Line 1531"/>
              <p:cNvSpPr>
                <a:spLocks noChangeShapeType="1"/>
              </p:cNvSpPr>
              <p:nvPr/>
            </p:nvSpPr>
            <p:spPr bwMode="auto">
              <a:xfrm>
                <a:off x="2669"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39" name="Line 1532"/>
              <p:cNvSpPr>
                <a:spLocks noChangeShapeType="1"/>
              </p:cNvSpPr>
              <p:nvPr/>
            </p:nvSpPr>
            <p:spPr bwMode="auto">
              <a:xfrm>
                <a:off x="2663"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0" name="Line 1533"/>
              <p:cNvSpPr>
                <a:spLocks noChangeShapeType="1"/>
              </p:cNvSpPr>
              <p:nvPr/>
            </p:nvSpPr>
            <p:spPr bwMode="auto">
              <a:xfrm>
                <a:off x="2063"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1" name="Line 1534"/>
              <p:cNvSpPr>
                <a:spLocks noChangeShapeType="1"/>
              </p:cNvSpPr>
              <p:nvPr/>
            </p:nvSpPr>
            <p:spPr bwMode="auto">
              <a:xfrm>
                <a:off x="2057"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2" name="Line 1535"/>
              <p:cNvSpPr>
                <a:spLocks noChangeShapeType="1"/>
              </p:cNvSpPr>
              <p:nvPr/>
            </p:nvSpPr>
            <p:spPr bwMode="auto">
              <a:xfrm>
                <a:off x="1476"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3" name="Line 1536"/>
              <p:cNvSpPr>
                <a:spLocks noChangeShapeType="1"/>
              </p:cNvSpPr>
              <p:nvPr/>
            </p:nvSpPr>
            <p:spPr bwMode="auto">
              <a:xfrm>
                <a:off x="1470" y="30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4" name="Line 1537"/>
              <p:cNvSpPr>
                <a:spLocks noChangeShapeType="1"/>
              </p:cNvSpPr>
              <p:nvPr/>
            </p:nvSpPr>
            <p:spPr bwMode="auto">
              <a:xfrm>
                <a:off x="3244"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5" name="Line 1538"/>
              <p:cNvSpPr>
                <a:spLocks noChangeShapeType="1"/>
              </p:cNvSpPr>
              <p:nvPr/>
            </p:nvSpPr>
            <p:spPr bwMode="auto">
              <a:xfrm>
                <a:off x="3237"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6" name="Line 1539"/>
              <p:cNvSpPr>
                <a:spLocks noChangeShapeType="1"/>
              </p:cNvSpPr>
              <p:nvPr/>
            </p:nvSpPr>
            <p:spPr bwMode="auto">
              <a:xfrm>
                <a:off x="1891"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7" name="Line 1540"/>
              <p:cNvSpPr>
                <a:spLocks noChangeShapeType="1"/>
              </p:cNvSpPr>
              <p:nvPr/>
            </p:nvSpPr>
            <p:spPr bwMode="auto">
              <a:xfrm>
                <a:off x="1884"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8" name="Line 1541"/>
              <p:cNvSpPr>
                <a:spLocks noChangeShapeType="1"/>
              </p:cNvSpPr>
              <p:nvPr/>
            </p:nvSpPr>
            <p:spPr bwMode="auto">
              <a:xfrm>
                <a:off x="2969"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49" name="Line 1542"/>
              <p:cNvSpPr>
                <a:spLocks noChangeShapeType="1"/>
              </p:cNvSpPr>
              <p:nvPr/>
            </p:nvSpPr>
            <p:spPr bwMode="auto">
              <a:xfrm>
                <a:off x="2963"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0" name="Line 1543"/>
              <p:cNvSpPr>
                <a:spLocks noChangeShapeType="1"/>
              </p:cNvSpPr>
              <p:nvPr/>
            </p:nvSpPr>
            <p:spPr bwMode="auto">
              <a:xfrm>
                <a:off x="2982"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1" name="Line 1544"/>
              <p:cNvSpPr>
                <a:spLocks noChangeShapeType="1"/>
              </p:cNvSpPr>
              <p:nvPr/>
            </p:nvSpPr>
            <p:spPr bwMode="auto">
              <a:xfrm>
                <a:off x="2976"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2" name="Line 1545"/>
              <p:cNvSpPr>
                <a:spLocks noChangeShapeType="1"/>
              </p:cNvSpPr>
              <p:nvPr/>
            </p:nvSpPr>
            <p:spPr bwMode="auto">
              <a:xfrm>
                <a:off x="3282"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3" name="Line 1546"/>
              <p:cNvSpPr>
                <a:spLocks noChangeShapeType="1"/>
              </p:cNvSpPr>
              <p:nvPr/>
            </p:nvSpPr>
            <p:spPr bwMode="auto">
              <a:xfrm>
                <a:off x="3276"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4" name="Line 1547"/>
              <p:cNvSpPr>
                <a:spLocks noChangeShapeType="1"/>
              </p:cNvSpPr>
              <p:nvPr/>
            </p:nvSpPr>
            <p:spPr bwMode="auto">
              <a:xfrm>
                <a:off x="3467"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5" name="Line 1548"/>
              <p:cNvSpPr>
                <a:spLocks noChangeShapeType="1"/>
              </p:cNvSpPr>
              <p:nvPr/>
            </p:nvSpPr>
            <p:spPr bwMode="auto">
              <a:xfrm>
                <a:off x="3461"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6" name="Line 1549"/>
              <p:cNvSpPr>
                <a:spLocks noChangeShapeType="1"/>
              </p:cNvSpPr>
              <p:nvPr/>
            </p:nvSpPr>
            <p:spPr bwMode="auto">
              <a:xfrm>
                <a:off x="3805"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7" name="Line 1550"/>
              <p:cNvSpPr>
                <a:spLocks noChangeShapeType="1"/>
              </p:cNvSpPr>
              <p:nvPr/>
            </p:nvSpPr>
            <p:spPr bwMode="auto">
              <a:xfrm>
                <a:off x="3799"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8" name="Line 1551"/>
              <p:cNvSpPr>
                <a:spLocks noChangeShapeType="1"/>
              </p:cNvSpPr>
              <p:nvPr/>
            </p:nvSpPr>
            <p:spPr bwMode="auto">
              <a:xfrm>
                <a:off x="2172"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59" name="Line 1552"/>
              <p:cNvSpPr>
                <a:spLocks noChangeShapeType="1"/>
              </p:cNvSpPr>
              <p:nvPr/>
            </p:nvSpPr>
            <p:spPr bwMode="auto">
              <a:xfrm>
                <a:off x="2165"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0" name="Line 1553"/>
              <p:cNvSpPr>
                <a:spLocks noChangeShapeType="1"/>
              </p:cNvSpPr>
              <p:nvPr/>
            </p:nvSpPr>
            <p:spPr bwMode="auto">
              <a:xfrm>
                <a:off x="2184"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1" name="Line 1554"/>
              <p:cNvSpPr>
                <a:spLocks noChangeShapeType="1"/>
              </p:cNvSpPr>
              <p:nvPr/>
            </p:nvSpPr>
            <p:spPr bwMode="auto">
              <a:xfrm>
                <a:off x="2178"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2" name="Line 1555"/>
              <p:cNvSpPr>
                <a:spLocks noChangeShapeType="1"/>
              </p:cNvSpPr>
              <p:nvPr/>
            </p:nvSpPr>
            <p:spPr bwMode="auto">
              <a:xfrm>
                <a:off x="2714"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3" name="Line 1556"/>
              <p:cNvSpPr>
                <a:spLocks noChangeShapeType="1"/>
              </p:cNvSpPr>
              <p:nvPr/>
            </p:nvSpPr>
            <p:spPr bwMode="auto">
              <a:xfrm>
                <a:off x="2708" y="169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4" name="Line 1557"/>
              <p:cNvSpPr>
                <a:spLocks noChangeShapeType="1"/>
              </p:cNvSpPr>
              <p:nvPr/>
            </p:nvSpPr>
            <p:spPr bwMode="auto">
              <a:xfrm>
                <a:off x="2931"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5" name="Line 1558"/>
              <p:cNvSpPr>
                <a:spLocks noChangeShapeType="1"/>
              </p:cNvSpPr>
              <p:nvPr/>
            </p:nvSpPr>
            <p:spPr bwMode="auto">
              <a:xfrm>
                <a:off x="2925" y="20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6" name="Line 1559"/>
              <p:cNvSpPr>
                <a:spLocks noChangeShapeType="1"/>
              </p:cNvSpPr>
              <p:nvPr/>
            </p:nvSpPr>
            <p:spPr bwMode="auto">
              <a:xfrm>
                <a:off x="2082"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7" name="Line 1560"/>
              <p:cNvSpPr>
                <a:spLocks noChangeShapeType="1"/>
              </p:cNvSpPr>
              <p:nvPr/>
            </p:nvSpPr>
            <p:spPr bwMode="auto">
              <a:xfrm>
                <a:off x="2076"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8" name="Line 1561"/>
              <p:cNvSpPr>
                <a:spLocks noChangeShapeType="1"/>
              </p:cNvSpPr>
              <p:nvPr/>
            </p:nvSpPr>
            <p:spPr bwMode="auto">
              <a:xfrm>
                <a:off x="2133"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69" name="Line 1562"/>
              <p:cNvSpPr>
                <a:spLocks noChangeShapeType="1"/>
              </p:cNvSpPr>
              <p:nvPr/>
            </p:nvSpPr>
            <p:spPr bwMode="auto">
              <a:xfrm>
                <a:off x="2127"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0" name="Line 1563"/>
              <p:cNvSpPr>
                <a:spLocks noChangeShapeType="1"/>
              </p:cNvSpPr>
              <p:nvPr/>
            </p:nvSpPr>
            <p:spPr bwMode="auto">
              <a:xfrm>
                <a:off x="2555"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1" name="Line 1564"/>
              <p:cNvSpPr>
                <a:spLocks noChangeShapeType="1"/>
              </p:cNvSpPr>
              <p:nvPr/>
            </p:nvSpPr>
            <p:spPr bwMode="auto">
              <a:xfrm>
                <a:off x="2548"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2" name="Line 1565"/>
              <p:cNvSpPr>
                <a:spLocks noChangeShapeType="1"/>
              </p:cNvSpPr>
              <p:nvPr/>
            </p:nvSpPr>
            <p:spPr bwMode="auto">
              <a:xfrm>
                <a:off x="2338"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3" name="Line 1566"/>
              <p:cNvSpPr>
                <a:spLocks noChangeShapeType="1"/>
              </p:cNvSpPr>
              <p:nvPr/>
            </p:nvSpPr>
            <p:spPr bwMode="auto">
              <a:xfrm>
                <a:off x="2331"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4" name="Line 1567"/>
              <p:cNvSpPr>
                <a:spLocks noChangeShapeType="1"/>
              </p:cNvSpPr>
              <p:nvPr/>
            </p:nvSpPr>
            <p:spPr bwMode="auto">
              <a:xfrm>
                <a:off x="2772"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5" name="Line 1568"/>
              <p:cNvSpPr>
                <a:spLocks noChangeShapeType="1"/>
              </p:cNvSpPr>
              <p:nvPr/>
            </p:nvSpPr>
            <p:spPr bwMode="auto">
              <a:xfrm>
                <a:off x="2765"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6" name="Line 1569"/>
              <p:cNvSpPr>
                <a:spLocks noChangeShapeType="1"/>
              </p:cNvSpPr>
              <p:nvPr/>
            </p:nvSpPr>
            <p:spPr bwMode="auto">
              <a:xfrm>
                <a:off x="2555"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7" name="Line 1570"/>
              <p:cNvSpPr>
                <a:spLocks noChangeShapeType="1"/>
              </p:cNvSpPr>
              <p:nvPr/>
            </p:nvSpPr>
            <p:spPr bwMode="auto">
              <a:xfrm>
                <a:off x="2548"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8" name="Line 1571"/>
              <p:cNvSpPr>
                <a:spLocks noChangeShapeType="1"/>
              </p:cNvSpPr>
              <p:nvPr/>
            </p:nvSpPr>
            <p:spPr bwMode="auto">
              <a:xfrm>
                <a:off x="2727"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79" name="Line 1572"/>
              <p:cNvSpPr>
                <a:spLocks noChangeShapeType="1"/>
              </p:cNvSpPr>
              <p:nvPr/>
            </p:nvSpPr>
            <p:spPr bwMode="auto">
              <a:xfrm>
                <a:off x="2720"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0" name="Line 1573"/>
              <p:cNvSpPr>
                <a:spLocks noChangeShapeType="1"/>
              </p:cNvSpPr>
              <p:nvPr/>
            </p:nvSpPr>
            <p:spPr bwMode="auto">
              <a:xfrm>
                <a:off x="1616"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1" name="Line 1574"/>
              <p:cNvSpPr>
                <a:spLocks noChangeShapeType="1"/>
              </p:cNvSpPr>
              <p:nvPr/>
            </p:nvSpPr>
            <p:spPr bwMode="auto">
              <a:xfrm>
                <a:off x="1610"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2" name="Line 1575"/>
              <p:cNvSpPr>
                <a:spLocks noChangeShapeType="1"/>
              </p:cNvSpPr>
              <p:nvPr/>
            </p:nvSpPr>
            <p:spPr bwMode="auto">
              <a:xfrm>
                <a:off x="2803"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3" name="Line 1576"/>
              <p:cNvSpPr>
                <a:spLocks noChangeShapeType="1"/>
              </p:cNvSpPr>
              <p:nvPr/>
            </p:nvSpPr>
            <p:spPr bwMode="auto">
              <a:xfrm>
                <a:off x="2797"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4" name="Line 1577"/>
              <p:cNvSpPr>
                <a:spLocks noChangeShapeType="1"/>
              </p:cNvSpPr>
              <p:nvPr/>
            </p:nvSpPr>
            <p:spPr bwMode="auto">
              <a:xfrm>
                <a:off x="2689"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5" name="Line 1578"/>
              <p:cNvSpPr>
                <a:spLocks noChangeShapeType="1"/>
              </p:cNvSpPr>
              <p:nvPr/>
            </p:nvSpPr>
            <p:spPr bwMode="auto">
              <a:xfrm>
                <a:off x="2682"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6" name="Line 1579"/>
              <p:cNvSpPr>
                <a:spLocks noChangeShapeType="1"/>
              </p:cNvSpPr>
              <p:nvPr/>
            </p:nvSpPr>
            <p:spPr bwMode="auto">
              <a:xfrm>
                <a:off x="2140"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7" name="Line 1580"/>
              <p:cNvSpPr>
                <a:spLocks noChangeShapeType="1"/>
              </p:cNvSpPr>
              <p:nvPr/>
            </p:nvSpPr>
            <p:spPr bwMode="auto">
              <a:xfrm>
                <a:off x="2133"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8" name="Line 1581"/>
              <p:cNvSpPr>
                <a:spLocks noChangeShapeType="1"/>
              </p:cNvSpPr>
              <p:nvPr/>
            </p:nvSpPr>
            <p:spPr bwMode="auto">
              <a:xfrm>
                <a:off x="1916"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89" name="Line 1582"/>
              <p:cNvSpPr>
                <a:spLocks noChangeShapeType="1"/>
              </p:cNvSpPr>
              <p:nvPr/>
            </p:nvSpPr>
            <p:spPr bwMode="auto">
              <a:xfrm>
                <a:off x="1910"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0" name="Line 1583"/>
              <p:cNvSpPr>
                <a:spLocks noChangeShapeType="1"/>
              </p:cNvSpPr>
              <p:nvPr/>
            </p:nvSpPr>
            <p:spPr bwMode="auto">
              <a:xfrm>
                <a:off x="2165"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1" name="Line 1584"/>
              <p:cNvSpPr>
                <a:spLocks noChangeShapeType="1"/>
              </p:cNvSpPr>
              <p:nvPr/>
            </p:nvSpPr>
            <p:spPr bwMode="auto">
              <a:xfrm>
                <a:off x="2159"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2" name="Line 1585"/>
              <p:cNvSpPr>
                <a:spLocks noChangeShapeType="1"/>
              </p:cNvSpPr>
              <p:nvPr/>
            </p:nvSpPr>
            <p:spPr bwMode="auto">
              <a:xfrm>
                <a:off x="1840"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3" name="Line 1586"/>
              <p:cNvSpPr>
                <a:spLocks noChangeShapeType="1"/>
              </p:cNvSpPr>
              <p:nvPr/>
            </p:nvSpPr>
            <p:spPr bwMode="auto">
              <a:xfrm>
                <a:off x="1833"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4" name="Line 1587"/>
              <p:cNvSpPr>
                <a:spLocks noChangeShapeType="1"/>
              </p:cNvSpPr>
              <p:nvPr/>
            </p:nvSpPr>
            <p:spPr bwMode="auto">
              <a:xfrm>
                <a:off x="2816"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5" name="Line 1588"/>
              <p:cNvSpPr>
                <a:spLocks noChangeShapeType="1"/>
              </p:cNvSpPr>
              <p:nvPr/>
            </p:nvSpPr>
            <p:spPr bwMode="auto">
              <a:xfrm>
                <a:off x="2810"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6" name="Line 1589"/>
              <p:cNvSpPr>
                <a:spLocks noChangeShapeType="1"/>
              </p:cNvSpPr>
              <p:nvPr/>
            </p:nvSpPr>
            <p:spPr bwMode="auto">
              <a:xfrm>
                <a:off x="2012"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7" name="Line 1590"/>
              <p:cNvSpPr>
                <a:spLocks noChangeShapeType="1"/>
              </p:cNvSpPr>
              <p:nvPr/>
            </p:nvSpPr>
            <p:spPr bwMode="auto">
              <a:xfrm>
                <a:off x="2006"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8" name="Line 1591"/>
              <p:cNvSpPr>
                <a:spLocks noChangeShapeType="1"/>
              </p:cNvSpPr>
              <p:nvPr/>
            </p:nvSpPr>
            <p:spPr bwMode="auto">
              <a:xfrm>
                <a:off x="2631"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999" name="Line 1592"/>
              <p:cNvSpPr>
                <a:spLocks noChangeShapeType="1"/>
              </p:cNvSpPr>
              <p:nvPr/>
            </p:nvSpPr>
            <p:spPr bwMode="auto">
              <a:xfrm>
                <a:off x="2625"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0" name="Line 1593"/>
              <p:cNvSpPr>
                <a:spLocks noChangeShapeType="1"/>
              </p:cNvSpPr>
              <p:nvPr/>
            </p:nvSpPr>
            <p:spPr bwMode="auto">
              <a:xfrm>
                <a:off x="1955"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1" name="Line 1594"/>
              <p:cNvSpPr>
                <a:spLocks noChangeShapeType="1"/>
              </p:cNvSpPr>
              <p:nvPr/>
            </p:nvSpPr>
            <p:spPr bwMode="auto">
              <a:xfrm>
                <a:off x="1948"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2" name="Line 1595"/>
              <p:cNvSpPr>
                <a:spLocks noChangeShapeType="1"/>
              </p:cNvSpPr>
              <p:nvPr/>
            </p:nvSpPr>
            <p:spPr bwMode="auto">
              <a:xfrm>
                <a:off x="2810"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3" name="Line 1596"/>
              <p:cNvSpPr>
                <a:spLocks noChangeShapeType="1"/>
              </p:cNvSpPr>
              <p:nvPr/>
            </p:nvSpPr>
            <p:spPr bwMode="auto">
              <a:xfrm>
                <a:off x="2803"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4" name="Line 1597"/>
              <p:cNvSpPr>
                <a:spLocks noChangeShapeType="1"/>
              </p:cNvSpPr>
              <p:nvPr/>
            </p:nvSpPr>
            <p:spPr bwMode="auto">
              <a:xfrm>
                <a:off x="1648"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5" name="Line 1598"/>
              <p:cNvSpPr>
                <a:spLocks noChangeShapeType="1"/>
              </p:cNvSpPr>
              <p:nvPr/>
            </p:nvSpPr>
            <p:spPr bwMode="auto">
              <a:xfrm>
                <a:off x="1642"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6" name="Line 1599"/>
              <p:cNvSpPr>
                <a:spLocks noChangeShapeType="1"/>
              </p:cNvSpPr>
              <p:nvPr/>
            </p:nvSpPr>
            <p:spPr bwMode="auto">
              <a:xfrm>
                <a:off x="3595"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7" name="Line 1600"/>
              <p:cNvSpPr>
                <a:spLocks noChangeShapeType="1"/>
              </p:cNvSpPr>
              <p:nvPr/>
            </p:nvSpPr>
            <p:spPr bwMode="auto">
              <a:xfrm>
                <a:off x="3588"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8" name="Line 1601"/>
              <p:cNvSpPr>
                <a:spLocks noChangeShapeType="1"/>
              </p:cNvSpPr>
              <p:nvPr/>
            </p:nvSpPr>
            <p:spPr bwMode="auto">
              <a:xfrm>
                <a:off x="2421"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09" name="Line 1602"/>
              <p:cNvSpPr>
                <a:spLocks noChangeShapeType="1"/>
              </p:cNvSpPr>
              <p:nvPr/>
            </p:nvSpPr>
            <p:spPr bwMode="auto">
              <a:xfrm>
                <a:off x="2414"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0" name="Line 1603"/>
              <p:cNvSpPr>
                <a:spLocks noChangeShapeType="1"/>
              </p:cNvSpPr>
              <p:nvPr/>
            </p:nvSpPr>
            <p:spPr bwMode="auto">
              <a:xfrm>
                <a:off x="2893"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1" name="Line 1604"/>
              <p:cNvSpPr>
                <a:spLocks noChangeShapeType="1"/>
              </p:cNvSpPr>
              <p:nvPr/>
            </p:nvSpPr>
            <p:spPr bwMode="auto">
              <a:xfrm>
                <a:off x="2886"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2" name="Line 1605"/>
              <p:cNvSpPr>
                <a:spLocks noChangeShapeType="1"/>
              </p:cNvSpPr>
              <p:nvPr/>
            </p:nvSpPr>
            <p:spPr bwMode="auto">
              <a:xfrm>
                <a:off x="2331"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3" name="Line 1606"/>
              <p:cNvSpPr>
                <a:spLocks noChangeShapeType="1"/>
              </p:cNvSpPr>
              <p:nvPr/>
            </p:nvSpPr>
            <p:spPr bwMode="auto">
              <a:xfrm>
                <a:off x="2325"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4" name="Line 1607"/>
              <p:cNvSpPr>
                <a:spLocks noChangeShapeType="1"/>
              </p:cNvSpPr>
              <p:nvPr/>
            </p:nvSpPr>
            <p:spPr bwMode="auto">
              <a:xfrm>
                <a:off x="1833"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5" name="Line 1608"/>
              <p:cNvSpPr>
                <a:spLocks noChangeShapeType="1"/>
              </p:cNvSpPr>
              <p:nvPr/>
            </p:nvSpPr>
            <p:spPr bwMode="auto">
              <a:xfrm>
                <a:off x="1827"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6" name="Line 1609"/>
              <p:cNvSpPr>
                <a:spLocks noChangeShapeType="1"/>
              </p:cNvSpPr>
              <p:nvPr/>
            </p:nvSpPr>
            <p:spPr bwMode="auto">
              <a:xfrm>
                <a:off x="3091"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7" name="Line 1610"/>
              <p:cNvSpPr>
                <a:spLocks noChangeShapeType="1"/>
              </p:cNvSpPr>
              <p:nvPr/>
            </p:nvSpPr>
            <p:spPr bwMode="auto">
              <a:xfrm>
                <a:off x="3084"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8" name="Line 1611"/>
              <p:cNvSpPr>
                <a:spLocks noChangeShapeType="1"/>
              </p:cNvSpPr>
              <p:nvPr/>
            </p:nvSpPr>
            <p:spPr bwMode="auto">
              <a:xfrm>
                <a:off x="2376"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0019" name="Line 1612"/>
              <p:cNvSpPr>
                <a:spLocks noChangeShapeType="1"/>
              </p:cNvSpPr>
              <p:nvPr/>
            </p:nvSpPr>
            <p:spPr bwMode="auto">
              <a:xfrm>
                <a:off x="2369" y="3288"/>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0" name="Group 1613"/>
            <p:cNvGrpSpPr>
              <a:grpSpLocks/>
            </p:cNvGrpSpPr>
            <p:nvPr/>
          </p:nvGrpSpPr>
          <p:grpSpPr bwMode="auto">
            <a:xfrm>
              <a:off x="2418171" y="840869"/>
              <a:ext cx="4097496" cy="3893384"/>
              <a:chOff x="1412" y="653"/>
              <a:chExt cx="2789" cy="2610"/>
            </a:xfrm>
          </p:grpSpPr>
          <p:sp>
            <p:nvSpPr>
              <p:cNvPr id="229620" name="Line 1614"/>
              <p:cNvSpPr>
                <a:spLocks noChangeShapeType="1"/>
              </p:cNvSpPr>
              <p:nvPr/>
            </p:nvSpPr>
            <p:spPr bwMode="auto">
              <a:xfrm>
                <a:off x="2216"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21" name="Line 1615"/>
              <p:cNvSpPr>
                <a:spLocks noChangeShapeType="1"/>
              </p:cNvSpPr>
              <p:nvPr/>
            </p:nvSpPr>
            <p:spPr bwMode="auto">
              <a:xfrm>
                <a:off x="2210"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22" name="Line 1616"/>
              <p:cNvSpPr>
                <a:spLocks noChangeShapeType="1"/>
              </p:cNvSpPr>
              <p:nvPr/>
            </p:nvSpPr>
            <p:spPr bwMode="auto">
              <a:xfrm>
                <a:off x="2631"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23" name="Line 1617"/>
              <p:cNvSpPr>
                <a:spLocks noChangeShapeType="1"/>
              </p:cNvSpPr>
              <p:nvPr/>
            </p:nvSpPr>
            <p:spPr bwMode="auto">
              <a:xfrm>
                <a:off x="2625"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24" name="Line 1618"/>
              <p:cNvSpPr>
                <a:spLocks noChangeShapeType="1"/>
              </p:cNvSpPr>
              <p:nvPr/>
            </p:nvSpPr>
            <p:spPr bwMode="auto">
              <a:xfrm>
                <a:off x="302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25" name="Line 1619"/>
              <p:cNvSpPr>
                <a:spLocks noChangeShapeType="1"/>
              </p:cNvSpPr>
              <p:nvPr/>
            </p:nvSpPr>
            <p:spPr bwMode="auto">
              <a:xfrm>
                <a:off x="3014"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26" name="Line 1620"/>
              <p:cNvSpPr>
                <a:spLocks noChangeShapeType="1"/>
              </p:cNvSpPr>
              <p:nvPr/>
            </p:nvSpPr>
            <p:spPr bwMode="auto">
              <a:xfrm>
                <a:off x="2765"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27" name="Line 1621"/>
              <p:cNvSpPr>
                <a:spLocks noChangeShapeType="1"/>
              </p:cNvSpPr>
              <p:nvPr/>
            </p:nvSpPr>
            <p:spPr bwMode="auto">
              <a:xfrm>
                <a:off x="2759"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28" name="Line 1622"/>
              <p:cNvSpPr>
                <a:spLocks noChangeShapeType="1"/>
              </p:cNvSpPr>
              <p:nvPr/>
            </p:nvSpPr>
            <p:spPr bwMode="auto">
              <a:xfrm>
                <a:off x="2669"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29" name="Line 1623"/>
              <p:cNvSpPr>
                <a:spLocks noChangeShapeType="1"/>
              </p:cNvSpPr>
              <p:nvPr/>
            </p:nvSpPr>
            <p:spPr bwMode="auto">
              <a:xfrm>
                <a:off x="2663"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0" name="Line 1624"/>
              <p:cNvSpPr>
                <a:spLocks noChangeShapeType="1"/>
              </p:cNvSpPr>
              <p:nvPr/>
            </p:nvSpPr>
            <p:spPr bwMode="auto">
              <a:xfrm>
                <a:off x="3365"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1" name="Line 1625"/>
              <p:cNvSpPr>
                <a:spLocks noChangeShapeType="1"/>
              </p:cNvSpPr>
              <p:nvPr/>
            </p:nvSpPr>
            <p:spPr bwMode="auto">
              <a:xfrm>
                <a:off x="3359"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2" name="Line 1626"/>
              <p:cNvSpPr>
                <a:spLocks noChangeShapeType="1"/>
              </p:cNvSpPr>
              <p:nvPr/>
            </p:nvSpPr>
            <p:spPr bwMode="auto">
              <a:xfrm>
                <a:off x="3403"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3" name="Line 1627"/>
              <p:cNvSpPr>
                <a:spLocks noChangeShapeType="1"/>
              </p:cNvSpPr>
              <p:nvPr/>
            </p:nvSpPr>
            <p:spPr bwMode="auto">
              <a:xfrm>
                <a:off x="339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4" name="Line 1628"/>
              <p:cNvSpPr>
                <a:spLocks noChangeShapeType="1"/>
              </p:cNvSpPr>
              <p:nvPr/>
            </p:nvSpPr>
            <p:spPr bwMode="auto">
              <a:xfrm>
                <a:off x="3410"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5" name="Line 1629"/>
              <p:cNvSpPr>
                <a:spLocks noChangeShapeType="1"/>
              </p:cNvSpPr>
              <p:nvPr/>
            </p:nvSpPr>
            <p:spPr bwMode="auto">
              <a:xfrm>
                <a:off x="3403"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6" name="Line 1630"/>
              <p:cNvSpPr>
                <a:spLocks noChangeShapeType="1"/>
              </p:cNvSpPr>
              <p:nvPr/>
            </p:nvSpPr>
            <p:spPr bwMode="auto">
              <a:xfrm>
                <a:off x="2446"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7" name="Line 1631"/>
              <p:cNvSpPr>
                <a:spLocks noChangeShapeType="1"/>
              </p:cNvSpPr>
              <p:nvPr/>
            </p:nvSpPr>
            <p:spPr bwMode="auto">
              <a:xfrm>
                <a:off x="2440"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8" name="Line 1632"/>
              <p:cNvSpPr>
                <a:spLocks noChangeShapeType="1"/>
              </p:cNvSpPr>
              <p:nvPr/>
            </p:nvSpPr>
            <p:spPr bwMode="auto">
              <a:xfrm>
                <a:off x="2401"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39" name="Line 1633"/>
              <p:cNvSpPr>
                <a:spLocks noChangeShapeType="1"/>
              </p:cNvSpPr>
              <p:nvPr/>
            </p:nvSpPr>
            <p:spPr bwMode="auto">
              <a:xfrm>
                <a:off x="2395"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0" name="Line 1634"/>
              <p:cNvSpPr>
                <a:spLocks noChangeShapeType="1"/>
              </p:cNvSpPr>
              <p:nvPr/>
            </p:nvSpPr>
            <p:spPr bwMode="auto">
              <a:xfrm>
                <a:off x="2376"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1" name="Line 1635"/>
              <p:cNvSpPr>
                <a:spLocks noChangeShapeType="1"/>
              </p:cNvSpPr>
              <p:nvPr/>
            </p:nvSpPr>
            <p:spPr bwMode="auto">
              <a:xfrm>
                <a:off x="2369"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2" name="Line 1636"/>
              <p:cNvSpPr>
                <a:spLocks noChangeShapeType="1"/>
              </p:cNvSpPr>
              <p:nvPr/>
            </p:nvSpPr>
            <p:spPr bwMode="auto">
              <a:xfrm>
                <a:off x="2618" y="87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3" name="Line 1637"/>
              <p:cNvSpPr>
                <a:spLocks noChangeShapeType="1"/>
              </p:cNvSpPr>
              <p:nvPr/>
            </p:nvSpPr>
            <p:spPr bwMode="auto">
              <a:xfrm>
                <a:off x="2612" y="87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4" name="Line 1638"/>
              <p:cNvSpPr>
                <a:spLocks noChangeShapeType="1"/>
              </p:cNvSpPr>
              <p:nvPr/>
            </p:nvSpPr>
            <p:spPr bwMode="auto">
              <a:xfrm>
                <a:off x="2593"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5" name="Line 1639"/>
              <p:cNvSpPr>
                <a:spLocks noChangeShapeType="1"/>
              </p:cNvSpPr>
              <p:nvPr/>
            </p:nvSpPr>
            <p:spPr bwMode="auto">
              <a:xfrm>
                <a:off x="2586"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6" name="Line 1640"/>
              <p:cNvSpPr>
                <a:spLocks noChangeShapeType="1"/>
              </p:cNvSpPr>
              <p:nvPr/>
            </p:nvSpPr>
            <p:spPr bwMode="auto">
              <a:xfrm>
                <a:off x="2389"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7" name="Line 1641"/>
              <p:cNvSpPr>
                <a:spLocks noChangeShapeType="1"/>
              </p:cNvSpPr>
              <p:nvPr/>
            </p:nvSpPr>
            <p:spPr bwMode="auto">
              <a:xfrm>
                <a:off x="2382"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8" name="Line 1642"/>
              <p:cNvSpPr>
                <a:spLocks noChangeShapeType="1"/>
              </p:cNvSpPr>
              <p:nvPr/>
            </p:nvSpPr>
            <p:spPr bwMode="auto">
              <a:xfrm>
                <a:off x="2893"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49" name="Line 1643"/>
              <p:cNvSpPr>
                <a:spLocks noChangeShapeType="1"/>
              </p:cNvSpPr>
              <p:nvPr/>
            </p:nvSpPr>
            <p:spPr bwMode="auto">
              <a:xfrm>
                <a:off x="2886"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0" name="Line 1644"/>
              <p:cNvSpPr>
                <a:spLocks noChangeShapeType="1"/>
              </p:cNvSpPr>
              <p:nvPr/>
            </p:nvSpPr>
            <p:spPr bwMode="auto">
              <a:xfrm>
                <a:off x="2306" y="106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1" name="Line 1645"/>
              <p:cNvSpPr>
                <a:spLocks noChangeShapeType="1"/>
              </p:cNvSpPr>
              <p:nvPr/>
            </p:nvSpPr>
            <p:spPr bwMode="auto">
              <a:xfrm>
                <a:off x="2299" y="10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2" name="Line 1646"/>
              <p:cNvSpPr>
                <a:spLocks noChangeShapeType="1"/>
              </p:cNvSpPr>
              <p:nvPr/>
            </p:nvSpPr>
            <p:spPr bwMode="auto">
              <a:xfrm>
                <a:off x="4195"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3" name="Line 1647"/>
              <p:cNvSpPr>
                <a:spLocks noChangeShapeType="1"/>
              </p:cNvSpPr>
              <p:nvPr/>
            </p:nvSpPr>
            <p:spPr bwMode="auto">
              <a:xfrm>
                <a:off x="4188"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4" name="Line 1648"/>
              <p:cNvSpPr>
                <a:spLocks noChangeShapeType="1"/>
              </p:cNvSpPr>
              <p:nvPr/>
            </p:nvSpPr>
            <p:spPr bwMode="auto">
              <a:xfrm>
                <a:off x="2867"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5" name="Line 1649"/>
              <p:cNvSpPr>
                <a:spLocks noChangeShapeType="1"/>
              </p:cNvSpPr>
              <p:nvPr/>
            </p:nvSpPr>
            <p:spPr bwMode="auto">
              <a:xfrm>
                <a:off x="2861"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6" name="Line 1650"/>
              <p:cNvSpPr>
                <a:spLocks noChangeShapeType="1"/>
              </p:cNvSpPr>
              <p:nvPr/>
            </p:nvSpPr>
            <p:spPr bwMode="auto">
              <a:xfrm>
                <a:off x="3295"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7" name="Line 1651"/>
              <p:cNvSpPr>
                <a:spLocks noChangeShapeType="1"/>
              </p:cNvSpPr>
              <p:nvPr/>
            </p:nvSpPr>
            <p:spPr bwMode="auto">
              <a:xfrm>
                <a:off x="3288"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8" name="Line 1652"/>
              <p:cNvSpPr>
                <a:spLocks noChangeShapeType="1"/>
              </p:cNvSpPr>
              <p:nvPr/>
            </p:nvSpPr>
            <p:spPr bwMode="auto">
              <a:xfrm>
                <a:off x="2861"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59" name="Line 1653"/>
              <p:cNvSpPr>
                <a:spLocks noChangeShapeType="1"/>
              </p:cNvSpPr>
              <p:nvPr/>
            </p:nvSpPr>
            <p:spPr bwMode="auto">
              <a:xfrm>
                <a:off x="2854"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0" name="Line 1654"/>
              <p:cNvSpPr>
                <a:spLocks noChangeShapeType="1"/>
              </p:cNvSpPr>
              <p:nvPr/>
            </p:nvSpPr>
            <p:spPr bwMode="auto">
              <a:xfrm>
                <a:off x="299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1" name="Line 1655"/>
              <p:cNvSpPr>
                <a:spLocks noChangeShapeType="1"/>
              </p:cNvSpPr>
              <p:nvPr/>
            </p:nvSpPr>
            <p:spPr bwMode="auto">
              <a:xfrm>
                <a:off x="2988"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2" name="Line 1656"/>
              <p:cNvSpPr>
                <a:spLocks noChangeShapeType="1"/>
              </p:cNvSpPr>
              <p:nvPr/>
            </p:nvSpPr>
            <p:spPr bwMode="auto">
              <a:xfrm>
                <a:off x="2708"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3" name="Line 1657"/>
              <p:cNvSpPr>
                <a:spLocks noChangeShapeType="1"/>
              </p:cNvSpPr>
              <p:nvPr/>
            </p:nvSpPr>
            <p:spPr bwMode="auto">
              <a:xfrm>
                <a:off x="2701"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4" name="Line 1658"/>
              <p:cNvSpPr>
                <a:spLocks noChangeShapeType="1"/>
              </p:cNvSpPr>
              <p:nvPr/>
            </p:nvSpPr>
            <p:spPr bwMode="auto">
              <a:xfrm>
                <a:off x="2555"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5" name="Line 1659"/>
              <p:cNvSpPr>
                <a:spLocks noChangeShapeType="1"/>
              </p:cNvSpPr>
              <p:nvPr/>
            </p:nvSpPr>
            <p:spPr bwMode="auto">
              <a:xfrm>
                <a:off x="2548"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6" name="Line 1660"/>
              <p:cNvSpPr>
                <a:spLocks noChangeShapeType="1"/>
              </p:cNvSpPr>
              <p:nvPr/>
            </p:nvSpPr>
            <p:spPr bwMode="auto">
              <a:xfrm>
                <a:off x="2823"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7" name="Line 1661"/>
              <p:cNvSpPr>
                <a:spLocks noChangeShapeType="1"/>
              </p:cNvSpPr>
              <p:nvPr/>
            </p:nvSpPr>
            <p:spPr bwMode="auto">
              <a:xfrm>
                <a:off x="2816"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8" name="Line 1662"/>
              <p:cNvSpPr>
                <a:spLocks noChangeShapeType="1"/>
              </p:cNvSpPr>
              <p:nvPr/>
            </p:nvSpPr>
            <p:spPr bwMode="auto">
              <a:xfrm>
                <a:off x="2586"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69" name="Line 1663"/>
              <p:cNvSpPr>
                <a:spLocks noChangeShapeType="1"/>
              </p:cNvSpPr>
              <p:nvPr/>
            </p:nvSpPr>
            <p:spPr bwMode="auto">
              <a:xfrm>
                <a:off x="2580"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0" name="Line 1664"/>
              <p:cNvSpPr>
                <a:spLocks noChangeShapeType="1"/>
              </p:cNvSpPr>
              <p:nvPr/>
            </p:nvSpPr>
            <p:spPr bwMode="auto">
              <a:xfrm>
                <a:off x="3142"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1" name="Line 1665"/>
              <p:cNvSpPr>
                <a:spLocks noChangeShapeType="1"/>
              </p:cNvSpPr>
              <p:nvPr/>
            </p:nvSpPr>
            <p:spPr bwMode="auto">
              <a:xfrm>
                <a:off x="3135"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2" name="Line 1666"/>
              <p:cNvSpPr>
                <a:spLocks noChangeShapeType="1"/>
              </p:cNvSpPr>
              <p:nvPr/>
            </p:nvSpPr>
            <p:spPr bwMode="auto">
              <a:xfrm>
                <a:off x="2740"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3" name="Line 1667"/>
              <p:cNvSpPr>
                <a:spLocks noChangeShapeType="1"/>
              </p:cNvSpPr>
              <p:nvPr/>
            </p:nvSpPr>
            <p:spPr bwMode="auto">
              <a:xfrm>
                <a:off x="2733"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4" name="Line 1668"/>
              <p:cNvSpPr>
                <a:spLocks noChangeShapeType="1"/>
              </p:cNvSpPr>
              <p:nvPr/>
            </p:nvSpPr>
            <p:spPr bwMode="auto">
              <a:xfrm>
                <a:off x="2586"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5" name="Line 1669"/>
              <p:cNvSpPr>
                <a:spLocks noChangeShapeType="1"/>
              </p:cNvSpPr>
              <p:nvPr/>
            </p:nvSpPr>
            <p:spPr bwMode="auto">
              <a:xfrm>
                <a:off x="2580"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6" name="Line 1670"/>
              <p:cNvSpPr>
                <a:spLocks noChangeShapeType="1"/>
              </p:cNvSpPr>
              <p:nvPr/>
            </p:nvSpPr>
            <p:spPr bwMode="auto">
              <a:xfrm>
                <a:off x="210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7" name="Line 1671"/>
              <p:cNvSpPr>
                <a:spLocks noChangeShapeType="1"/>
              </p:cNvSpPr>
              <p:nvPr/>
            </p:nvSpPr>
            <p:spPr bwMode="auto">
              <a:xfrm>
                <a:off x="2101"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8" name="Line 1672"/>
              <p:cNvSpPr>
                <a:spLocks noChangeShapeType="1"/>
              </p:cNvSpPr>
              <p:nvPr/>
            </p:nvSpPr>
            <p:spPr bwMode="auto">
              <a:xfrm>
                <a:off x="3563"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79" name="Line 1673"/>
              <p:cNvSpPr>
                <a:spLocks noChangeShapeType="1"/>
              </p:cNvSpPr>
              <p:nvPr/>
            </p:nvSpPr>
            <p:spPr bwMode="auto">
              <a:xfrm>
                <a:off x="3556"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0" name="Line 1674"/>
              <p:cNvSpPr>
                <a:spLocks noChangeShapeType="1"/>
              </p:cNvSpPr>
              <p:nvPr/>
            </p:nvSpPr>
            <p:spPr bwMode="auto">
              <a:xfrm>
                <a:off x="2057"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1" name="Line 1675"/>
              <p:cNvSpPr>
                <a:spLocks noChangeShapeType="1"/>
              </p:cNvSpPr>
              <p:nvPr/>
            </p:nvSpPr>
            <p:spPr bwMode="auto">
              <a:xfrm>
                <a:off x="2050"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2" name="Line 1676"/>
              <p:cNvSpPr>
                <a:spLocks noChangeShapeType="1"/>
              </p:cNvSpPr>
              <p:nvPr/>
            </p:nvSpPr>
            <p:spPr bwMode="auto">
              <a:xfrm>
                <a:off x="3595"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3" name="Line 1677"/>
              <p:cNvSpPr>
                <a:spLocks noChangeShapeType="1"/>
              </p:cNvSpPr>
              <p:nvPr/>
            </p:nvSpPr>
            <p:spPr bwMode="auto">
              <a:xfrm>
                <a:off x="3588"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4" name="Line 1678"/>
              <p:cNvSpPr>
                <a:spLocks noChangeShapeType="1"/>
              </p:cNvSpPr>
              <p:nvPr/>
            </p:nvSpPr>
            <p:spPr bwMode="auto">
              <a:xfrm>
                <a:off x="3167"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5" name="Line 1679"/>
              <p:cNvSpPr>
                <a:spLocks noChangeShapeType="1"/>
              </p:cNvSpPr>
              <p:nvPr/>
            </p:nvSpPr>
            <p:spPr bwMode="auto">
              <a:xfrm>
                <a:off x="3161"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6" name="Line 1680"/>
              <p:cNvSpPr>
                <a:spLocks noChangeShapeType="1"/>
              </p:cNvSpPr>
              <p:nvPr/>
            </p:nvSpPr>
            <p:spPr bwMode="auto">
              <a:xfrm>
                <a:off x="2695"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7" name="Line 1681"/>
              <p:cNvSpPr>
                <a:spLocks noChangeShapeType="1"/>
              </p:cNvSpPr>
              <p:nvPr/>
            </p:nvSpPr>
            <p:spPr bwMode="auto">
              <a:xfrm>
                <a:off x="2689" y="17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8" name="Line 1682"/>
              <p:cNvSpPr>
                <a:spLocks noChangeShapeType="1"/>
              </p:cNvSpPr>
              <p:nvPr/>
            </p:nvSpPr>
            <p:spPr bwMode="auto">
              <a:xfrm>
                <a:off x="2644"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89" name="Line 1683"/>
              <p:cNvSpPr>
                <a:spLocks noChangeShapeType="1"/>
              </p:cNvSpPr>
              <p:nvPr/>
            </p:nvSpPr>
            <p:spPr bwMode="auto">
              <a:xfrm>
                <a:off x="2637"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0" name="Line 1684"/>
              <p:cNvSpPr>
                <a:spLocks noChangeShapeType="1"/>
              </p:cNvSpPr>
              <p:nvPr/>
            </p:nvSpPr>
            <p:spPr bwMode="auto">
              <a:xfrm>
                <a:off x="2593"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1" name="Line 1685"/>
              <p:cNvSpPr>
                <a:spLocks noChangeShapeType="1"/>
              </p:cNvSpPr>
              <p:nvPr/>
            </p:nvSpPr>
            <p:spPr bwMode="auto">
              <a:xfrm>
                <a:off x="2586"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2" name="Line 1686"/>
              <p:cNvSpPr>
                <a:spLocks noChangeShapeType="1"/>
              </p:cNvSpPr>
              <p:nvPr/>
            </p:nvSpPr>
            <p:spPr bwMode="auto">
              <a:xfrm>
                <a:off x="2567"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3" name="Line 1687"/>
              <p:cNvSpPr>
                <a:spLocks noChangeShapeType="1"/>
              </p:cNvSpPr>
              <p:nvPr/>
            </p:nvSpPr>
            <p:spPr bwMode="auto">
              <a:xfrm>
                <a:off x="2561"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4" name="Line 1688"/>
              <p:cNvSpPr>
                <a:spLocks noChangeShapeType="1"/>
              </p:cNvSpPr>
              <p:nvPr/>
            </p:nvSpPr>
            <p:spPr bwMode="auto">
              <a:xfrm>
                <a:off x="2759"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5" name="Line 1689"/>
              <p:cNvSpPr>
                <a:spLocks noChangeShapeType="1"/>
              </p:cNvSpPr>
              <p:nvPr/>
            </p:nvSpPr>
            <p:spPr bwMode="auto">
              <a:xfrm>
                <a:off x="2752"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6" name="Line 1690"/>
              <p:cNvSpPr>
                <a:spLocks noChangeShapeType="1"/>
              </p:cNvSpPr>
              <p:nvPr/>
            </p:nvSpPr>
            <p:spPr bwMode="auto">
              <a:xfrm>
                <a:off x="2274"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7" name="Line 1691"/>
              <p:cNvSpPr>
                <a:spLocks noChangeShapeType="1"/>
              </p:cNvSpPr>
              <p:nvPr/>
            </p:nvSpPr>
            <p:spPr bwMode="auto">
              <a:xfrm>
                <a:off x="2267"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8" name="Line 1692"/>
              <p:cNvSpPr>
                <a:spLocks noChangeShapeType="1"/>
              </p:cNvSpPr>
              <p:nvPr/>
            </p:nvSpPr>
            <p:spPr bwMode="auto">
              <a:xfrm>
                <a:off x="298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99" name="Line 1693"/>
              <p:cNvSpPr>
                <a:spLocks noChangeShapeType="1"/>
              </p:cNvSpPr>
              <p:nvPr/>
            </p:nvSpPr>
            <p:spPr bwMode="auto">
              <a:xfrm>
                <a:off x="2982"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0" name="Line 1694"/>
              <p:cNvSpPr>
                <a:spLocks noChangeShapeType="1"/>
              </p:cNvSpPr>
              <p:nvPr/>
            </p:nvSpPr>
            <p:spPr bwMode="auto">
              <a:xfrm>
                <a:off x="3844"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1" name="Line 1695"/>
              <p:cNvSpPr>
                <a:spLocks noChangeShapeType="1"/>
              </p:cNvSpPr>
              <p:nvPr/>
            </p:nvSpPr>
            <p:spPr bwMode="auto">
              <a:xfrm>
                <a:off x="3837"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2" name="Line 1696"/>
              <p:cNvSpPr>
                <a:spLocks noChangeShapeType="1"/>
              </p:cNvSpPr>
              <p:nvPr/>
            </p:nvSpPr>
            <p:spPr bwMode="auto">
              <a:xfrm>
                <a:off x="196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3" name="Line 1697"/>
              <p:cNvSpPr>
                <a:spLocks noChangeShapeType="1"/>
              </p:cNvSpPr>
              <p:nvPr/>
            </p:nvSpPr>
            <p:spPr bwMode="auto">
              <a:xfrm>
                <a:off x="1955"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4" name="Line 1698"/>
              <p:cNvSpPr>
                <a:spLocks noChangeShapeType="1"/>
              </p:cNvSpPr>
              <p:nvPr/>
            </p:nvSpPr>
            <p:spPr bwMode="auto">
              <a:xfrm>
                <a:off x="3576"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5" name="Line 1699"/>
              <p:cNvSpPr>
                <a:spLocks noChangeShapeType="1"/>
              </p:cNvSpPr>
              <p:nvPr/>
            </p:nvSpPr>
            <p:spPr bwMode="auto">
              <a:xfrm>
                <a:off x="3569"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6" name="Line 1700"/>
              <p:cNvSpPr>
                <a:spLocks noChangeShapeType="1"/>
              </p:cNvSpPr>
              <p:nvPr/>
            </p:nvSpPr>
            <p:spPr bwMode="auto">
              <a:xfrm>
                <a:off x="3480"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7" name="Line 1701"/>
              <p:cNvSpPr>
                <a:spLocks noChangeShapeType="1"/>
              </p:cNvSpPr>
              <p:nvPr/>
            </p:nvSpPr>
            <p:spPr bwMode="auto">
              <a:xfrm>
                <a:off x="3474"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8" name="Line 1702"/>
              <p:cNvSpPr>
                <a:spLocks noChangeShapeType="1"/>
              </p:cNvSpPr>
              <p:nvPr/>
            </p:nvSpPr>
            <p:spPr bwMode="auto">
              <a:xfrm>
                <a:off x="2408"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09" name="Line 1703"/>
              <p:cNvSpPr>
                <a:spLocks noChangeShapeType="1"/>
              </p:cNvSpPr>
              <p:nvPr/>
            </p:nvSpPr>
            <p:spPr bwMode="auto">
              <a:xfrm>
                <a:off x="2401"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0" name="Line 1704"/>
              <p:cNvSpPr>
                <a:spLocks noChangeShapeType="1"/>
              </p:cNvSpPr>
              <p:nvPr/>
            </p:nvSpPr>
            <p:spPr bwMode="auto">
              <a:xfrm>
                <a:off x="270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1" name="Line 1705"/>
              <p:cNvSpPr>
                <a:spLocks noChangeShapeType="1"/>
              </p:cNvSpPr>
              <p:nvPr/>
            </p:nvSpPr>
            <p:spPr bwMode="auto">
              <a:xfrm>
                <a:off x="2695"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2" name="Line 1706"/>
              <p:cNvSpPr>
                <a:spLocks noChangeShapeType="1"/>
              </p:cNvSpPr>
              <p:nvPr/>
            </p:nvSpPr>
            <p:spPr bwMode="auto">
              <a:xfrm>
                <a:off x="2689"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3" name="Line 1707"/>
              <p:cNvSpPr>
                <a:spLocks noChangeShapeType="1"/>
              </p:cNvSpPr>
              <p:nvPr/>
            </p:nvSpPr>
            <p:spPr bwMode="auto">
              <a:xfrm>
                <a:off x="2682"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4" name="Line 1708"/>
              <p:cNvSpPr>
                <a:spLocks noChangeShapeType="1"/>
              </p:cNvSpPr>
              <p:nvPr/>
            </p:nvSpPr>
            <p:spPr bwMode="auto">
              <a:xfrm>
                <a:off x="2695"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5" name="Line 1709"/>
              <p:cNvSpPr>
                <a:spLocks noChangeShapeType="1"/>
              </p:cNvSpPr>
              <p:nvPr/>
            </p:nvSpPr>
            <p:spPr bwMode="auto">
              <a:xfrm>
                <a:off x="2689"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6" name="Line 1710"/>
              <p:cNvSpPr>
                <a:spLocks noChangeShapeType="1"/>
              </p:cNvSpPr>
              <p:nvPr/>
            </p:nvSpPr>
            <p:spPr bwMode="auto">
              <a:xfrm>
                <a:off x="2791"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7" name="Line 1711"/>
              <p:cNvSpPr>
                <a:spLocks noChangeShapeType="1"/>
              </p:cNvSpPr>
              <p:nvPr/>
            </p:nvSpPr>
            <p:spPr bwMode="auto">
              <a:xfrm>
                <a:off x="278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8" name="Line 1712"/>
              <p:cNvSpPr>
                <a:spLocks noChangeShapeType="1"/>
              </p:cNvSpPr>
              <p:nvPr/>
            </p:nvSpPr>
            <p:spPr bwMode="auto">
              <a:xfrm>
                <a:off x="3397"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19" name="Line 1713"/>
              <p:cNvSpPr>
                <a:spLocks noChangeShapeType="1"/>
              </p:cNvSpPr>
              <p:nvPr/>
            </p:nvSpPr>
            <p:spPr bwMode="auto">
              <a:xfrm>
                <a:off x="3391"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0" name="Line 1714"/>
              <p:cNvSpPr>
                <a:spLocks noChangeShapeType="1"/>
              </p:cNvSpPr>
              <p:nvPr/>
            </p:nvSpPr>
            <p:spPr bwMode="auto">
              <a:xfrm>
                <a:off x="278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1" name="Line 1715"/>
              <p:cNvSpPr>
                <a:spLocks noChangeShapeType="1"/>
              </p:cNvSpPr>
              <p:nvPr/>
            </p:nvSpPr>
            <p:spPr bwMode="auto">
              <a:xfrm>
                <a:off x="2778"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2" name="Line 1716"/>
              <p:cNvSpPr>
                <a:spLocks noChangeShapeType="1"/>
              </p:cNvSpPr>
              <p:nvPr/>
            </p:nvSpPr>
            <p:spPr bwMode="auto">
              <a:xfrm>
                <a:off x="2791"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3" name="Line 1717"/>
              <p:cNvSpPr>
                <a:spLocks noChangeShapeType="1"/>
              </p:cNvSpPr>
              <p:nvPr/>
            </p:nvSpPr>
            <p:spPr bwMode="auto">
              <a:xfrm>
                <a:off x="2784"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4" name="Line 1718"/>
              <p:cNvSpPr>
                <a:spLocks noChangeShapeType="1"/>
              </p:cNvSpPr>
              <p:nvPr/>
            </p:nvSpPr>
            <p:spPr bwMode="auto">
              <a:xfrm>
                <a:off x="4163"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5" name="Line 1719"/>
              <p:cNvSpPr>
                <a:spLocks noChangeShapeType="1"/>
              </p:cNvSpPr>
              <p:nvPr/>
            </p:nvSpPr>
            <p:spPr bwMode="auto">
              <a:xfrm>
                <a:off x="4156"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6" name="Line 1720"/>
              <p:cNvSpPr>
                <a:spLocks noChangeShapeType="1"/>
              </p:cNvSpPr>
              <p:nvPr/>
            </p:nvSpPr>
            <p:spPr bwMode="auto">
              <a:xfrm>
                <a:off x="2465"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7" name="Line 1721"/>
              <p:cNvSpPr>
                <a:spLocks noChangeShapeType="1"/>
              </p:cNvSpPr>
              <p:nvPr/>
            </p:nvSpPr>
            <p:spPr bwMode="auto">
              <a:xfrm>
                <a:off x="2459"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8" name="Line 1722"/>
              <p:cNvSpPr>
                <a:spLocks noChangeShapeType="1"/>
              </p:cNvSpPr>
              <p:nvPr/>
            </p:nvSpPr>
            <p:spPr bwMode="auto">
              <a:xfrm>
                <a:off x="2299"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29" name="Line 1723"/>
              <p:cNvSpPr>
                <a:spLocks noChangeShapeType="1"/>
              </p:cNvSpPr>
              <p:nvPr/>
            </p:nvSpPr>
            <p:spPr bwMode="auto">
              <a:xfrm>
                <a:off x="2293"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0" name="Line 1724"/>
              <p:cNvSpPr>
                <a:spLocks noChangeShapeType="1"/>
              </p:cNvSpPr>
              <p:nvPr/>
            </p:nvSpPr>
            <p:spPr bwMode="auto">
              <a:xfrm>
                <a:off x="2108"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1" name="Line 1725"/>
              <p:cNvSpPr>
                <a:spLocks noChangeShapeType="1"/>
              </p:cNvSpPr>
              <p:nvPr/>
            </p:nvSpPr>
            <p:spPr bwMode="auto">
              <a:xfrm>
                <a:off x="2101"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2" name="Line 1726"/>
              <p:cNvSpPr>
                <a:spLocks noChangeShapeType="1"/>
              </p:cNvSpPr>
              <p:nvPr/>
            </p:nvSpPr>
            <p:spPr bwMode="auto">
              <a:xfrm>
                <a:off x="335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3" name="Line 1727"/>
              <p:cNvSpPr>
                <a:spLocks noChangeShapeType="1"/>
              </p:cNvSpPr>
              <p:nvPr/>
            </p:nvSpPr>
            <p:spPr bwMode="auto">
              <a:xfrm>
                <a:off x="3346"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4" name="Line 1728"/>
              <p:cNvSpPr>
                <a:spLocks noChangeShapeType="1"/>
              </p:cNvSpPr>
              <p:nvPr/>
            </p:nvSpPr>
            <p:spPr bwMode="auto">
              <a:xfrm>
                <a:off x="2599"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5" name="Line 1729"/>
              <p:cNvSpPr>
                <a:spLocks noChangeShapeType="1"/>
              </p:cNvSpPr>
              <p:nvPr/>
            </p:nvSpPr>
            <p:spPr bwMode="auto">
              <a:xfrm>
                <a:off x="2593"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6" name="Line 1730"/>
              <p:cNvSpPr>
                <a:spLocks noChangeShapeType="1"/>
              </p:cNvSpPr>
              <p:nvPr/>
            </p:nvSpPr>
            <p:spPr bwMode="auto">
              <a:xfrm>
                <a:off x="1961"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7" name="Line 1731"/>
              <p:cNvSpPr>
                <a:spLocks noChangeShapeType="1"/>
              </p:cNvSpPr>
              <p:nvPr/>
            </p:nvSpPr>
            <p:spPr bwMode="auto">
              <a:xfrm>
                <a:off x="1955" y="27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8" name="Line 1732"/>
              <p:cNvSpPr>
                <a:spLocks noChangeShapeType="1"/>
              </p:cNvSpPr>
              <p:nvPr/>
            </p:nvSpPr>
            <p:spPr bwMode="auto">
              <a:xfrm>
                <a:off x="2070"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39" name="Line 1733"/>
              <p:cNvSpPr>
                <a:spLocks noChangeShapeType="1"/>
              </p:cNvSpPr>
              <p:nvPr/>
            </p:nvSpPr>
            <p:spPr bwMode="auto">
              <a:xfrm>
                <a:off x="2063"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0" name="Line 1734"/>
              <p:cNvSpPr>
                <a:spLocks noChangeShapeType="1"/>
              </p:cNvSpPr>
              <p:nvPr/>
            </p:nvSpPr>
            <p:spPr bwMode="auto">
              <a:xfrm>
                <a:off x="2357"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1" name="Line 1735"/>
              <p:cNvSpPr>
                <a:spLocks noChangeShapeType="1"/>
              </p:cNvSpPr>
              <p:nvPr/>
            </p:nvSpPr>
            <p:spPr bwMode="auto">
              <a:xfrm>
                <a:off x="2350"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2" name="Line 1736"/>
              <p:cNvSpPr>
                <a:spLocks noChangeShapeType="1"/>
              </p:cNvSpPr>
              <p:nvPr/>
            </p:nvSpPr>
            <p:spPr bwMode="auto">
              <a:xfrm>
                <a:off x="2401"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3" name="Line 1737"/>
              <p:cNvSpPr>
                <a:spLocks noChangeShapeType="1"/>
              </p:cNvSpPr>
              <p:nvPr/>
            </p:nvSpPr>
            <p:spPr bwMode="auto">
              <a:xfrm>
                <a:off x="2395"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4" name="Line 1738"/>
              <p:cNvSpPr>
                <a:spLocks noChangeShapeType="1"/>
              </p:cNvSpPr>
              <p:nvPr/>
            </p:nvSpPr>
            <p:spPr bwMode="auto">
              <a:xfrm>
                <a:off x="2701"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5" name="Line 1739"/>
              <p:cNvSpPr>
                <a:spLocks noChangeShapeType="1"/>
              </p:cNvSpPr>
              <p:nvPr/>
            </p:nvSpPr>
            <p:spPr bwMode="auto">
              <a:xfrm>
                <a:off x="2695"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6" name="Line 1740"/>
              <p:cNvSpPr>
                <a:spLocks noChangeShapeType="1"/>
              </p:cNvSpPr>
              <p:nvPr/>
            </p:nvSpPr>
            <p:spPr bwMode="auto">
              <a:xfrm>
                <a:off x="3059"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7" name="Line 1741"/>
              <p:cNvSpPr>
                <a:spLocks noChangeShapeType="1"/>
              </p:cNvSpPr>
              <p:nvPr/>
            </p:nvSpPr>
            <p:spPr bwMode="auto">
              <a:xfrm>
                <a:off x="3052"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8" name="Line 1742"/>
              <p:cNvSpPr>
                <a:spLocks noChangeShapeType="1"/>
              </p:cNvSpPr>
              <p:nvPr/>
            </p:nvSpPr>
            <p:spPr bwMode="auto">
              <a:xfrm>
                <a:off x="3384"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49" name="Line 1743"/>
              <p:cNvSpPr>
                <a:spLocks noChangeShapeType="1"/>
              </p:cNvSpPr>
              <p:nvPr/>
            </p:nvSpPr>
            <p:spPr bwMode="auto">
              <a:xfrm>
                <a:off x="3378"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0" name="Line 1744"/>
              <p:cNvSpPr>
                <a:spLocks noChangeShapeType="1"/>
              </p:cNvSpPr>
              <p:nvPr/>
            </p:nvSpPr>
            <p:spPr bwMode="auto">
              <a:xfrm>
                <a:off x="1967"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1" name="Line 1745"/>
              <p:cNvSpPr>
                <a:spLocks noChangeShapeType="1"/>
              </p:cNvSpPr>
              <p:nvPr/>
            </p:nvSpPr>
            <p:spPr bwMode="auto">
              <a:xfrm>
                <a:off x="1961"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2" name="Line 1746"/>
              <p:cNvSpPr>
                <a:spLocks noChangeShapeType="1"/>
              </p:cNvSpPr>
              <p:nvPr/>
            </p:nvSpPr>
            <p:spPr bwMode="auto">
              <a:xfrm>
                <a:off x="1419"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3" name="Line 1747"/>
              <p:cNvSpPr>
                <a:spLocks noChangeShapeType="1"/>
              </p:cNvSpPr>
              <p:nvPr/>
            </p:nvSpPr>
            <p:spPr bwMode="auto">
              <a:xfrm>
                <a:off x="1412"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4" name="Line 1748"/>
              <p:cNvSpPr>
                <a:spLocks noChangeShapeType="1"/>
              </p:cNvSpPr>
              <p:nvPr/>
            </p:nvSpPr>
            <p:spPr bwMode="auto">
              <a:xfrm>
                <a:off x="2038"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5" name="Line 1749"/>
              <p:cNvSpPr>
                <a:spLocks noChangeShapeType="1"/>
              </p:cNvSpPr>
              <p:nvPr/>
            </p:nvSpPr>
            <p:spPr bwMode="auto">
              <a:xfrm>
                <a:off x="2031"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6" name="Line 1750"/>
              <p:cNvSpPr>
                <a:spLocks noChangeShapeType="1"/>
              </p:cNvSpPr>
              <p:nvPr/>
            </p:nvSpPr>
            <p:spPr bwMode="auto">
              <a:xfrm>
                <a:off x="3154"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7" name="Line 1751"/>
              <p:cNvSpPr>
                <a:spLocks noChangeShapeType="1"/>
              </p:cNvSpPr>
              <p:nvPr/>
            </p:nvSpPr>
            <p:spPr bwMode="auto">
              <a:xfrm>
                <a:off x="3148"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8" name="Line 1752"/>
              <p:cNvSpPr>
                <a:spLocks noChangeShapeType="1"/>
              </p:cNvSpPr>
              <p:nvPr/>
            </p:nvSpPr>
            <p:spPr bwMode="auto">
              <a:xfrm>
                <a:off x="1884"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59" name="Line 1753"/>
              <p:cNvSpPr>
                <a:spLocks noChangeShapeType="1"/>
              </p:cNvSpPr>
              <p:nvPr/>
            </p:nvSpPr>
            <p:spPr bwMode="auto">
              <a:xfrm>
                <a:off x="1878"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0" name="Line 1754"/>
              <p:cNvSpPr>
                <a:spLocks noChangeShapeType="1"/>
              </p:cNvSpPr>
              <p:nvPr/>
            </p:nvSpPr>
            <p:spPr bwMode="auto">
              <a:xfrm>
                <a:off x="3129"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1" name="Line 1755"/>
              <p:cNvSpPr>
                <a:spLocks noChangeShapeType="1"/>
              </p:cNvSpPr>
              <p:nvPr/>
            </p:nvSpPr>
            <p:spPr bwMode="auto">
              <a:xfrm>
                <a:off x="3123"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2" name="Line 1756"/>
              <p:cNvSpPr>
                <a:spLocks noChangeShapeType="1"/>
              </p:cNvSpPr>
              <p:nvPr/>
            </p:nvSpPr>
            <p:spPr bwMode="auto">
              <a:xfrm>
                <a:off x="2689"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3" name="Line 1757"/>
              <p:cNvSpPr>
                <a:spLocks noChangeShapeType="1"/>
              </p:cNvSpPr>
              <p:nvPr/>
            </p:nvSpPr>
            <p:spPr bwMode="auto">
              <a:xfrm>
                <a:off x="2682"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4" name="Line 1758"/>
              <p:cNvSpPr>
                <a:spLocks noChangeShapeType="1"/>
              </p:cNvSpPr>
              <p:nvPr/>
            </p:nvSpPr>
            <p:spPr bwMode="auto">
              <a:xfrm>
                <a:off x="2829"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5" name="Line 1759"/>
              <p:cNvSpPr>
                <a:spLocks noChangeShapeType="1"/>
              </p:cNvSpPr>
              <p:nvPr/>
            </p:nvSpPr>
            <p:spPr bwMode="auto">
              <a:xfrm>
                <a:off x="2823"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6" name="Line 1760"/>
              <p:cNvSpPr>
                <a:spLocks noChangeShapeType="1"/>
              </p:cNvSpPr>
              <p:nvPr/>
            </p:nvSpPr>
            <p:spPr bwMode="auto">
              <a:xfrm>
                <a:off x="2637"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7" name="Line 1761"/>
              <p:cNvSpPr>
                <a:spLocks noChangeShapeType="1"/>
              </p:cNvSpPr>
              <p:nvPr/>
            </p:nvSpPr>
            <p:spPr bwMode="auto">
              <a:xfrm>
                <a:off x="2631"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8" name="Line 1762"/>
              <p:cNvSpPr>
                <a:spLocks noChangeShapeType="1"/>
              </p:cNvSpPr>
              <p:nvPr/>
            </p:nvSpPr>
            <p:spPr bwMode="auto">
              <a:xfrm>
                <a:off x="250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69" name="Line 1763"/>
              <p:cNvSpPr>
                <a:spLocks noChangeShapeType="1"/>
              </p:cNvSpPr>
              <p:nvPr/>
            </p:nvSpPr>
            <p:spPr bwMode="auto">
              <a:xfrm>
                <a:off x="2497"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0" name="Line 1764"/>
              <p:cNvSpPr>
                <a:spLocks noChangeShapeType="1"/>
              </p:cNvSpPr>
              <p:nvPr/>
            </p:nvSpPr>
            <p:spPr bwMode="auto">
              <a:xfrm>
                <a:off x="2063"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1" name="Line 1765"/>
              <p:cNvSpPr>
                <a:spLocks noChangeShapeType="1"/>
              </p:cNvSpPr>
              <p:nvPr/>
            </p:nvSpPr>
            <p:spPr bwMode="auto">
              <a:xfrm>
                <a:off x="2057"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2" name="Line 1766"/>
              <p:cNvSpPr>
                <a:spLocks noChangeShapeType="1"/>
              </p:cNvSpPr>
              <p:nvPr/>
            </p:nvSpPr>
            <p:spPr bwMode="auto">
              <a:xfrm>
                <a:off x="2593"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3" name="Line 1767"/>
              <p:cNvSpPr>
                <a:spLocks noChangeShapeType="1"/>
              </p:cNvSpPr>
              <p:nvPr/>
            </p:nvSpPr>
            <p:spPr bwMode="auto">
              <a:xfrm>
                <a:off x="2586"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4" name="Line 1768"/>
              <p:cNvSpPr>
                <a:spLocks noChangeShapeType="1"/>
              </p:cNvSpPr>
              <p:nvPr/>
            </p:nvSpPr>
            <p:spPr bwMode="auto">
              <a:xfrm>
                <a:off x="2797"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5" name="Line 1769"/>
              <p:cNvSpPr>
                <a:spLocks noChangeShapeType="1"/>
              </p:cNvSpPr>
              <p:nvPr/>
            </p:nvSpPr>
            <p:spPr bwMode="auto">
              <a:xfrm>
                <a:off x="2791"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6" name="Line 1770"/>
              <p:cNvSpPr>
                <a:spLocks noChangeShapeType="1"/>
              </p:cNvSpPr>
              <p:nvPr/>
            </p:nvSpPr>
            <p:spPr bwMode="auto">
              <a:xfrm>
                <a:off x="2325"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7" name="Line 1771"/>
              <p:cNvSpPr>
                <a:spLocks noChangeShapeType="1"/>
              </p:cNvSpPr>
              <p:nvPr/>
            </p:nvSpPr>
            <p:spPr bwMode="auto">
              <a:xfrm>
                <a:off x="2318"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8" name="Line 1772"/>
              <p:cNvSpPr>
                <a:spLocks noChangeShapeType="1"/>
              </p:cNvSpPr>
              <p:nvPr/>
            </p:nvSpPr>
            <p:spPr bwMode="auto">
              <a:xfrm>
                <a:off x="2446"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79" name="Line 1773"/>
              <p:cNvSpPr>
                <a:spLocks noChangeShapeType="1"/>
              </p:cNvSpPr>
              <p:nvPr/>
            </p:nvSpPr>
            <p:spPr bwMode="auto">
              <a:xfrm>
                <a:off x="2440"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0" name="Line 1774"/>
              <p:cNvSpPr>
                <a:spLocks noChangeShapeType="1"/>
              </p:cNvSpPr>
              <p:nvPr/>
            </p:nvSpPr>
            <p:spPr bwMode="auto">
              <a:xfrm>
                <a:off x="2472"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1" name="Line 1775"/>
              <p:cNvSpPr>
                <a:spLocks noChangeShapeType="1"/>
              </p:cNvSpPr>
              <p:nvPr/>
            </p:nvSpPr>
            <p:spPr bwMode="auto">
              <a:xfrm>
                <a:off x="2465"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2" name="Line 1776"/>
              <p:cNvSpPr>
                <a:spLocks noChangeShapeType="1"/>
              </p:cNvSpPr>
              <p:nvPr/>
            </p:nvSpPr>
            <p:spPr bwMode="auto">
              <a:xfrm>
                <a:off x="2810"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3" name="Line 1777"/>
              <p:cNvSpPr>
                <a:spLocks noChangeShapeType="1"/>
              </p:cNvSpPr>
              <p:nvPr/>
            </p:nvSpPr>
            <p:spPr bwMode="auto">
              <a:xfrm>
                <a:off x="2803"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4" name="Line 1778"/>
              <p:cNvSpPr>
                <a:spLocks noChangeShapeType="1"/>
              </p:cNvSpPr>
              <p:nvPr/>
            </p:nvSpPr>
            <p:spPr bwMode="auto">
              <a:xfrm>
                <a:off x="271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5" name="Line 1779"/>
              <p:cNvSpPr>
                <a:spLocks noChangeShapeType="1"/>
              </p:cNvSpPr>
              <p:nvPr/>
            </p:nvSpPr>
            <p:spPr bwMode="auto">
              <a:xfrm>
                <a:off x="2708"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6" name="Line 1780"/>
              <p:cNvSpPr>
                <a:spLocks noChangeShapeType="1"/>
              </p:cNvSpPr>
              <p:nvPr/>
            </p:nvSpPr>
            <p:spPr bwMode="auto">
              <a:xfrm>
                <a:off x="2325"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7" name="Line 1781"/>
              <p:cNvSpPr>
                <a:spLocks noChangeShapeType="1"/>
              </p:cNvSpPr>
              <p:nvPr/>
            </p:nvSpPr>
            <p:spPr bwMode="auto">
              <a:xfrm>
                <a:off x="2318"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8" name="Line 1782"/>
              <p:cNvSpPr>
                <a:spLocks noChangeShapeType="1"/>
              </p:cNvSpPr>
              <p:nvPr/>
            </p:nvSpPr>
            <p:spPr bwMode="auto">
              <a:xfrm>
                <a:off x="3269"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89" name="Line 1783"/>
              <p:cNvSpPr>
                <a:spLocks noChangeShapeType="1"/>
              </p:cNvSpPr>
              <p:nvPr/>
            </p:nvSpPr>
            <p:spPr bwMode="auto">
              <a:xfrm>
                <a:off x="3263"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0" name="Line 1784"/>
              <p:cNvSpPr>
                <a:spLocks noChangeShapeType="1"/>
              </p:cNvSpPr>
              <p:nvPr/>
            </p:nvSpPr>
            <p:spPr bwMode="auto">
              <a:xfrm>
                <a:off x="2740"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1" name="Line 1785"/>
              <p:cNvSpPr>
                <a:spLocks noChangeShapeType="1"/>
              </p:cNvSpPr>
              <p:nvPr/>
            </p:nvSpPr>
            <p:spPr bwMode="auto">
              <a:xfrm>
                <a:off x="2733"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2" name="Line 1786"/>
              <p:cNvSpPr>
                <a:spLocks noChangeShapeType="1"/>
              </p:cNvSpPr>
              <p:nvPr/>
            </p:nvSpPr>
            <p:spPr bwMode="auto">
              <a:xfrm>
                <a:off x="2286"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3" name="Line 1787"/>
              <p:cNvSpPr>
                <a:spLocks noChangeShapeType="1"/>
              </p:cNvSpPr>
              <p:nvPr/>
            </p:nvSpPr>
            <p:spPr bwMode="auto">
              <a:xfrm>
                <a:off x="2280"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4" name="Line 1788"/>
              <p:cNvSpPr>
                <a:spLocks noChangeShapeType="1"/>
              </p:cNvSpPr>
              <p:nvPr/>
            </p:nvSpPr>
            <p:spPr bwMode="auto">
              <a:xfrm>
                <a:off x="2114"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5" name="Line 1789"/>
              <p:cNvSpPr>
                <a:spLocks noChangeShapeType="1"/>
              </p:cNvSpPr>
              <p:nvPr/>
            </p:nvSpPr>
            <p:spPr bwMode="auto">
              <a:xfrm>
                <a:off x="2108"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6" name="Line 1790"/>
              <p:cNvSpPr>
                <a:spLocks noChangeShapeType="1"/>
              </p:cNvSpPr>
              <p:nvPr/>
            </p:nvSpPr>
            <p:spPr bwMode="auto">
              <a:xfrm>
                <a:off x="2478"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7" name="Line 1791"/>
              <p:cNvSpPr>
                <a:spLocks noChangeShapeType="1"/>
              </p:cNvSpPr>
              <p:nvPr/>
            </p:nvSpPr>
            <p:spPr bwMode="auto">
              <a:xfrm>
                <a:off x="2472"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8" name="Line 1792"/>
              <p:cNvSpPr>
                <a:spLocks noChangeShapeType="1"/>
              </p:cNvSpPr>
              <p:nvPr/>
            </p:nvSpPr>
            <p:spPr bwMode="auto">
              <a:xfrm>
                <a:off x="2446"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799" name="Line 1793"/>
              <p:cNvSpPr>
                <a:spLocks noChangeShapeType="1"/>
              </p:cNvSpPr>
              <p:nvPr/>
            </p:nvSpPr>
            <p:spPr bwMode="auto">
              <a:xfrm>
                <a:off x="2440" y="250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0" name="Line 1794"/>
              <p:cNvSpPr>
                <a:spLocks noChangeShapeType="1"/>
              </p:cNvSpPr>
              <p:nvPr/>
            </p:nvSpPr>
            <p:spPr bwMode="auto">
              <a:xfrm>
                <a:off x="2854"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1" name="Line 1795"/>
              <p:cNvSpPr>
                <a:spLocks noChangeShapeType="1"/>
              </p:cNvSpPr>
              <p:nvPr/>
            </p:nvSpPr>
            <p:spPr bwMode="auto">
              <a:xfrm>
                <a:off x="2848"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2" name="Line 1796"/>
              <p:cNvSpPr>
                <a:spLocks noChangeShapeType="1"/>
              </p:cNvSpPr>
              <p:nvPr/>
            </p:nvSpPr>
            <p:spPr bwMode="auto">
              <a:xfrm>
                <a:off x="2912"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3" name="Line 1797"/>
              <p:cNvSpPr>
                <a:spLocks noChangeShapeType="1"/>
              </p:cNvSpPr>
              <p:nvPr/>
            </p:nvSpPr>
            <p:spPr bwMode="auto">
              <a:xfrm>
                <a:off x="2906" y="322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4" name="Line 1798"/>
              <p:cNvSpPr>
                <a:spLocks noChangeShapeType="1"/>
              </p:cNvSpPr>
              <p:nvPr/>
            </p:nvSpPr>
            <p:spPr bwMode="auto">
              <a:xfrm>
                <a:off x="2178"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5" name="Line 1799"/>
              <p:cNvSpPr>
                <a:spLocks noChangeShapeType="1"/>
              </p:cNvSpPr>
              <p:nvPr/>
            </p:nvSpPr>
            <p:spPr bwMode="auto">
              <a:xfrm>
                <a:off x="2172"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6" name="Line 1800"/>
              <p:cNvSpPr>
                <a:spLocks noChangeShapeType="1"/>
              </p:cNvSpPr>
              <p:nvPr/>
            </p:nvSpPr>
            <p:spPr bwMode="auto">
              <a:xfrm>
                <a:off x="2701"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7" name="Line 1801"/>
              <p:cNvSpPr>
                <a:spLocks noChangeShapeType="1"/>
              </p:cNvSpPr>
              <p:nvPr/>
            </p:nvSpPr>
            <p:spPr bwMode="auto">
              <a:xfrm>
                <a:off x="2695"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8" name="Line 1802"/>
              <p:cNvSpPr>
                <a:spLocks noChangeShapeType="1"/>
              </p:cNvSpPr>
              <p:nvPr/>
            </p:nvSpPr>
            <p:spPr bwMode="auto">
              <a:xfrm>
                <a:off x="3040"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09" name="Line 1803"/>
              <p:cNvSpPr>
                <a:spLocks noChangeShapeType="1"/>
              </p:cNvSpPr>
              <p:nvPr/>
            </p:nvSpPr>
            <p:spPr bwMode="auto">
              <a:xfrm>
                <a:off x="3033"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0" name="Line 1804"/>
              <p:cNvSpPr>
                <a:spLocks noChangeShapeType="1"/>
              </p:cNvSpPr>
              <p:nvPr/>
            </p:nvSpPr>
            <p:spPr bwMode="auto">
              <a:xfrm>
                <a:off x="2497"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1" name="Line 1805"/>
              <p:cNvSpPr>
                <a:spLocks noChangeShapeType="1"/>
              </p:cNvSpPr>
              <p:nvPr/>
            </p:nvSpPr>
            <p:spPr bwMode="auto">
              <a:xfrm>
                <a:off x="2491" y="316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2" name="Line 1806"/>
              <p:cNvSpPr>
                <a:spLocks noChangeShapeType="1"/>
              </p:cNvSpPr>
              <p:nvPr/>
            </p:nvSpPr>
            <p:spPr bwMode="auto">
              <a:xfrm>
                <a:off x="2095"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3" name="Line 1807"/>
              <p:cNvSpPr>
                <a:spLocks noChangeShapeType="1"/>
              </p:cNvSpPr>
              <p:nvPr/>
            </p:nvSpPr>
            <p:spPr bwMode="auto">
              <a:xfrm>
                <a:off x="2089"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4" name="Line 1808"/>
              <p:cNvSpPr>
                <a:spLocks noChangeShapeType="1"/>
              </p:cNvSpPr>
              <p:nvPr/>
            </p:nvSpPr>
            <p:spPr bwMode="auto">
              <a:xfrm>
                <a:off x="2491"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5" name="Line 1809"/>
              <p:cNvSpPr>
                <a:spLocks noChangeShapeType="1"/>
              </p:cNvSpPr>
              <p:nvPr/>
            </p:nvSpPr>
            <p:spPr bwMode="auto">
              <a:xfrm>
                <a:off x="2484"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6" name="Line 1810"/>
              <p:cNvSpPr>
                <a:spLocks noChangeShapeType="1"/>
              </p:cNvSpPr>
              <p:nvPr/>
            </p:nvSpPr>
            <p:spPr bwMode="auto">
              <a:xfrm>
                <a:off x="2389"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7" name="Line 1811"/>
              <p:cNvSpPr>
                <a:spLocks noChangeShapeType="1"/>
              </p:cNvSpPr>
              <p:nvPr/>
            </p:nvSpPr>
            <p:spPr bwMode="auto">
              <a:xfrm>
                <a:off x="2382"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8" name="Line 1812"/>
              <p:cNvSpPr>
                <a:spLocks noChangeShapeType="1"/>
              </p:cNvSpPr>
              <p:nvPr/>
            </p:nvSpPr>
            <p:spPr bwMode="auto">
              <a:xfrm>
                <a:off x="229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819" name="Line 1813"/>
              <p:cNvSpPr>
                <a:spLocks noChangeShapeType="1"/>
              </p:cNvSpPr>
              <p:nvPr/>
            </p:nvSpPr>
            <p:spPr bwMode="auto">
              <a:xfrm>
                <a:off x="2293" y="1910"/>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1" name="Group 1814"/>
            <p:cNvGrpSpPr>
              <a:grpSpLocks/>
            </p:cNvGrpSpPr>
            <p:nvPr/>
          </p:nvGrpSpPr>
          <p:grpSpPr bwMode="auto">
            <a:xfrm>
              <a:off x="1311891" y="840869"/>
              <a:ext cx="5034822" cy="4217086"/>
              <a:chOff x="659" y="653"/>
              <a:chExt cx="3427" cy="2827"/>
            </a:xfrm>
          </p:grpSpPr>
          <p:sp>
            <p:nvSpPr>
              <p:cNvPr id="229420" name="Line 1815"/>
              <p:cNvSpPr>
                <a:spLocks noChangeShapeType="1"/>
              </p:cNvSpPr>
              <p:nvPr/>
            </p:nvSpPr>
            <p:spPr bwMode="auto">
              <a:xfrm>
                <a:off x="2829"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21" name="Line 1816"/>
              <p:cNvSpPr>
                <a:spLocks noChangeShapeType="1"/>
              </p:cNvSpPr>
              <p:nvPr/>
            </p:nvSpPr>
            <p:spPr bwMode="auto">
              <a:xfrm>
                <a:off x="2823"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22" name="Line 1817"/>
              <p:cNvSpPr>
                <a:spLocks noChangeShapeType="1"/>
              </p:cNvSpPr>
              <p:nvPr/>
            </p:nvSpPr>
            <p:spPr bwMode="auto">
              <a:xfrm>
                <a:off x="2165"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23" name="Line 1818"/>
              <p:cNvSpPr>
                <a:spLocks noChangeShapeType="1"/>
              </p:cNvSpPr>
              <p:nvPr/>
            </p:nvSpPr>
            <p:spPr bwMode="auto">
              <a:xfrm>
                <a:off x="2159"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24" name="Line 1819"/>
              <p:cNvSpPr>
                <a:spLocks noChangeShapeType="1"/>
              </p:cNvSpPr>
              <p:nvPr/>
            </p:nvSpPr>
            <p:spPr bwMode="auto">
              <a:xfrm>
                <a:off x="1648"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25" name="Line 1820"/>
              <p:cNvSpPr>
                <a:spLocks noChangeShapeType="1"/>
              </p:cNvSpPr>
              <p:nvPr/>
            </p:nvSpPr>
            <p:spPr bwMode="auto">
              <a:xfrm>
                <a:off x="1642"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26" name="Line 1821"/>
              <p:cNvSpPr>
                <a:spLocks noChangeShapeType="1"/>
              </p:cNvSpPr>
              <p:nvPr/>
            </p:nvSpPr>
            <p:spPr bwMode="auto">
              <a:xfrm>
                <a:off x="2178"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27" name="Line 1822"/>
              <p:cNvSpPr>
                <a:spLocks noChangeShapeType="1"/>
              </p:cNvSpPr>
              <p:nvPr/>
            </p:nvSpPr>
            <p:spPr bwMode="auto">
              <a:xfrm>
                <a:off x="2172"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28" name="Line 1823"/>
              <p:cNvSpPr>
                <a:spLocks noChangeShapeType="1"/>
              </p:cNvSpPr>
              <p:nvPr/>
            </p:nvSpPr>
            <p:spPr bwMode="auto">
              <a:xfrm>
                <a:off x="3467"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29" name="Line 1824"/>
              <p:cNvSpPr>
                <a:spLocks noChangeShapeType="1"/>
              </p:cNvSpPr>
              <p:nvPr/>
            </p:nvSpPr>
            <p:spPr bwMode="auto">
              <a:xfrm>
                <a:off x="3461"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0" name="Line 1825"/>
              <p:cNvSpPr>
                <a:spLocks noChangeShapeType="1"/>
              </p:cNvSpPr>
              <p:nvPr/>
            </p:nvSpPr>
            <p:spPr bwMode="auto">
              <a:xfrm>
                <a:off x="3174"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1" name="Line 1826"/>
              <p:cNvSpPr>
                <a:spLocks noChangeShapeType="1"/>
              </p:cNvSpPr>
              <p:nvPr/>
            </p:nvSpPr>
            <p:spPr bwMode="auto">
              <a:xfrm>
                <a:off x="3167"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2" name="Line 1827"/>
              <p:cNvSpPr>
                <a:spLocks noChangeShapeType="1"/>
              </p:cNvSpPr>
              <p:nvPr/>
            </p:nvSpPr>
            <p:spPr bwMode="auto">
              <a:xfrm>
                <a:off x="2408"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3" name="Line 1828"/>
              <p:cNvSpPr>
                <a:spLocks noChangeShapeType="1"/>
              </p:cNvSpPr>
              <p:nvPr/>
            </p:nvSpPr>
            <p:spPr bwMode="auto">
              <a:xfrm>
                <a:off x="2401"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4" name="Line 1829"/>
              <p:cNvSpPr>
                <a:spLocks noChangeShapeType="1"/>
              </p:cNvSpPr>
              <p:nvPr/>
            </p:nvSpPr>
            <p:spPr bwMode="auto">
              <a:xfrm>
                <a:off x="1763"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5" name="Line 1830"/>
              <p:cNvSpPr>
                <a:spLocks noChangeShapeType="1"/>
              </p:cNvSpPr>
              <p:nvPr/>
            </p:nvSpPr>
            <p:spPr bwMode="auto">
              <a:xfrm>
                <a:off x="1757"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6" name="Line 1831"/>
              <p:cNvSpPr>
                <a:spLocks noChangeShapeType="1"/>
              </p:cNvSpPr>
              <p:nvPr/>
            </p:nvSpPr>
            <p:spPr bwMode="auto">
              <a:xfrm>
                <a:off x="3288" y="137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7" name="Line 1832"/>
              <p:cNvSpPr>
                <a:spLocks noChangeShapeType="1"/>
              </p:cNvSpPr>
              <p:nvPr/>
            </p:nvSpPr>
            <p:spPr bwMode="auto">
              <a:xfrm>
                <a:off x="3282" y="13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8" name="Line 1833"/>
              <p:cNvSpPr>
                <a:spLocks noChangeShapeType="1"/>
              </p:cNvSpPr>
              <p:nvPr/>
            </p:nvSpPr>
            <p:spPr bwMode="auto">
              <a:xfrm>
                <a:off x="2618"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39" name="Line 1834"/>
              <p:cNvSpPr>
                <a:spLocks noChangeShapeType="1"/>
              </p:cNvSpPr>
              <p:nvPr/>
            </p:nvSpPr>
            <p:spPr bwMode="auto">
              <a:xfrm>
                <a:off x="2612"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0" name="Line 1835"/>
              <p:cNvSpPr>
                <a:spLocks noChangeShapeType="1"/>
              </p:cNvSpPr>
              <p:nvPr/>
            </p:nvSpPr>
            <p:spPr bwMode="auto">
              <a:xfrm>
                <a:off x="2867"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1" name="Line 1836"/>
              <p:cNvSpPr>
                <a:spLocks noChangeShapeType="1"/>
              </p:cNvSpPr>
              <p:nvPr/>
            </p:nvSpPr>
            <p:spPr bwMode="auto">
              <a:xfrm>
                <a:off x="2861"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2" name="Line 1837"/>
              <p:cNvSpPr>
                <a:spLocks noChangeShapeType="1"/>
              </p:cNvSpPr>
              <p:nvPr/>
            </p:nvSpPr>
            <p:spPr bwMode="auto">
              <a:xfrm>
                <a:off x="1738"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3" name="Line 1838"/>
              <p:cNvSpPr>
                <a:spLocks noChangeShapeType="1"/>
              </p:cNvSpPr>
              <p:nvPr/>
            </p:nvSpPr>
            <p:spPr bwMode="auto">
              <a:xfrm>
                <a:off x="1731"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4" name="Line 1839"/>
              <p:cNvSpPr>
                <a:spLocks noChangeShapeType="1"/>
              </p:cNvSpPr>
              <p:nvPr/>
            </p:nvSpPr>
            <p:spPr bwMode="auto">
              <a:xfrm>
                <a:off x="3091"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5" name="Line 1840"/>
              <p:cNvSpPr>
                <a:spLocks noChangeShapeType="1"/>
              </p:cNvSpPr>
              <p:nvPr/>
            </p:nvSpPr>
            <p:spPr bwMode="auto">
              <a:xfrm>
                <a:off x="3084"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6" name="Line 1841"/>
              <p:cNvSpPr>
                <a:spLocks noChangeShapeType="1"/>
              </p:cNvSpPr>
              <p:nvPr/>
            </p:nvSpPr>
            <p:spPr bwMode="auto">
              <a:xfrm>
                <a:off x="2318"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7" name="Line 1842"/>
              <p:cNvSpPr>
                <a:spLocks noChangeShapeType="1"/>
              </p:cNvSpPr>
              <p:nvPr/>
            </p:nvSpPr>
            <p:spPr bwMode="auto">
              <a:xfrm>
                <a:off x="2312"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8" name="Line 1843"/>
              <p:cNvSpPr>
                <a:spLocks noChangeShapeType="1"/>
              </p:cNvSpPr>
              <p:nvPr/>
            </p:nvSpPr>
            <p:spPr bwMode="auto">
              <a:xfrm>
                <a:off x="2810"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49" name="Line 1844"/>
              <p:cNvSpPr>
                <a:spLocks noChangeShapeType="1"/>
              </p:cNvSpPr>
              <p:nvPr/>
            </p:nvSpPr>
            <p:spPr bwMode="auto">
              <a:xfrm>
                <a:off x="2803"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0" name="Line 1845"/>
              <p:cNvSpPr>
                <a:spLocks noChangeShapeType="1"/>
              </p:cNvSpPr>
              <p:nvPr/>
            </p:nvSpPr>
            <p:spPr bwMode="auto">
              <a:xfrm>
                <a:off x="2382"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1" name="Line 1846"/>
              <p:cNvSpPr>
                <a:spLocks noChangeShapeType="1"/>
              </p:cNvSpPr>
              <p:nvPr/>
            </p:nvSpPr>
            <p:spPr bwMode="auto">
              <a:xfrm>
                <a:off x="2376"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2" name="Line 1847"/>
              <p:cNvSpPr>
                <a:spLocks noChangeShapeType="1"/>
              </p:cNvSpPr>
              <p:nvPr/>
            </p:nvSpPr>
            <p:spPr bwMode="auto">
              <a:xfrm>
                <a:off x="3525"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3" name="Line 1848"/>
              <p:cNvSpPr>
                <a:spLocks noChangeShapeType="1"/>
              </p:cNvSpPr>
              <p:nvPr/>
            </p:nvSpPr>
            <p:spPr bwMode="auto">
              <a:xfrm>
                <a:off x="3518"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4" name="Line 1849"/>
              <p:cNvSpPr>
                <a:spLocks noChangeShapeType="1"/>
              </p:cNvSpPr>
              <p:nvPr/>
            </p:nvSpPr>
            <p:spPr bwMode="auto">
              <a:xfrm>
                <a:off x="2044"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5" name="Line 1850"/>
              <p:cNvSpPr>
                <a:spLocks noChangeShapeType="1"/>
              </p:cNvSpPr>
              <p:nvPr/>
            </p:nvSpPr>
            <p:spPr bwMode="auto">
              <a:xfrm>
                <a:off x="2038"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6" name="Line 1851"/>
              <p:cNvSpPr>
                <a:spLocks noChangeShapeType="1"/>
              </p:cNvSpPr>
              <p:nvPr/>
            </p:nvSpPr>
            <p:spPr bwMode="auto">
              <a:xfrm>
                <a:off x="1872"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7" name="Line 1852"/>
              <p:cNvSpPr>
                <a:spLocks noChangeShapeType="1"/>
              </p:cNvSpPr>
              <p:nvPr/>
            </p:nvSpPr>
            <p:spPr bwMode="auto">
              <a:xfrm>
                <a:off x="1865"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8" name="Line 1853"/>
              <p:cNvSpPr>
                <a:spLocks noChangeShapeType="1"/>
              </p:cNvSpPr>
              <p:nvPr/>
            </p:nvSpPr>
            <p:spPr bwMode="auto">
              <a:xfrm>
                <a:off x="2561"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59" name="Line 1854"/>
              <p:cNvSpPr>
                <a:spLocks noChangeShapeType="1"/>
              </p:cNvSpPr>
              <p:nvPr/>
            </p:nvSpPr>
            <p:spPr bwMode="auto">
              <a:xfrm>
                <a:off x="2555"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0" name="Line 1855"/>
              <p:cNvSpPr>
                <a:spLocks noChangeShapeType="1"/>
              </p:cNvSpPr>
              <p:nvPr/>
            </p:nvSpPr>
            <p:spPr bwMode="auto">
              <a:xfrm>
                <a:off x="224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1" name="Line 1856"/>
              <p:cNvSpPr>
                <a:spLocks noChangeShapeType="1"/>
              </p:cNvSpPr>
              <p:nvPr/>
            </p:nvSpPr>
            <p:spPr bwMode="auto">
              <a:xfrm>
                <a:off x="2235"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2" name="Line 1857"/>
              <p:cNvSpPr>
                <a:spLocks noChangeShapeType="1"/>
              </p:cNvSpPr>
              <p:nvPr/>
            </p:nvSpPr>
            <p:spPr bwMode="auto">
              <a:xfrm>
                <a:off x="3569"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3" name="Line 1858"/>
              <p:cNvSpPr>
                <a:spLocks noChangeShapeType="1"/>
              </p:cNvSpPr>
              <p:nvPr/>
            </p:nvSpPr>
            <p:spPr bwMode="auto">
              <a:xfrm>
                <a:off x="3563" y="14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4" name="Line 1859"/>
              <p:cNvSpPr>
                <a:spLocks noChangeShapeType="1"/>
              </p:cNvSpPr>
              <p:nvPr/>
            </p:nvSpPr>
            <p:spPr bwMode="auto">
              <a:xfrm>
                <a:off x="4080"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5" name="Line 1860"/>
              <p:cNvSpPr>
                <a:spLocks noChangeShapeType="1"/>
              </p:cNvSpPr>
              <p:nvPr/>
            </p:nvSpPr>
            <p:spPr bwMode="auto">
              <a:xfrm>
                <a:off x="4073"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6" name="Line 1861"/>
              <p:cNvSpPr>
                <a:spLocks noChangeShapeType="1"/>
              </p:cNvSpPr>
              <p:nvPr/>
            </p:nvSpPr>
            <p:spPr bwMode="auto">
              <a:xfrm>
                <a:off x="305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7" name="Line 1862"/>
              <p:cNvSpPr>
                <a:spLocks noChangeShapeType="1"/>
              </p:cNvSpPr>
              <p:nvPr/>
            </p:nvSpPr>
            <p:spPr bwMode="auto">
              <a:xfrm>
                <a:off x="3046"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8" name="Line 1863"/>
              <p:cNvSpPr>
                <a:spLocks noChangeShapeType="1"/>
              </p:cNvSpPr>
              <p:nvPr/>
            </p:nvSpPr>
            <p:spPr bwMode="auto">
              <a:xfrm>
                <a:off x="1827"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69" name="Line 1864"/>
              <p:cNvSpPr>
                <a:spLocks noChangeShapeType="1"/>
              </p:cNvSpPr>
              <p:nvPr/>
            </p:nvSpPr>
            <p:spPr bwMode="auto">
              <a:xfrm>
                <a:off x="1821" y="30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0" name="Line 1865"/>
              <p:cNvSpPr>
                <a:spLocks noChangeShapeType="1"/>
              </p:cNvSpPr>
              <p:nvPr/>
            </p:nvSpPr>
            <p:spPr bwMode="auto">
              <a:xfrm>
                <a:off x="2797"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1" name="Line 1866"/>
              <p:cNvSpPr>
                <a:spLocks noChangeShapeType="1"/>
              </p:cNvSpPr>
              <p:nvPr/>
            </p:nvSpPr>
            <p:spPr bwMode="auto">
              <a:xfrm>
                <a:off x="2791"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2" name="Line 1867"/>
              <p:cNvSpPr>
                <a:spLocks noChangeShapeType="1"/>
              </p:cNvSpPr>
              <p:nvPr/>
            </p:nvSpPr>
            <p:spPr bwMode="auto">
              <a:xfrm>
                <a:off x="2057"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3" name="Line 1868"/>
              <p:cNvSpPr>
                <a:spLocks noChangeShapeType="1"/>
              </p:cNvSpPr>
              <p:nvPr/>
            </p:nvSpPr>
            <p:spPr bwMode="auto">
              <a:xfrm>
                <a:off x="2050"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4" name="Line 1869"/>
              <p:cNvSpPr>
                <a:spLocks noChangeShapeType="1"/>
              </p:cNvSpPr>
              <p:nvPr/>
            </p:nvSpPr>
            <p:spPr bwMode="auto">
              <a:xfrm>
                <a:off x="2676" y="137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5" name="Line 1870"/>
              <p:cNvSpPr>
                <a:spLocks noChangeShapeType="1"/>
              </p:cNvSpPr>
              <p:nvPr/>
            </p:nvSpPr>
            <p:spPr bwMode="auto">
              <a:xfrm>
                <a:off x="2669" y="13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6" name="Line 1871"/>
              <p:cNvSpPr>
                <a:spLocks noChangeShapeType="1"/>
              </p:cNvSpPr>
              <p:nvPr/>
            </p:nvSpPr>
            <p:spPr bwMode="auto">
              <a:xfrm>
                <a:off x="275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7" name="Line 1872"/>
              <p:cNvSpPr>
                <a:spLocks noChangeShapeType="1"/>
              </p:cNvSpPr>
              <p:nvPr/>
            </p:nvSpPr>
            <p:spPr bwMode="auto">
              <a:xfrm>
                <a:off x="2746"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8" name="Line 1873"/>
              <p:cNvSpPr>
                <a:spLocks noChangeShapeType="1"/>
              </p:cNvSpPr>
              <p:nvPr/>
            </p:nvSpPr>
            <p:spPr bwMode="auto">
              <a:xfrm>
                <a:off x="2835"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79" name="Line 1874"/>
              <p:cNvSpPr>
                <a:spLocks noChangeShapeType="1"/>
              </p:cNvSpPr>
              <p:nvPr/>
            </p:nvSpPr>
            <p:spPr bwMode="auto">
              <a:xfrm>
                <a:off x="2829"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0" name="Line 1875"/>
              <p:cNvSpPr>
                <a:spLocks noChangeShapeType="1"/>
              </p:cNvSpPr>
              <p:nvPr/>
            </p:nvSpPr>
            <p:spPr bwMode="auto">
              <a:xfrm>
                <a:off x="2810"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1" name="Line 1876"/>
              <p:cNvSpPr>
                <a:spLocks noChangeShapeType="1"/>
              </p:cNvSpPr>
              <p:nvPr/>
            </p:nvSpPr>
            <p:spPr bwMode="auto">
              <a:xfrm>
                <a:off x="2803"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2" name="Line 1877"/>
              <p:cNvSpPr>
                <a:spLocks noChangeShapeType="1"/>
              </p:cNvSpPr>
              <p:nvPr/>
            </p:nvSpPr>
            <p:spPr bwMode="auto">
              <a:xfrm>
                <a:off x="2357"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3" name="Line 1878"/>
              <p:cNvSpPr>
                <a:spLocks noChangeShapeType="1"/>
              </p:cNvSpPr>
              <p:nvPr/>
            </p:nvSpPr>
            <p:spPr bwMode="auto">
              <a:xfrm>
                <a:off x="2350"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4" name="Line 1879"/>
              <p:cNvSpPr>
                <a:spLocks noChangeShapeType="1"/>
              </p:cNvSpPr>
              <p:nvPr/>
            </p:nvSpPr>
            <p:spPr bwMode="auto">
              <a:xfrm>
                <a:off x="2108"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5" name="Line 1880"/>
              <p:cNvSpPr>
                <a:spLocks noChangeShapeType="1"/>
              </p:cNvSpPr>
              <p:nvPr/>
            </p:nvSpPr>
            <p:spPr bwMode="auto">
              <a:xfrm>
                <a:off x="2101"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6" name="Line 1881"/>
              <p:cNvSpPr>
                <a:spLocks noChangeShapeType="1"/>
              </p:cNvSpPr>
              <p:nvPr/>
            </p:nvSpPr>
            <p:spPr bwMode="auto">
              <a:xfrm>
                <a:off x="2095"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7" name="Line 1882"/>
              <p:cNvSpPr>
                <a:spLocks noChangeShapeType="1"/>
              </p:cNvSpPr>
              <p:nvPr/>
            </p:nvSpPr>
            <p:spPr bwMode="auto">
              <a:xfrm>
                <a:off x="2089" y="27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8" name="Line 1883"/>
              <p:cNvSpPr>
                <a:spLocks noChangeShapeType="1"/>
              </p:cNvSpPr>
              <p:nvPr/>
            </p:nvSpPr>
            <p:spPr bwMode="auto">
              <a:xfrm>
                <a:off x="1265"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89" name="Line 1884"/>
              <p:cNvSpPr>
                <a:spLocks noChangeShapeType="1"/>
              </p:cNvSpPr>
              <p:nvPr/>
            </p:nvSpPr>
            <p:spPr bwMode="auto">
              <a:xfrm>
                <a:off x="1259"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0" name="Line 1885"/>
              <p:cNvSpPr>
                <a:spLocks noChangeShapeType="1"/>
              </p:cNvSpPr>
              <p:nvPr/>
            </p:nvSpPr>
            <p:spPr bwMode="auto">
              <a:xfrm>
                <a:off x="3218"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1" name="Line 1886"/>
              <p:cNvSpPr>
                <a:spLocks noChangeShapeType="1"/>
              </p:cNvSpPr>
              <p:nvPr/>
            </p:nvSpPr>
            <p:spPr bwMode="auto">
              <a:xfrm>
                <a:off x="3212"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2" name="Line 1887"/>
              <p:cNvSpPr>
                <a:spLocks noChangeShapeType="1"/>
              </p:cNvSpPr>
              <p:nvPr/>
            </p:nvSpPr>
            <p:spPr bwMode="auto">
              <a:xfrm>
                <a:off x="2657"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3" name="Line 1888"/>
              <p:cNvSpPr>
                <a:spLocks noChangeShapeType="1"/>
              </p:cNvSpPr>
              <p:nvPr/>
            </p:nvSpPr>
            <p:spPr bwMode="auto">
              <a:xfrm>
                <a:off x="2650"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4" name="Line 1889"/>
              <p:cNvSpPr>
                <a:spLocks noChangeShapeType="1"/>
              </p:cNvSpPr>
              <p:nvPr/>
            </p:nvSpPr>
            <p:spPr bwMode="auto">
              <a:xfrm>
                <a:off x="2580"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5" name="Line 1890"/>
              <p:cNvSpPr>
                <a:spLocks noChangeShapeType="1"/>
              </p:cNvSpPr>
              <p:nvPr/>
            </p:nvSpPr>
            <p:spPr bwMode="auto">
              <a:xfrm>
                <a:off x="2574"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6" name="Line 1891"/>
              <p:cNvSpPr>
                <a:spLocks noChangeShapeType="1"/>
              </p:cNvSpPr>
              <p:nvPr/>
            </p:nvSpPr>
            <p:spPr bwMode="auto">
              <a:xfrm>
                <a:off x="2816"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7" name="Line 1892"/>
              <p:cNvSpPr>
                <a:spLocks noChangeShapeType="1"/>
              </p:cNvSpPr>
              <p:nvPr/>
            </p:nvSpPr>
            <p:spPr bwMode="auto">
              <a:xfrm>
                <a:off x="2810"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8" name="Line 1893"/>
              <p:cNvSpPr>
                <a:spLocks noChangeShapeType="1"/>
              </p:cNvSpPr>
              <p:nvPr/>
            </p:nvSpPr>
            <p:spPr bwMode="auto">
              <a:xfrm>
                <a:off x="2210" y="34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99" name="Line 1894"/>
              <p:cNvSpPr>
                <a:spLocks noChangeShapeType="1"/>
              </p:cNvSpPr>
              <p:nvPr/>
            </p:nvSpPr>
            <p:spPr bwMode="auto">
              <a:xfrm>
                <a:off x="2204" y="340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0" name="Line 1895"/>
              <p:cNvSpPr>
                <a:spLocks noChangeShapeType="1"/>
              </p:cNvSpPr>
              <p:nvPr/>
            </p:nvSpPr>
            <p:spPr bwMode="auto">
              <a:xfrm>
                <a:off x="755"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1" name="Line 1896"/>
              <p:cNvSpPr>
                <a:spLocks noChangeShapeType="1"/>
              </p:cNvSpPr>
              <p:nvPr/>
            </p:nvSpPr>
            <p:spPr bwMode="auto">
              <a:xfrm>
                <a:off x="748"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2" name="Line 1897"/>
              <p:cNvSpPr>
                <a:spLocks noChangeShapeType="1"/>
              </p:cNvSpPr>
              <p:nvPr/>
            </p:nvSpPr>
            <p:spPr bwMode="auto">
              <a:xfrm>
                <a:off x="2523"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3" name="Line 1898"/>
              <p:cNvSpPr>
                <a:spLocks noChangeShapeType="1"/>
              </p:cNvSpPr>
              <p:nvPr/>
            </p:nvSpPr>
            <p:spPr bwMode="auto">
              <a:xfrm>
                <a:off x="2516"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4" name="Line 1899"/>
              <p:cNvSpPr>
                <a:spLocks noChangeShapeType="1"/>
              </p:cNvSpPr>
              <p:nvPr/>
            </p:nvSpPr>
            <p:spPr bwMode="auto">
              <a:xfrm>
                <a:off x="3020"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5" name="Line 1900"/>
              <p:cNvSpPr>
                <a:spLocks noChangeShapeType="1"/>
              </p:cNvSpPr>
              <p:nvPr/>
            </p:nvSpPr>
            <p:spPr bwMode="auto">
              <a:xfrm>
                <a:off x="3014"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6" name="Line 1901"/>
              <p:cNvSpPr>
                <a:spLocks noChangeShapeType="1"/>
              </p:cNvSpPr>
              <p:nvPr/>
            </p:nvSpPr>
            <p:spPr bwMode="auto">
              <a:xfrm>
                <a:off x="2618"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7" name="Line 1902"/>
              <p:cNvSpPr>
                <a:spLocks noChangeShapeType="1"/>
              </p:cNvSpPr>
              <p:nvPr/>
            </p:nvSpPr>
            <p:spPr bwMode="auto">
              <a:xfrm>
                <a:off x="2612"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8" name="Line 1903"/>
              <p:cNvSpPr>
                <a:spLocks noChangeShapeType="1"/>
              </p:cNvSpPr>
              <p:nvPr/>
            </p:nvSpPr>
            <p:spPr bwMode="auto">
              <a:xfrm>
                <a:off x="2599"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09" name="Line 1904"/>
              <p:cNvSpPr>
                <a:spLocks noChangeShapeType="1"/>
              </p:cNvSpPr>
              <p:nvPr/>
            </p:nvSpPr>
            <p:spPr bwMode="auto">
              <a:xfrm>
                <a:off x="2593"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0" name="Line 1905"/>
              <p:cNvSpPr>
                <a:spLocks noChangeShapeType="1"/>
              </p:cNvSpPr>
              <p:nvPr/>
            </p:nvSpPr>
            <p:spPr bwMode="auto">
              <a:xfrm>
                <a:off x="2306"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1" name="Line 1906"/>
              <p:cNvSpPr>
                <a:spLocks noChangeShapeType="1"/>
              </p:cNvSpPr>
              <p:nvPr/>
            </p:nvSpPr>
            <p:spPr bwMode="auto">
              <a:xfrm>
                <a:off x="2299"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2" name="Line 1907"/>
              <p:cNvSpPr>
                <a:spLocks noChangeShapeType="1"/>
              </p:cNvSpPr>
              <p:nvPr/>
            </p:nvSpPr>
            <p:spPr bwMode="auto">
              <a:xfrm>
                <a:off x="2216"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3" name="Line 1908"/>
              <p:cNvSpPr>
                <a:spLocks noChangeShapeType="1"/>
              </p:cNvSpPr>
              <p:nvPr/>
            </p:nvSpPr>
            <p:spPr bwMode="auto">
              <a:xfrm>
                <a:off x="2210"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4" name="Line 1909"/>
              <p:cNvSpPr>
                <a:spLocks noChangeShapeType="1"/>
              </p:cNvSpPr>
              <p:nvPr/>
            </p:nvSpPr>
            <p:spPr bwMode="auto">
              <a:xfrm>
                <a:off x="2152"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5" name="Line 1910"/>
              <p:cNvSpPr>
                <a:spLocks noChangeShapeType="1"/>
              </p:cNvSpPr>
              <p:nvPr/>
            </p:nvSpPr>
            <p:spPr bwMode="auto">
              <a:xfrm>
                <a:off x="2146"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6" name="Line 1911"/>
              <p:cNvSpPr>
                <a:spLocks noChangeShapeType="1"/>
              </p:cNvSpPr>
              <p:nvPr/>
            </p:nvSpPr>
            <p:spPr bwMode="auto">
              <a:xfrm>
                <a:off x="2567"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7" name="Line 1912"/>
              <p:cNvSpPr>
                <a:spLocks noChangeShapeType="1"/>
              </p:cNvSpPr>
              <p:nvPr/>
            </p:nvSpPr>
            <p:spPr bwMode="auto">
              <a:xfrm>
                <a:off x="2561"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8" name="Line 1913"/>
              <p:cNvSpPr>
                <a:spLocks noChangeShapeType="1"/>
              </p:cNvSpPr>
              <p:nvPr/>
            </p:nvSpPr>
            <p:spPr bwMode="auto">
              <a:xfrm>
                <a:off x="2274"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19" name="Line 1914"/>
              <p:cNvSpPr>
                <a:spLocks noChangeShapeType="1"/>
              </p:cNvSpPr>
              <p:nvPr/>
            </p:nvSpPr>
            <p:spPr bwMode="auto">
              <a:xfrm>
                <a:off x="2267"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0" name="Line 1915"/>
              <p:cNvSpPr>
                <a:spLocks noChangeShapeType="1"/>
              </p:cNvSpPr>
              <p:nvPr/>
            </p:nvSpPr>
            <p:spPr bwMode="auto">
              <a:xfrm>
                <a:off x="2599"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1" name="Line 1916"/>
              <p:cNvSpPr>
                <a:spLocks noChangeShapeType="1"/>
              </p:cNvSpPr>
              <p:nvPr/>
            </p:nvSpPr>
            <p:spPr bwMode="auto">
              <a:xfrm>
                <a:off x="2593" y="337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2" name="Line 1917"/>
              <p:cNvSpPr>
                <a:spLocks noChangeShapeType="1"/>
              </p:cNvSpPr>
              <p:nvPr/>
            </p:nvSpPr>
            <p:spPr bwMode="auto">
              <a:xfrm>
                <a:off x="2223"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3" name="Line 1918"/>
              <p:cNvSpPr>
                <a:spLocks noChangeShapeType="1"/>
              </p:cNvSpPr>
              <p:nvPr/>
            </p:nvSpPr>
            <p:spPr bwMode="auto">
              <a:xfrm>
                <a:off x="2216"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4" name="Line 1919"/>
              <p:cNvSpPr>
                <a:spLocks noChangeShapeType="1"/>
              </p:cNvSpPr>
              <p:nvPr/>
            </p:nvSpPr>
            <p:spPr bwMode="auto">
              <a:xfrm>
                <a:off x="666"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5" name="Line 1920"/>
              <p:cNvSpPr>
                <a:spLocks noChangeShapeType="1"/>
              </p:cNvSpPr>
              <p:nvPr/>
            </p:nvSpPr>
            <p:spPr bwMode="auto">
              <a:xfrm>
                <a:off x="659" y="337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6" name="Line 1921"/>
              <p:cNvSpPr>
                <a:spLocks noChangeShapeType="1"/>
              </p:cNvSpPr>
              <p:nvPr/>
            </p:nvSpPr>
            <p:spPr bwMode="auto">
              <a:xfrm>
                <a:off x="2874"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7" name="Line 1922"/>
              <p:cNvSpPr>
                <a:spLocks noChangeShapeType="1"/>
              </p:cNvSpPr>
              <p:nvPr/>
            </p:nvSpPr>
            <p:spPr bwMode="auto">
              <a:xfrm>
                <a:off x="2867"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8" name="Line 1923"/>
              <p:cNvSpPr>
                <a:spLocks noChangeShapeType="1"/>
              </p:cNvSpPr>
              <p:nvPr/>
            </p:nvSpPr>
            <p:spPr bwMode="auto">
              <a:xfrm>
                <a:off x="1859"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29" name="Line 1924"/>
              <p:cNvSpPr>
                <a:spLocks noChangeShapeType="1"/>
              </p:cNvSpPr>
              <p:nvPr/>
            </p:nvSpPr>
            <p:spPr bwMode="auto">
              <a:xfrm>
                <a:off x="1853" y="328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0" name="Line 1925"/>
              <p:cNvSpPr>
                <a:spLocks noChangeShapeType="1"/>
              </p:cNvSpPr>
              <p:nvPr/>
            </p:nvSpPr>
            <p:spPr bwMode="auto">
              <a:xfrm>
                <a:off x="1521"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1" name="Line 1926"/>
              <p:cNvSpPr>
                <a:spLocks noChangeShapeType="1"/>
              </p:cNvSpPr>
              <p:nvPr/>
            </p:nvSpPr>
            <p:spPr bwMode="auto">
              <a:xfrm>
                <a:off x="1514"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2" name="Line 1927"/>
              <p:cNvSpPr>
                <a:spLocks noChangeShapeType="1"/>
              </p:cNvSpPr>
              <p:nvPr/>
            </p:nvSpPr>
            <p:spPr bwMode="auto">
              <a:xfrm>
                <a:off x="1999"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3" name="Line 1928"/>
              <p:cNvSpPr>
                <a:spLocks noChangeShapeType="1"/>
              </p:cNvSpPr>
              <p:nvPr/>
            </p:nvSpPr>
            <p:spPr bwMode="auto">
              <a:xfrm>
                <a:off x="1993"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4" name="Line 1929"/>
              <p:cNvSpPr>
                <a:spLocks noChangeShapeType="1"/>
              </p:cNvSpPr>
              <p:nvPr/>
            </p:nvSpPr>
            <p:spPr bwMode="auto">
              <a:xfrm>
                <a:off x="1744"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5" name="Line 1930"/>
              <p:cNvSpPr>
                <a:spLocks noChangeShapeType="1"/>
              </p:cNvSpPr>
              <p:nvPr/>
            </p:nvSpPr>
            <p:spPr bwMode="auto">
              <a:xfrm>
                <a:off x="1738"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6" name="Line 1931"/>
              <p:cNvSpPr>
                <a:spLocks noChangeShapeType="1"/>
              </p:cNvSpPr>
              <p:nvPr/>
            </p:nvSpPr>
            <p:spPr bwMode="auto">
              <a:xfrm>
                <a:off x="2293"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7" name="Line 1932"/>
              <p:cNvSpPr>
                <a:spLocks noChangeShapeType="1"/>
              </p:cNvSpPr>
              <p:nvPr/>
            </p:nvSpPr>
            <p:spPr bwMode="auto">
              <a:xfrm>
                <a:off x="2286"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8" name="Line 1933"/>
              <p:cNvSpPr>
                <a:spLocks noChangeShapeType="1"/>
              </p:cNvSpPr>
              <p:nvPr/>
            </p:nvSpPr>
            <p:spPr bwMode="auto">
              <a:xfrm>
                <a:off x="1999"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39" name="Line 1934"/>
              <p:cNvSpPr>
                <a:spLocks noChangeShapeType="1"/>
              </p:cNvSpPr>
              <p:nvPr/>
            </p:nvSpPr>
            <p:spPr bwMode="auto">
              <a:xfrm>
                <a:off x="1993"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0" name="Line 1935"/>
              <p:cNvSpPr>
                <a:spLocks noChangeShapeType="1"/>
              </p:cNvSpPr>
              <p:nvPr/>
            </p:nvSpPr>
            <p:spPr bwMode="auto">
              <a:xfrm>
                <a:off x="2101"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1" name="Line 1936"/>
              <p:cNvSpPr>
                <a:spLocks noChangeShapeType="1"/>
              </p:cNvSpPr>
              <p:nvPr/>
            </p:nvSpPr>
            <p:spPr bwMode="auto">
              <a:xfrm>
                <a:off x="2095"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2" name="Line 1937"/>
              <p:cNvSpPr>
                <a:spLocks noChangeShapeType="1"/>
              </p:cNvSpPr>
              <p:nvPr/>
            </p:nvSpPr>
            <p:spPr bwMode="auto">
              <a:xfrm>
                <a:off x="1048" y="34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3" name="Line 1938"/>
              <p:cNvSpPr>
                <a:spLocks noChangeShapeType="1"/>
              </p:cNvSpPr>
              <p:nvPr/>
            </p:nvSpPr>
            <p:spPr bwMode="auto">
              <a:xfrm>
                <a:off x="1042" y="347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4" name="Line 1939"/>
              <p:cNvSpPr>
                <a:spLocks noChangeShapeType="1"/>
              </p:cNvSpPr>
              <p:nvPr/>
            </p:nvSpPr>
            <p:spPr bwMode="auto">
              <a:xfrm>
                <a:off x="1955"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5" name="Line 1940"/>
              <p:cNvSpPr>
                <a:spLocks noChangeShapeType="1"/>
              </p:cNvSpPr>
              <p:nvPr/>
            </p:nvSpPr>
            <p:spPr bwMode="auto">
              <a:xfrm>
                <a:off x="1948"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6" name="Line 1941"/>
              <p:cNvSpPr>
                <a:spLocks noChangeShapeType="1"/>
              </p:cNvSpPr>
              <p:nvPr/>
            </p:nvSpPr>
            <p:spPr bwMode="auto">
              <a:xfrm>
                <a:off x="2318"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7" name="Line 1942"/>
              <p:cNvSpPr>
                <a:spLocks noChangeShapeType="1"/>
              </p:cNvSpPr>
              <p:nvPr/>
            </p:nvSpPr>
            <p:spPr bwMode="auto">
              <a:xfrm>
                <a:off x="2312"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8" name="Line 1943"/>
              <p:cNvSpPr>
                <a:spLocks noChangeShapeType="1"/>
              </p:cNvSpPr>
              <p:nvPr/>
            </p:nvSpPr>
            <p:spPr bwMode="auto">
              <a:xfrm>
                <a:off x="1974"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49" name="Line 1944"/>
              <p:cNvSpPr>
                <a:spLocks noChangeShapeType="1"/>
              </p:cNvSpPr>
              <p:nvPr/>
            </p:nvSpPr>
            <p:spPr bwMode="auto">
              <a:xfrm>
                <a:off x="1967"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0" name="Line 1945"/>
              <p:cNvSpPr>
                <a:spLocks noChangeShapeType="1"/>
              </p:cNvSpPr>
              <p:nvPr/>
            </p:nvSpPr>
            <p:spPr bwMode="auto">
              <a:xfrm>
                <a:off x="2012"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1" name="Line 1946"/>
              <p:cNvSpPr>
                <a:spLocks noChangeShapeType="1"/>
              </p:cNvSpPr>
              <p:nvPr/>
            </p:nvSpPr>
            <p:spPr bwMode="auto">
              <a:xfrm>
                <a:off x="2006"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2" name="Line 1947"/>
              <p:cNvSpPr>
                <a:spLocks noChangeShapeType="1"/>
              </p:cNvSpPr>
              <p:nvPr/>
            </p:nvSpPr>
            <p:spPr bwMode="auto">
              <a:xfrm>
                <a:off x="3391"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3" name="Line 1948"/>
              <p:cNvSpPr>
                <a:spLocks noChangeShapeType="1"/>
              </p:cNvSpPr>
              <p:nvPr/>
            </p:nvSpPr>
            <p:spPr bwMode="auto">
              <a:xfrm>
                <a:off x="3384"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4" name="Line 1949"/>
              <p:cNvSpPr>
                <a:spLocks noChangeShapeType="1"/>
              </p:cNvSpPr>
              <p:nvPr/>
            </p:nvSpPr>
            <p:spPr bwMode="auto">
              <a:xfrm>
                <a:off x="2810"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5" name="Line 1950"/>
              <p:cNvSpPr>
                <a:spLocks noChangeShapeType="1"/>
              </p:cNvSpPr>
              <p:nvPr/>
            </p:nvSpPr>
            <p:spPr bwMode="auto">
              <a:xfrm>
                <a:off x="2803"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6" name="Line 1951"/>
              <p:cNvSpPr>
                <a:spLocks noChangeShapeType="1"/>
              </p:cNvSpPr>
              <p:nvPr/>
            </p:nvSpPr>
            <p:spPr bwMode="auto">
              <a:xfrm>
                <a:off x="2893"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7" name="Line 1952"/>
              <p:cNvSpPr>
                <a:spLocks noChangeShapeType="1"/>
              </p:cNvSpPr>
              <p:nvPr/>
            </p:nvSpPr>
            <p:spPr bwMode="auto">
              <a:xfrm>
                <a:off x="2886"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8" name="Line 1953"/>
              <p:cNvSpPr>
                <a:spLocks noChangeShapeType="1"/>
              </p:cNvSpPr>
              <p:nvPr/>
            </p:nvSpPr>
            <p:spPr bwMode="auto">
              <a:xfrm>
                <a:off x="2465"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59" name="Line 1954"/>
              <p:cNvSpPr>
                <a:spLocks noChangeShapeType="1"/>
              </p:cNvSpPr>
              <p:nvPr/>
            </p:nvSpPr>
            <p:spPr bwMode="auto">
              <a:xfrm>
                <a:off x="2459"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0" name="Line 1955"/>
              <p:cNvSpPr>
                <a:spLocks noChangeShapeType="1"/>
              </p:cNvSpPr>
              <p:nvPr/>
            </p:nvSpPr>
            <p:spPr bwMode="auto">
              <a:xfrm>
                <a:off x="2548"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1" name="Line 1956"/>
              <p:cNvSpPr>
                <a:spLocks noChangeShapeType="1"/>
              </p:cNvSpPr>
              <p:nvPr/>
            </p:nvSpPr>
            <p:spPr bwMode="auto">
              <a:xfrm>
                <a:off x="2542"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2" name="Line 1957"/>
              <p:cNvSpPr>
                <a:spLocks noChangeShapeType="1"/>
              </p:cNvSpPr>
              <p:nvPr/>
            </p:nvSpPr>
            <p:spPr bwMode="auto">
              <a:xfrm>
                <a:off x="3046"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3" name="Line 1958"/>
              <p:cNvSpPr>
                <a:spLocks noChangeShapeType="1"/>
              </p:cNvSpPr>
              <p:nvPr/>
            </p:nvSpPr>
            <p:spPr bwMode="auto">
              <a:xfrm>
                <a:off x="3040"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4" name="Line 1959"/>
              <p:cNvSpPr>
                <a:spLocks noChangeShapeType="1"/>
              </p:cNvSpPr>
              <p:nvPr/>
            </p:nvSpPr>
            <p:spPr bwMode="auto">
              <a:xfrm>
                <a:off x="2797"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5" name="Line 1960"/>
              <p:cNvSpPr>
                <a:spLocks noChangeShapeType="1"/>
              </p:cNvSpPr>
              <p:nvPr/>
            </p:nvSpPr>
            <p:spPr bwMode="auto">
              <a:xfrm>
                <a:off x="2791"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6" name="Line 1961"/>
              <p:cNvSpPr>
                <a:spLocks noChangeShapeType="1"/>
              </p:cNvSpPr>
              <p:nvPr/>
            </p:nvSpPr>
            <p:spPr bwMode="auto">
              <a:xfrm>
                <a:off x="1999"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7" name="Line 1962"/>
              <p:cNvSpPr>
                <a:spLocks noChangeShapeType="1"/>
              </p:cNvSpPr>
              <p:nvPr/>
            </p:nvSpPr>
            <p:spPr bwMode="auto">
              <a:xfrm>
                <a:off x="1993"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8" name="Line 1963"/>
              <p:cNvSpPr>
                <a:spLocks noChangeShapeType="1"/>
              </p:cNvSpPr>
              <p:nvPr/>
            </p:nvSpPr>
            <p:spPr bwMode="auto">
              <a:xfrm>
                <a:off x="173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69" name="Line 1964"/>
              <p:cNvSpPr>
                <a:spLocks noChangeShapeType="1"/>
              </p:cNvSpPr>
              <p:nvPr/>
            </p:nvSpPr>
            <p:spPr bwMode="auto">
              <a:xfrm>
                <a:off x="1731"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0" name="Line 1965"/>
              <p:cNvSpPr>
                <a:spLocks noChangeShapeType="1"/>
              </p:cNvSpPr>
              <p:nvPr/>
            </p:nvSpPr>
            <p:spPr bwMode="auto">
              <a:xfrm>
                <a:off x="2695"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1" name="Line 1966"/>
              <p:cNvSpPr>
                <a:spLocks noChangeShapeType="1"/>
              </p:cNvSpPr>
              <p:nvPr/>
            </p:nvSpPr>
            <p:spPr bwMode="auto">
              <a:xfrm>
                <a:off x="2689"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2" name="Line 1967"/>
              <p:cNvSpPr>
                <a:spLocks noChangeShapeType="1"/>
              </p:cNvSpPr>
              <p:nvPr/>
            </p:nvSpPr>
            <p:spPr bwMode="auto">
              <a:xfrm>
                <a:off x="2344"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3" name="Line 1968"/>
              <p:cNvSpPr>
                <a:spLocks noChangeShapeType="1"/>
              </p:cNvSpPr>
              <p:nvPr/>
            </p:nvSpPr>
            <p:spPr bwMode="auto">
              <a:xfrm>
                <a:off x="2338"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4" name="Line 1969"/>
              <p:cNvSpPr>
                <a:spLocks noChangeShapeType="1"/>
              </p:cNvSpPr>
              <p:nvPr/>
            </p:nvSpPr>
            <p:spPr bwMode="auto">
              <a:xfrm>
                <a:off x="2369"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5" name="Line 1970"/>
              <p:cNvSpPr>
                <a:spLocks noChangeShapeType="1"/>
              </p:cNvSpPr>
              <p:nvPr/>
            </p:nvSpPr>
            <p:spPr bwMode="auto">
              <a:xfrm>
                <a:off x="2363"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6" name="Line 1971"/>
              <p:cNvSpPr>
                <a:spLocks noChangeShapeType="1"/>
              </p:cNvSpPr>
              <p:nvPr/>
            </p:nvSpPr>
            <p:spPr bwMode="auto">
              <a:xfrm>
                <a:off x="2854"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7" name="Line 1972"/>
              <p:cNvSpPr>
                <a:spLocks noChangeShapeType="1"/>
              </p:cNvSpPr>
              <p:nvPr/>
            </p:nvSpPr>
            <p:spPr bwMode="auto">
              <a:xfrm>
                <a:off x="2848"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8" name="Line 1973"/>
              <p:cNvSpPr>
                <a:spLocks noChangeShapeType="1"/>
              </p:cNvSpPr>
              <p:nvPr/>
            </p:nvSpPr>
            <p:spPr bwMode="auto">
              <a:xfrm>
                <a:off x="2165"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79" name="Line 1974"/>
              <p:cNvSpPr>
                <a:spLocks noChangeShapeType="1"/>
              </p:cNvSpPr>
              <p:nvPr/>
            </p:nvSpPr>
            <p:spPr bwMode="auto">
              <a:xfrm>
                <a:off x="2159"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0" name="Line 1975"/>
              <p:cNvSpPr>
                <a:spLocks noChangeShapeType="1"/>
              </p:cNvSpPr>
              <p:nvPr/>
            </p:nvSpPr>
            <p:spPr bwMode="auto">
              <a:xfrm>
                <a:off x="2382"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1" name="Line 1976"/>
              <p:cNvSpPr>
                <a:spLocks noChangeShapeType="1"/>
              </p:cNvSpPr>
              <p:nvPr/>
            </p:nvSpPr>
            <p:spPr bwMode="auto">
              <a:xfrm>
                <a:off x="2376"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2" name="Line 1977"/>
              <p:cNvSpPr>
                <a:spLocks noChangeShapeType="1"/>
              </p:cNvSpPr>
              <p:nvPr/>
            </p:nvSpPr>
            <p:spPr bwMode="auto">
              <a:xfrm>
                <a:off x="2216"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3" name="Line 1978"/>
              <p:cNvSpPr>
                <a:spLocks noChangeShapeType="1"/>
              </p:cNvSpPr>
              <p:nvPr/>
            </p:nvSpPr>
            <p:spPr bwMode="auto">
              <a:xfrm>
                <a:off x="2210"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4" name="Line 1979"/>
              <p:cNvSpPr>
                <a:spLocks noChangeShapeType="1"/>
              </p:cNvSpPr>
              <p:nvPr/>
            </p:nvSpPr>
            <p:spPr bwMode="auto">
              <a:xfrm>
                <a:off x="2893"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5" name="Line 1980"/>
              <p:cNvSpPr>
                <a:spLocks noChangeShapeType="1"/>
              </p:cNvSpPr>
              <p:nvPr/>
            </p:nvSpPr>
            <p:spPr bwMode="auto">
              <a:xfrm>
                <a:off x="2886"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6" name="Line 1981"/>
              <p:cNvSpPr>
                <a:spLocks noChangeShapeType="1"/>
              </p:cNvSpPr>
              <p:nvPr/>
            </p:nvSpPr>
            <p:spPr bwMode="auto">
              <a:xfrm>
                <a:off x="1904"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7" name="Line 1982"/>
              <p:cNvSpPr>
                <a:spLocks noChangeShapeType="1"/>
              </p:cNvSpPr>
              <p:nvPr/>
            </p:nvSpPr>
            <p:spPr bwMode="auto">
              <a:xfrm>
                <a:off x="189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8" name="Line 1983"/>
              <p:cNvSpPr>
                <a:spLocks noChangeShapeType="1"/>
              </p:cNvSpPr>
              <p:nvPr/>
            </p:nvSpPr>
            <p:spPr bwMode="auto">
              <a:xfrm>
                <a:off x="2988"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89" name="Line 1984"/>
              <p:cNvSpPr>
                <a:spLocks noChangeShapeType="1"/>
              </p:cNvSpPr>
              <p:nvPr/>
            </p:nvSpPr>
            <p:spPr bwMode="auto">
              <a:xfrm>
                <a:off x="2982"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0" name="Line 1985"/>
              <p:cNvSpPr>
                <a:spLocks noChangeShapeType="1"/>
              </p:cNvSpPr>
              <p:nvPr/>
            </p:nvSpPr>
            <p:spPr bwMode="auto">
              <a:xfrm>
                <a:off x="2523"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1" name="Line 1986"/>
              <p:cNvSpPr>
                <a:spLocks noChangeShapeType="1"/>
              </p:cNvSpPr>
              <p:nvPr/>
            </p:nvSpPr>
            <p:spPr bwMode="auto">
              <a:xfrm>
                <a:off x="2516"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2" name="Line 1987"/>
              <p:cNvSpPr>
                <a:spLocks noChangeShapeType="1"/>
              </p:cNvSpPr>
              <p:nvPr/>
            </p:nvSpPr>
            <p:spPr bwMode="auto">
              <a:xfrm>
                <a:off x="2223"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3" name="Line 1988"/>
              <p:cNvSpPr>
                <a:spLocks noChangeShapeType="1"/>
              </p:cNvSpPr>
              <p:nvPr/>
            </p:nvSpPr>
            <p:spPr bwMode="auto">
              <a:xfrm>
                <a:off x="2216"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4" name="Line 1989"/>
              <p:cNvSpPr>
                <a:spLocks noChangeShapeType="1"/>
              </p:cNvSpPr>
              <p:nvPr/>
            </p:nvSpPr>
            <p:spPr bwMode="auto">
              <a:xfrm>
                <a:off x="2306"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5" name="Line 1990"/>
              <p:cNvSpPr>
                <a:spLocks noChangeShapeType="1"/>
              </p:cNvSpPr>
              <p:nvPr/>
            </p:nvSpPr>
            <p:spPr bwMode="auto">
              <a:xfrm>
                <a:off x="2299"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6" name="Line 1991"/>
              <p:cNvSpPr>
                <a:spLocks noChangeShapeType="1"/>
              </p:cNvSpPr>
              <p:nvPr/>
            </p:nvSpPr>
            <p:spPr bwMode="auto">
              <a:xfrm>
                <a:off x="2031"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7" name="Line 1992"/>
              <p:cNvSpPr>
                <a:spLocks noChangeShapeType="1"/>
              </p:cNvSpPr>
              <p:nvPr/>
            </p:nvSpPr>
            <p:spPr bwMode="auto">
              <a:xfrm>
                <a:off x="2025"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8" name="Line 1993"/>
              <p:cNvSpPr>
                <a:spLocks noChangeShapeType="1"/>
              </p:cNvSpPr>
              <p:nvPr/>
            </p:nvSpPr>
            <p:spPr bwMode="auto">
              <a:xfrm>
                <a:off x="2312"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599" name="Line 1994"/>
              <p:cNvSpPr>
                <a:spLocks noChangeShapeType="1"/>
              </p:cNvSpPr>
              <p:nvPr/>
            </p:nvSpPr>
            <p:spPr bwMode="auto">
              <a:xfrm>
                <a:off x="2306"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0" name="Line 1995"/>
              <p:cNvSpPr>
                <a:spLocks noChangeShapeType="1"/>
              </p:cNvSpPr>
              <p:nvPr/>
            </p:nvSpPr>
            <p:spPr bwMode="auto">
              <a:xfrm>
                <a:off x="2631"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1" name="Line 1996"/>
              <p:cNvSpPr>
                <a:spLocks noChangeShapeType="1"/>
              </p:cNvSpPr>
              <p:nvPr/>
            </p:nvSpPr>
            <p:spPr bwMode="auto">
              <a:xfrm>
                <a:off x="2625" y="30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2" name="Line 1997"/>
              <p:cNvSpPr>
                <a:spLocks noChangeShapeType="1"/>
              </p:cNvSpPr>
              <p:nvPr/>
            </p:nvSpPr>
            <p:spPr bwMode="auto">
              <a:xfrm>
                <a:off x="934"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3" name="Line 1998"/>
              <p:cNvSpPr>
                <a:spLocks noChangeShapeType="1"/>
              </p:cNvSpPr>
              <p:nvPr/>
            </p:nvSpPr>
            <p:spPr bwMode="auto">
              <a:xfrm>
                <a:off x="927"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4" name="Line 1999"/>
              <p:cNvSpPr>
                <a:spLocks noChangeShapeType="1"/>
              </p:cNvSpPr>
              <p:nvPr/>
            </p:nvSpPr>
            <p:spPr bwMode="auto">
              <a:xfrm>
                <a:off x="2644"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5" name="Line 2000"/>
              <p:cNvSpPr>
                <a:spLocks noChangeShapeType="1"/>
              </p:cNvSpPr>
              <p:nvPr/>
            </p:nvSpPr>
            <p:spPr bwMode="auto">
              <a:xfrm>
                <a:off x="2637"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6" name="Line 2001"/>
              <p:cNvSpPr>
                <a:spLocks noChangeShapeType="1"/>
              </p:cNvSpPr>
              <p:nvPr/>
            </p:nvSpPr>
            <p:spPr bwMode="auto">
              <a:xfrm>
                <a:off x="2765"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7" name="Line 2002"/>
              <p:cNvSpPr>
                <a:spLocks noChangeShapeType="1"/>
              </p:cNvSpPr>
              <p:nvPr/>
            </p:nvSpPr>
            <p:spPr bwMode="auto">
              <a:xfrm>
                <a:off x="2759"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8" name="Line 2003"/>
              <p:cNvSpPr>
                <a:spLocks noChangeShapeType="1"/>
              </p:cNvSpPr>
              <p:nvPr/>
            </p:nvSpPr>
            <p:spPr bwMode="auto">
              <a:xfrm>
                <a:off x="2548"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09" name="Line 2004"/>
              <p:cNvSpPr>
                <a:spLocks noChangeShapeType="1"/>
              </p:cNvSpPr>
              <p:nvPr/>
            </p:nvSpPr>
            <p:spPr bwMode="auto">
              <a:xfrm>
                <a:off x="254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0" name="Line 2005"/>
              <p:cNvSpPr>
                <a:spLocks noChangeShapeType="1"/>
              </p:cNvSpPr>
              <p:nvPr/>
            </p:nvSpPr>
            <p:spPr bwMode="auto">
              <a:xfrm>
                <a:off x="2152"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1" name="Line 2006"/>
              <p:cNvSpPr>
                <a:spLocks noChangeShapeType="1"/>
              </p:cNvSpPr>
              <p:nvPr/>
            </p:nvSpPr>
            <p:spPr bwMode="auto">
              <a:xfrm>
                <a:off x="2146"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2" name="Line 2007"/>
              <p:cNvSpPr>
                <a:spLocks noChangeShapeType="1"/>
              </p:cNvSpPr>
              <p:nvPr/>
            </p:nvSpPr>
            <p:spPr bwMode="auto">
              <a:xfrm>
                <a:off x="1527"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3" name="Line 2008"/>
              <p:cNvSpPr>
                <a:spLocks noChangeShapeType="1"/>
              </p:cNvSpPr>
              <p:nvPr/>
            </p:nvSpPr>
            <p:spPr bwMode="auto">
              <a:xfrm>
                <a:off x="1521" y="29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4" name="Line 2009"/>
              <p:cNvSpPr>
                <a:spLocks noChangeShapeType="1"/>
              </p:cNvSpPr>
              <p:nvPr/>
            </p:nvSpPr>
            <p:spPr bwMode="auto">
              <a:xfrm>
                <a:off x="3231" y="131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5" name="Line 2010"/>
              <p:cNvSpPr>
                <a:spLocks noChangeShapeType="1"/>
              </p:cNvSpPr>
              <p:nvPr/>
            </p:nvSpPr>
            <p:spPr bwMode="auto">
              <a:xfrm>
                <a:off x="3225" y="13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6" name="Line 2011"/>
              <p:cNvSpPr>
                <a:spLocks noChangeShapeType="1"/>
              </p:cNvSpPr>
              <p:nvPr/>
            </p:nvSpPr>
            <p:spPr bwMode="auto">
              <a:xfrm>
                <a:off x="2274"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7" name="Line 2012"/>
              <p:cNvSpPr>
                <a:spLocks noChangeShapeType="1"/>
              </p:cNvSpPr>
              <p:nvPr/>
            </p:nvSpPr>
            <p:spPr bwMode="auto">
              <a:xfrm>
                <a:off x="2267"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8" name="Line 2013"/>
              <p:cNvSpPr>
                <a:spLocks noChangeShapeType="1"/>
              </p:cNvSpPr>
              <p:nvPr/>
            </p:nvSpPr>
            <p:spPr bwMode="auto">
              <a:xfrm>
                <a:off x="2740"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619" name="Line 2014"/>
              <p:cNvSpPr>
                <a:spLocks noChangeShapeType="1"/>
              </p:cNvSpPr>
              <p:nvPr/>
            </p:nvSpPr>
            <p:spPr bwMode="auto">
              <a:xfrm>
                <a:off x="2733" y="1782"/>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2" name="Group 2015"/>
            <p:cNvGrpSpPr>
              <a:grpSpLocks/>
            </p:cNvGrpSpPr>
            <p:nvPr/>
          </p:nvGrpSpPr>
          <p:grpSpPr bwMode="auto">
            <a:xfrm>
              <a:off x="1958323" y="1354020"/>
              <a:ext cx="4369291" cy="3845649"/>
              <a:chOff x="1099" y="997"/>
              <a:chExt cx="2974" cy="2578"/>
            </a:xfrm>
          </p:grpSpPr>
          <p:sp>
            <p:nvSpPr>
              <p:cNvPr id="229220" name="Line 2016"/>
              <p:cNvSpPr>
                <a:spLocks noChangeShapeType="1"/>
              </p:cNvSpPr>
              <p:nvPr/>
            </p:nvSpPr>
            <p:spPr bwMode="auto">
              <a:xfrm>
                <a:off x="1457"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21" name="Line 2017"/>
              <p:cNvSpPr>
                <a:spLocks noChangeShapeType="1"/>
              </p:cNvSpPr>
              <p:nvPr/>
            </p:nvSpPr>
            <p:spPr bwMode="auto">
              <a:xfrm>
                <a:off x="1450"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22" name="Line 2018"/>
              <p:cNvSpPr>
                <a:spLocks noChangeShapeType="1"/>
              </p:cNvSpPr>
              <p:nvPr/>
            </p:nvSpPr>
            <p:spPr bwMode="auto">
              <a:xfrm>
                <a:off x="3786"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23" name="Line 2019"/>
              <p:cNvSpPr>
                <a:spLocks noChangeShapeType="1"/>
              </p:cNvSpPr>
              <p:nvPr/>
            </p:nvSpPr>
            <p:spPr bwMode="auto">
              <a:xfrm>
                <a:off x="3780"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24" name="Line 2020"/>
              <p:cNvSpPr>
                <a:spLocks noChangeShapeType="1"/>
              </p:cNvSpPr>
              <p:nvPr/>
            </p:nvSpPr>
            <p:spPr bwMode="auto">
              <a:xfrm>
                <a:off x="1310"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25" name="Line 2021"/>
              <p:cNvSpPr>
                <a:spLocks noChangeShapeType="1"/>
              </p:cNvSpPr>
              <p:nvPr/>
            </p:nvSpPr>
            <p:spPr bwMode="auto">
              <a:xfrm>
                <a:off x="1304"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26" name="Line 2022"/>
              <p:cNvSpPr>
                <a:spLocks noChangeShapeType="1"/>
              </p:cNvSpPr>
              <p:nvPr/>
            </p:nvSpPr>
            <p:spPr bwMode="auto">
              <a:xfrm>
                <a:off x="2235"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27" name="Line 2023"/>
              <p:cNvSpPr>
                <a:spLocks noChangeShapeType="1"/>
              </p:cNvSpPr>
              <p:nvPr/>
            </p:nvSpPr>
            <p:spPr bwMode="auto">
              <a:xfrm>
                <a:off x="2229"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28" name="Line 2024"/>
              <p:cNvSpPr>
                <a:spLocks noChangeShapeType="1"/>
              </p:cNvSpPr>
              <p:nvPr/>
            </p:nvSpPr>
            <p:spPr bwMode="auto">
              <a:xfrm>
                <a:off x="2555"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29" name="Line 2025"/>
              <p:cNvSpPr>
                <a:spLocks noChangeShapeType="1"/>
              </p:cNvSpPr>
              <p:nvPr/>
            </p:nvSpPr>
            <p:spPr bwMode="auto">
              <a:xfrm>
                <a:off x="2548"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0" name="Line 2026"/>
              <p:cNvSpPr>
                <a:spLocks noChangeShapeType="1"/>
              </p:cNvSpPr>
              <p:nvPr/>
            </p:nvSpPr>
            <p:spPr bwMode="auto">
              <a:xfrm>
                <a:off x="2829"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1" name="Line 2027"/>
              <p:cNvSpPr>
                <a:spLocks noChangeShapeType="1"/>
              </p:cNvSpPr>
              <p:nvPr/>
            </p:nvSpPr>
            <p:spPr bwMode="auto">
              <a:xfrm>
                <a:off x="2823"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2" name="Line 2028"/>
              <p:cNvSpPr>
                <a:spLocks noChangeShapeType="1"/>
              </p:cNvSpPr>
              <p:nvPr/>
            </p:nvSpPr>
            <p:spPr bwMode="auto">
              <a:xfrm>
                <a:off x="167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3" name="Line 2029"/>
              <p:cNvSpPr>
                <a:spLocks noChangeShapeType="1"/>
              </p:cNvSpPr>
              <p:nvPr/>
            </p:nvSpPr>
            <p:spPr bwMode="auto">
              <a:xfrm>
                <a:off x="1667"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4" name="Line 2030"/>
              <p:cNvSpPr>
                <a:spLocks noChangeShapeType="1"/>
              </p:cNvSpPr>
              <p:nvPr/>
            </p:nvSpPr>
            <p:spPr bwMode="auto">
              <a:xfrm>
                <a:off x="2152"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5" name="Line 2031"/>
              <p:cNvSpPr>
                <a:spLocks noChangeShapeType="1"/>
              </p:cNvSpPr>
              <p:nvPr/>
            </p:nvSpPr>
            <p:spPr bwMode="auto">
              <a:xfrm>
                <a:off x="2146"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6" name="Line 2032"/>
              <p:cNvSpPr>
                <a:spLocks noChangeShapeType="1"/>
              </p:cNvSpPr>
              <p:nvPr/>
            </p:nvSpPr>
            <p:spPr bwMode="auto">
              <a:xfrm>
                <a:off x="1559"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7" name="Line 2033"/>
              <p:cNvSpPr>
                <a:spLocks noChangeShapeType="1"/>
              </p:cNvSpPr>
              <p:nvPr/>
            </p:nvSpPr>
            <p:spPr bwMode="auto">
              <a:xfrm>
                <a:off x="1553"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8" name="Line 2034"/>
              <p:cNvSpPr>
                <a:spLocks noChangeShapeType="1"/>
              </p:cNvSpPr>
              <p:nvPr/>
            </p:nvSpPr>
            <p:spPr bwMode="auto">
              <a:xfrm>
                <a:off x="227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39" name="Line 2035"/>
              <p:cNvSpPr>
                <a:spLocks noChangeShapeType="1"/>
              </p:cNvSpPr>
              <p:nvPr/>
            </p:nvSpPr>
            <p:spPr bwMode="auto">
              <a:xfrm>
                <a:off x="2267"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0" name="Line 2036"/>
              <p:cNvSpPr>
                <a:spLocks noChangeShapeType="1"/>
              </p:cNvSpPr>
              <p:nvPr/>
            </p:nvSpPr>
            <p:spPr bwMode="auto">
              <a:xfrm>
                <a:off x="181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1" name="Line 2037"/>
              <p:cNvSpPr>
                <a:spLocks noChangeShapeType="1"/>
              </p:cNvSpPr>
              <p:nvPr/>
            </p:nvSpPr>
            <p:spPr bwMode="auto">
              <a:xfrm>
                <a:off x="1808"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2" name="Line 2038"/>
              <p:cNvSpPr>
                <a:spLocks noChangeShapeType="1"/>
              </p:cNvSpPr>
              <p:nvPr/>
            </p:nvSpPr>
            <p:spPr bwMode="auto">
              <a:xfrm>
                <a:off x="1399"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3" name="Line 2039"/>
              <p:cNvSpPr>
                <a:spLocks noChangeShapeType="1"/>
              </p:cNvSpPr>
              <p:nvPr/>
            </p:nvSpPr>
            <p:spPr bwMode="auto">
              <a:xfrm>
                <a:off x="1393"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4" name="Line 2040"/>
              <p:cNvSpPr>
                <a:spLocks noChangeShapeType="1"/>
              </p:cNvSpPr>
              <p:nvPr/>
            </p:nvSpPr>
            <p:spPr bwMode="auto">
              <a:xfrm>
                <a:off x="2752"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5" name="Line 2041"/>
              <p:cNvSpPr>
                <a:spLocks noChangeShapeType="1"/>
              </p:cNvSpPr>
              <p:nvPr/>
            </p:nvSpPr>
            <p:spPr bwMode="auto">
              <a:xfrm>
                <a:off x="2746"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6" name="Line 2042"/>
              <p:cNvSpPr>
                <a:spLocks noChangeShapeType="1"/>
              </p:cNvSpPr>
              <p:nvPr/>
            </p:nvSpPr>
            <p:spPr bwMode="auto">
              <a:xfrm>
                <a:off x="2325"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7" name="Line 2043"/>
              <p:cNvSpPr>
                <a:spLocks noChangeShapeType="1"/>
              </p:cNvSpPr>
              <p:nvPr/>
            </p:nvSpPr>
            <p:spPr bwMode="auto">
              <a:xfrm>
                <a:off x="2318"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8" name="Line 2044"/>
              <p:cNvSpPr>
                <a:spLocks noChangeShapeType="1"/>
              </p:cNvSpPr>
              <p:nvPr/>
            </p:nvSpPr>
            <p:spPr bwMode="auto">
              <a:xfrm>
                <a:off x="2484" y="134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49" name="Line 2045"/>
              <p:cNvSpPr>
                <a:spLocks noChangeShapeType="1"/>
              </p:cNvSpPr>
              <p:nvPr/>
            </p:nvSpPr>
            <p:spPr bwMode="auto">
              <a:xfrm>
                <a:off x="2478" y="13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0" name="Line 2046"/>
              <p:cNvSpPr>
                <a:spLocks noChangeShapeType="1"/>
              </p:cNvSpPr>
              <p:nvPr/>
            </p:nvSpPr>
            <p:spPr bwMode="auto">
              <a:xfrm>
                <a:off x="1106" y="356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1" name="Line 2047"/>
              <p:cNvSpPr>
                <a:spLocks noChangeShapeType="1"/>
              </p:cNvSpPr>
              <p:nvPr/>
            </p:nvSpPr>
            <p:spPr bwMode="auto">
              <a:xfrm>
                <a:off x="1099" y="356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2" name="Line 2048"/>
              <p:cNvSpPr>
                <a:spLocks noChangeShapeType="1"/>
              </p:cNvSpPr>
              <p:nvPr/>
            </p:nvSpPr>
            <p:spPr bwMode="auto">
              <a:xfrm>
                <a:off x="2242"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3" name="Line 2049"/>
              <p:cNvSpPr>
                <a:spLocks noChangeShapeType="1"/>
              </p:cNvSpPr>
              <p:nvPr/>
            </p:nvSpPr>
            <p:spPr bwMode="auto">
              <a:xfrm>
                <a:off x="2235"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4" name="Line 2050"/>
              <p:cNvSpPr>
                <a:spLocks noChangeShapeType="1"/>
              </p:cNvSpPr>
              <p:nvPr/>
            </p:nvSpPr>
            <p:spPr bwMode="auto">
              <a:xfrm>
                <a:off x="2586"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5" name="Line 2051"/>
              <p:cNvSpPr>
                <a:spLocks noChangeShapeType="1"/>
              </p:cNvSpPr>
              <p:nvPr/>
            </p:nvSpPr>
            <p:spPr bwMode="auto">
              <a:xfrm>
                <a:off x="2580"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6" name="Line 2052"/>
              <p:cNvSpPr>
                <a:spLocks noChangeShapeType="1"/>
              </p:cNvSpPr>
              <p:nvPr/>
            </p:nvSpPr>
            <p:spPr bwMode="auto">
              <a:xfrm>
                <a:off x="2452"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7" name="Line 2053"/>
              <p:cNvSpPr>
                <a:spLocks noChangeShapeType="1"/>
              </p:cNvSpPr>
              <p:nvPr/>
            </p:nvSpPr>
            <p:spPr bwMode="auto">
              <a:xfrm>
                <a:off x="2446"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8" name="Line 2054"/>
              <p:cNvSpPr>
                <a:spLocks noChangeShapeType="1"/>
              </p:cNvSpPr>
              <p:nvPr/>
            </p:nvSpPr>
            <p:spPr bwMode="auto">
              <a:xfrm>
                <a:off x="1655"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59" name="Line 2055"/>
              <p:cNvSpPr>
                <a:spLocks noChangeShapeType="1"/>
              </p:cNvSpPr>
              <p:nvPr/>
            </p:nvSpPr>
            <p:spPr bwMode="auto">
              <a:xfrm>
                <a:off x="1648"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0" name="Line 2056"/>
              <p:cNvSpPr>
                <a:spLocks noChangeShapeType="1"/>
              </p:cNvSpPr>
              <p:nvPr/>
            </p:nvSpPr>
            <p:spPr bwMode="auto">
              <a:xfrm>
                <a:off x="2031"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1" name="Line 2057"/>
              <p:cNvSpPr>
                <a:spLocks noChangeShapeType="1"/>
              </p:cNvSpPr>
              <p:nvPr/>
            </p:nvSpPr>
            <p:spPr bwMode="auto">
              <a:xfrm>
                <a:off x="2025"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2" name="Line 2058"/>
              <p:cNvSpPr>
                <a:spLocks noChangeShapeType="1"/>
              </p:cNvSpPr>
              <p:nvPr/>
            </p:nvSpPr>
            <p:spPr bwMode="auto">
              <a:xfrm>
                <a:off x="3225"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3" name="Line 2059"/>
              <p:cNvSpPr>
                <a:spLocks noChangeShapeType="1"/>
              </p:cNvSpPr>
              <p:nvPr/>
            </p:nvSpPr>
            <p:spPr bwMode="auto">
              <a:xfrm>
                <a:off x="3218"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4" name="Line 2060"/>
              <p:cNvSpPr>
                <a:spLocks noChangeShapeType="1"/>
              </p:cNvSpPr>
              <p:nvPr/>
            </p:nvSpPr>
            <p:spPr bwMode="auto">
              <a:xfrm>
                <a:off x="2076"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5" name="Line 2061"/>
              <p:cNvSpPr>
                <a:spLocks noChangeShapeType="1"/>
              </p:cNvSpPr>
              <p:nvPr/>
            </p:nvSpPr>
            <p:spPr bwMode="auto">
              <a:xfrm>
                <a:off x="2070"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6" name="Line 2062"/>
              <p:cNvSpPr>
                <a:spLocks noChangeShapeType="1"/>
              </p:cNvSpPr>
              <p:nvPr/>
            </p:nvSpPr>
            <p:spPr bwMode="auto">
              <a:xfrm>
                <a:off x="341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7" name="Line 2063"/>
              <p:cNvSpPr>
                <a:spLocks noChangeShapeType="1"/>
              </p:cNvSpPr>
              <p:nvPr/>
            </p:nvSpPr>
            <p:spPr bwMode="auto">
              <a:xfrm>
                <a:off x="3410"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8" name="Line 2064"/>
              <p:cNvSpPr>
                <a:spLocks noChangeShapeType="1"/>
              </p:cNvSpPr>
              <p:nvPr/>
            </p:nvSpPr>
            <p:spPr bwMode="auto">
              <a:xfrm>
                <a:off x="2657"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69" name="Line 2065"/>
              <p:cNvSpPr>
                <a:spLocks noChangeShapeType="1"/>
              </p:cNvSpPr>
              <p:nvPr/>
            </p:nvSpPr>
            <p:spPr bwMode="auto">
              <a:xfrm>
                <a:off x="2650"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0" name="Line 2066"/>
              <p:cNvSpPr>
                <a:spLocks noChangeShapeType="1"/>
              </p:cNvSpPr>
              <p:nvPr/>
            </p:nvSpPr>
            <p:spPr bwMode="auto">
              <a:xfrm>
                <a:off x="3116"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1" name="Line 2067"/>
              <p:cNvSpPr>
                <a:spLocks noChangeShapeType="1"/>
              </p:cNvSpPr>
              <p:nvPr/>
            </p:nvSpPr>
            <p:spPr bwMode="auto">
              <a:xfrm>
                <a:off x="3110"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2" name="Line 2068"/>
              <p:cNvSpPr>
                <a:spLocks noChangeShapeType="1"/>
              </p:cNvSpPr>
              <p:nvPr/>
            </p:nvSpPr>
            <p:spPr bwMode="auto">
              <a:xfrm>
                <a:off x="2408"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3" name="Line 2069"/>
              <p:cNvSpPr>
                <a:spLocks noChangeShapeType="1"/>
              </p:cNvSpPr>
              <p:nvPr/>
            </p:nvSpPr>
            <p:spPr bwMode="auto">
              <a:xfrm>
                <a:off x="2401"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4" name="Line 2070"/>
              <p:cNvSpPr>
                <a:spLocks noChangeShapeType="1"/>
              </p:cNvSpPr>
              <p:nvPr/>
            </p:nvSpPr>
            <p:spPr bwMode="auto">
              <a:xfrm>
                <a:off x="2829"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5" name="Line 2071"/>
              <p:cNvSpPr>
                <a:spLocks noChangeShapeType="1"/>
              </p:cNvSpPr>
              <p:nvPr/>
            </p:nvSpPr>
            <p:spPr bwMode="auto">
              <a:xfrm>
                <a:off x="2823"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6" name="Line 2072"/>
              <p:cNvSpPr>
                <a:spLocks noChangeShapeType="1"/>
              </p:cNvSpPr>
              <p:nvPr/>
            </p:nvSpPr>
            <p:spPr bwMode="auto">
              <a:xfrm>
                <a:off x="3595"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7" name="Line 2073"/>
              <p:cNvSpPr>
                <a:spLocks noChangeShapeType="1"/>
              </p:cNvSpPr>
              <p:nvPr/>
            </p:nvSpPr>
            <p:spPr bwMode="auto">
              <a:xfrm>
                <a:off x="3588"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8" name="Line 2074"/>
              <p:cNvSpPr>
                <a:spLocks noChangeShapeType="1"/>
              </p:cNvSpPr>
              <p:nvPr/>
            </p:nvSpPr>
            <p:spPr bwMode="auto">
              <a:xfrm>
                <a:off x="2344"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79" name="Line 2075"/>
              <p:cNvSpPr>
                <a:spLocks noChangeShapeType="1"/>
              </p:cNvSpPr>
              <p:nvPr/>
            </p:nvSpPr>
            <p:spPr bwMode="auto">
              <a:xfrm>
                <a:off x="2338"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0" name="Line 2076"/>
              <p:cNvSpPr>
                <a:spLocks noChangeShapeType="1"/>
              </p:cNvSpPr>
              <p:nvPr/>
            </p:nvSpPr>
            <p:spPr bwMode="auto">
              <a:xfrm>
                <a:off x="2433"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1" name="Line 2077"/>
              <p:cNvSpPr>
                <a:spLocks noChangeShapeType="1"/>
              </p:cNvSpPr>
              <p:nvPr/>
            </p:nvSpPr>
            <p:spPr bwMode="auto">
              <a:xfrm>
                <a:off x="242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2" name="Line 2078"/>
              <p:cNvSpPr>
                <a:spLocks noChangeShapeType="1"/>
              </p:cNvSpPr>
              <p:nvPr/>
            </p:nvSpPr>
            <p:spPr bwMode="auto">
              <a:xfrm>
                <a:off x="2376"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3" name="Line 2079"/>
              <p:cNvSpPr>
                <a:spLocks noChangeShapeType="1"/>
              </p:cNvSpPr>
              <p:nvPr/>
            </p:nvSpPr>
            <p:spPr bwMode="auto">
              <a:xfrm>
                <a:off x="2369"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4" name="Line 2080"/>
              <p:cNvSpPr>
                <a:spLocks noChangeShapeType="1"/>
              </p:cNvSpPr>
              <p:nvPr/>
            </p:nvSpPr>
            <p:spPr bwMode="auto">
              <a:xfrm>
                <a:off x="2191"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5" name="Line 2081"/>
              <p:cNvSpPr>
                <a:spLocks noChangeShapeType="1"/>
              </p:cNvSpPr>
              <p:nvPr/>
            </p:nvSpPr>
            <p:spPr bwMode="auto">
              <a:xfrm>
                <a:off x="2184"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6" name="Line 2082"/>
              <p:cNvSpPr>
                <a:spLocks noChangeShapeType="1"/>
              </p:cNvSpPr>
              <p:nvPr/>
            </p:nvSpPr>
            <p:spPr bwMode="auto">
              <a:xfrm>
                <a:off x="3123"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7" name="Line 2083"/>
              <p:cNvSpPr>
                <a:spLocks noChangeShapeType="1"/>
              </p:cNvSpPr>
              <p:nvPr/>
            </p:nvSpPr>
            <p:spPr bwMode="auto">
              <a:xfrm>
                <a:off x="3116"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8" name="Line 2084"/>
              <p:cNvSpPr>
                <a:spLocks noChangeShapeType="1"/>
              </p:cNvSpPr>
              <p:nvPr/>
            </p:nvSpPr>
            <p:spPr bwMode="auto">
              <a:xfrm>
                <a:off x="2823"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89" name="Line 2085"/>
              <p:cNvSpPr>
                <a:spLocks noChangeShapeType="1"/>
              </p:cNvSpPr>
              <p:nvPr/>
            </p:nvSpPr>
            <p:spPr bwMode="auto">
              <a:xfrm>
                <a:off x="2816"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0" name="Line 2086"/>
              <p:cNvSpPr>
                <a:spLocks noChangeShapeType="1"/>
              </p:cNvSpPr>
              <p:nvPr/>
            </p:nvSpPr>
            <p:spPr bwMode="auto">
              <a:xfrm>
                <a:off x="3346"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1" name="Line 2087"/>
              <p:cNvSpPr>
                <a:spLocks noChangeShapeType="1"/>
              </p:cNvSpPr>
              <p:nvPr/>
            </p:nvSpPr>
            <p:spPr bwMode="auto">
              <a:xfrm>
                <a:off x="3339"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2" name="Line 2088"/>
              <p:cNvSpPr>
                <a:spLocks noChangeShapeType="1"/>
              </p:cNvSpPr>
              <p:nvPr/>
            </p:nvSpPr>
            <p:spPr bwMode="auto">
              <a:xfrm>
                <a:off x="3269"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3" name="Line 2089"/>
              <p:cNvSpPr>
                <a:spLocks noChangeShapeType="1"/>
              </p:cNvSpPr>
              <p:nvPr/>
            </p:nvSpPr>
            <p:spPr bwMode="auto">
              <a:xfrm>
                <a:off x="3263"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4" name="Line 2090"/>
              <p:cNvSpPr>
                <a:spLocks noChangeShapeType="1"/>
              </p:cNvSpPr>
              <p:nvPr/>
            </p:nvSpPr>
            <p:spPr bwMode="auto">
              <a:xfrm>
                <a:off x="3856"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5" name="Line 2091"/>
              <p:cNvSpPr>
                <a:spLocks noChangeShapeType="1"/>
              </p:cNvSpPr>
              <p:nvPr/>
            </p:nvSpPr>
            <p:spPr bwMode="auto">
              <a:xfrm>
                <a:off x="3850"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6" name="Line 2092"/>
              <p:cNvSpPr>
                <a:spLocks noChangeShapeType="1"/>
              </p:cNvSpPr>
              <p:nvPr/>
            </p:nvSpPr>
            <p:spPr bwMode="auto">
              <a:xfrm>
                <a:off x="3556"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7" name="Line 2093"/>
              <p:cNvSpPr>
                <a:spLocks noChangeShapeType="1"/>
              </p:cNvSpPr>
              <p:nvPr/>
            </p:nvSpPr>
            <p:spPr bwMode="auto">
              <a:xfrm>
                <a:off x="3550"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8" name="Line 2094"/>
              <p:cNvSpPr>
                <a:spLocks noChangeShapeType="1"/>
              </p:cNvSpPr>
              <p:nvPr/>
            </p:nvSpPr>
            <p:spPr bwMode="auto">
              <a:xfrm>
                <a:off x="3410"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99" name="Line 2095"/>
              <p:cNvSpPr>
                <a:spLocks noChangeShapeType="1"/>
              </p:cNvSpPr>
              <p:nvPr/>
            </p:nvSpPr>
            <p:spPr bwMode="auto">
              <a:xfrm>
                <a:off x="3403"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0" name="Line 2096"/>
              <p:cNvSpPr>
                <a:spLocks noChangeShapeType="1"/>
              </p:cNvSpPr>
              <p:nvPr/>
            </p:nvSpPr>
            <p:spPr bwMode="auto">
              <a:xfrm>
                <a:off x="3391" y="9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1" name="Line 2097"/>
              <p:cNvSpPr>
                <a:spLocks noChangeShapeType="1"/>
              </p:cNvSpPr>
              <p:nvPr/>
            </p:nvSpPr>
            <p:spPr bwMode="auto">
              <a:xfrm>
                <a:off x="3384" y="100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2" name="Line 2098"/>
              <p:cNvSpPr>
                <a:spLocks noChangeShapeType="1"/>
              </p:cNvSpPr>
              <p:nvPr/>
            </p:nvSpPr>
            <p:spPr bwMode="auto">
              <a:xfrm>
                <a:off x="206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3" name="Line 2099"/>
              <p:cNvSpPr>
                <a:spLocks noChangeShapeType="1"/>
              </p:cNvSpPr>
              <p:nvPr/>
            </p:nvSpPr>
            <p:spPr bwMode="auto">
              <a:xfrm>
                <a:off x="2057"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4" name="Line 2100"/>
              <p:cNvSpPr>
                <a:spLocks noChangeShapeType="1"/>
              </p:cNvSpPr>
              <p:nvPr/>
            </p:nvSpPr>
            <p:spPr bwMode="auto">
              <a:xfrm>
                <a:off x="2025"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5" name="Line 2101"/>
              <p:cNvSpPr>
                <a:spLocks noChangeShapeType="1"/>
              </p:cNvSpPr>
              <p:nvPr/>
            </p:nvSpPr>
            <p:spPr bwMode="auto">
              <a:xfrm>
                <a:off x="2018"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6" name="Line 2102"/>
              <p:cNvSpPr>
                <a:spLocks noChangeShapeType="1"/>
              </p:cNvSpPr>
              <p:nvPr/>
            </p:nvSpPr>
            <p:spPr bwMode="auto">
              <a:xfrm>
                <a:off x="3333"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7" name="Line 2103"/>
              <p:cNvSpPr>
                <a:spLocks noChangeShapeType="1"/>
              </p:cNvSpPr>
              <p:nvPr/>
            </p:nvSpPr>
            <p:spPr bwMode="auto">
              <a:xfrm>
                <a:off x="3327"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8" name="Line 2104"/>
              <p:cNvSpPr>
                <a:spLocks noChangeShapeType="1"/>
              </p:cNvSpPr>
              <p:nvPr/>
            </p:nvSpPr>
            <p:spPr bwMode="auto">
              <a:xfrm>
                <a:off x="3748"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09" name="Line 2105"/>
              <p:cNvSpPr>
                <a:spLocks noChangeShapeType="1"/>
              </p:cNvSpPr>
              <p:nvPr/>
            </p:nvSpPr>
            <p:spPr bwMode="auto">
              <a:xfrm>
                <a:off x="3742"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0" name="Line 2106"/>
              <p:cNvSpPr>
                <a:spLocks noChangeShapeType="1"/>
              </p:cNvSpPr>
              <p:nvPr/>
            </p:nvSpPr>
            <p:spPr bwMode="auto">
              <a:xfrm>
                <a:off x="2810"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1" name="Line 2107"/>
              <p:cNvSpPr>
                <a:spLocks noChangeShapeType="1"/>
              </p:cNvSpPr>
              <p:nvPr/>
            </p:nvSpPr>
            <p:spPr bwMode="auto">
              <a:xfrm>
                <a:off x="2803"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2" name="Line 2108"/>
              <p:cNvSpPr>
                <a:spLocks noChangeShapeType="1"/>
              </p:cNvSpPr>
              <p:nvPr/>
            </p:nvSpPr>
            <p:spPr bwMode="auto">
              <a:xfrm>
                <a:off x="3040"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3" name="Line 2109"/>
              <p:cNvSpPr>
                <a:spLocks noChangeShapeType="1"/>
              </p:cNvSpPr>
              <p:nvPr/>
            </p:nvSpPr>
            <p:spPr bwMode="auto">
              <a:xfrm>
                <a:off x="3033"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4" name="Line 2110"/>
              <p:cNvSpPr>
                <a:spLocks noChangeShapeType="1"/>
              </p:cNvSpPr>
              <p:nvPr/>
            </p:nvSpPr>
            <p:spPr bwMode="auto">
              <a:xfrm>
                <a:off x="3754"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5" name="Line 2111"/>
              <p:cNvSpPr>
                <a:spLocks noChangeShapeType="1"/>
              </p:cNvSpPr>
              <p:nvPr/>
            </p:nvSpPr>
            <p:spPr bwMode="auto">
              <a:xfrm>
                <a:off x="3748"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6" name="Line 2112"/>
              <p:cNvSpPr>
                <a:spLocks noChangeShapeType="1"/>
              </p:cNvSpPr>
              <p:nvPr/>
            </p:nvSpPr>
            <p:spPr bwMode="auto">
              <a:xfrm>
                <a:off x="2044"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7" name="Line 2113"/>
              <p:cNvSpPr>
                <a:spLocks noChangeShapeType="1"/>
              </p:cNvSpPr>
              <p:nvPr/>
            </p:nvSpPr>
            <p:spPr bwMode="auto">
              <a:xfrm>
                <a:off x="2038"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8" name="Line 2114"/>
              <p:cNvSpPr>
                <a:spLocks noChangeShapeType="1"/>
              </p:cNvSpPr>
              <p:nvPr/>
            </p:nvSpPr>
            <p:spPr bwMode="auto">
              <a:xfrm>
                <a:off x="2842"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19" name="Line 2115"/>
              <p:cNvSpPr>
                <a:spLocks noChangeShapeType="1"/>
              </p:cNvSpPr>
              <p:nvPr/>
            </p:nvSpPr>
            <p:spPr bwMode="auto">
              <a:xfrm>
                <a:off x="2835"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0" name="Line 2116"/>
              <p:cNvSpPr>
                <a:spLocks noChangeShapeType="1"/>
              </p:cNvSpPr>
              <p:nvPr/>
            </p:nvSpPr>
            <p:spPr bwMode="auto">
              <a:xfrm>
                <a:off x="2791"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1" name="Line 2117"/>
              <p:cNvSpPr>
                <a:spLocks noChangeShapeType="1"/>
              </p:cNvSpPr>
              <p:nvPr/>
            </p:nvSpPr>
            <p:spPr bwMode="auto">
              <a:xfrm>
                <a:off x="2784"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2" name="Line 2118"/>
              <p:cNvSpPr>
                <a:spLocks noChangeShapeType="1"/>
              </p:cNvSpPr>
              <p:nvPr/>
            </p:nvSpPr>
            <p:spPr bwMode="auto">
              <a:xfrm>
                <a:off x="2969"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3" name="Line 2119"/>
              <p:cNvSpPr>
                <a:spLocks noChangeShapeType="1"/>
              </p:cNvSpPr>
              <p:nvPr/>
            </p:nvSpPr>
            <p:spPr bwMode="auto">
              <a:xfrm>
                <a:off x="2963"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4" name="Line 2120"/>
              <p:cNvSpPr>
                <a:spLocks noChangeShapeType="1"/>
              </p:cNvSpPr>
              <p:nvPr/>
            </p:nvSpPr>
            <p:spPr bwMode="auto">
              <a:xfrm>
                <a:off x="3020"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5" name="Line 2121"/>
              <p:cNvSpPr>
                <a:spLocks noChangeShapeType="1"/>
              </p:cNvSpPr>
              <p:nvPr/>
            </p:nvSpPr>
            <p:spPr bwMode="auto">
              <a:xfrm>
                <a:off x="3014"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6" name="Line 2122"/>
              <p:cNvSpPr>
                <a:spLocks noChangeShapeType="1"/>
              </p:cNvSpPr>
              <p:nvPr/>
            </p:nvSpPr>
            <p:spPr bwMode="auto">
              <a:xfrm>
                <a:off x="207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7" name="Line 2123"/>
              <p:cNvSpPr>
                <a:spLocks noChangeShapeType="1"/>
              </p:cNvSpPr>
              <p:nvPr/>
            </p:nvSpPr>
            <p:spPr bwMode="auto">
              <a:xfrm>
                <a:off x="2070"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8" name="Line 2124"/>
              <p:cNvSpPr>
                <a:spLocks noChangeShapeType="1"/>
              </p:cNvSpPr>
              <p:nvPr/>
            </p:nvSpPr>
            <p:spPr bwMode="auto">
              <a:xfrm>
                <a:off x="4067"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29" name="Line 2125"/>
              <p:cNvSpPr>
                <a:spLocks noChangeShapeType="1"/>
              </p:cNvSpPr>
              <p:nvPr/>
            </p:nvSpPr>
            <p:spPr bwMode="auto">
              <a:xfrm>
                <a:off x="4061"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0" name="Line 2126"/>
              <p:cNvSpPr>
                <a:spLocks noChangeShapeType="1"/>
              </p:cNvSpPr>
              <p:nvPr/>
            </p:nvSpPr>
            <p:spPr bwMode="auto">
              <a:xfrm>
                <a:off x="3142"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1" name="Line 2127"/>
              <p:cNvSpPr>
                <a:spLocks noChangeShapeType="1"/>
              </p:cNvSpPr>
              <p:nvPr/>
            </p:nvSpPr>
            <p:spPr bwMode="auto">
              <a:xfrm>
                <a:off x="3135"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2" name="Line 2128"/>
              <p:cNvSpPr>
                <a:spLocks noChangeShapeType="1"/>
              </p:cNvSpPr>
              <p:nvPr/>
            </p:nvSpPr>
            <p:spPr bwMode="auto">
              <a:xfrm>
                <a:off x="2580"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3" name="Line 2129"/>
              <p:cNvSpPr>
                <a:spLocks noChangeShapeType="1"/>
              </p:cNvSpPr>
              <p:nvPr/>
            </p:nvSpPr>
            <p:spPr bwMode="auto">
              <a:xfrm>
                <a:off x="2574" y="191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4" name="Line 2130"/>
              <p:cNvSpPr>
                <a:spLocks noChangeShapeType="1"/>
              </p:cNvSpPr>
              <p:nvPr/>
            </p:nvSpPr>
            <p:spPr bwMode="auto">
              <a:xfrm>
                <a:off x="2988"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5" name="Line 2131"/>
              <p:cNvSpPr>
                <a:spLocks noChangeShapeType="1"/>
              </p:cNvSpPr>
              <p:nvPr/>
            </p:nvSpPr>
            <p:spPr bwMode="auto">
              <a:xfrm>
                <a:off x="2982"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6" name="Line 2132"/>
              <p:cNvSpPr>
                <a:spLocks noChangeShapeType="1"/>
              </p:cNvSpPr>
              <p:nvPr/>
            </p:nvSpPr>
            <p:spPr bwMode="auto">
              <a:xfrm>
                <a:off x="2274"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7" name="Line 2133"/>
              <p:cNvSpPr>
                <a:spLocks noChangeShapeType="1"/>
              </p:cNvSpPr>
              <p:nvPr/>
            </p:nvSpPr>
            <p:spPr bwMode="auto">
              <a:xfrm>
                <a:off x="2267"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8" name="Line 2134"/>
              <p:cNvSpPr>
                <a:spLocks noChangeShapeType="1"/>
              </p:cNvSpPr>
              <p:nvPr/>
            </p:nvSpPr>
            <p:spPr bwMode="auto">
              <a:xfrm>
                <a:off x="2912"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39" name="Line 2135"/>
              <p:cNvSpPr>
                <a:spLocks noChangeShapeType="1"/>
              </p:cNvSpPr>
              <p:nvPr/>
            </p:nvSpPr>
            <p:spPr bwMode="auto">
              <a:xfrm>
                <a:off x="2906"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0" name="Line 2136"/>
              <p:cNvSpPr>
                <a:spLocks noChangeShapeType="1"/>
              </p:cNvSpPr>
              <p:nvPr/>
            </p:nvSpPr>
            <p:spPr bwMode="auto">
              <a:xfrm>
                <a:off x="2440"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1" name="Line 2137"/>
              <p:cNvSpPr>
                <a:spLocks noChangeShapeType="1"/>
              </p:cNvSpPr>
              <p:nvPr/>
            </p:nvSpPr>
            <p:spPr bwMode="auto">
              <a:xfrm>
                <a:off x="2433" y="337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2" name="Line 2138"/>
              <p:cNvSpPr>
                <a:spLocks noChangeShapeType="1"/>
              </p:cNvSpPr>
              <p:nvPr/>
            </p:nvSpPr>
            <p:spPr bwMode="auto">
              <a:xfrm>
                <a:off x="3346"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3" name="Line 2139"/>
              <p:cNvSpPr>
                <a:spLocks noChangeShapeType="1"/>
              </p:cNvSpPr>
              <p:nvPr/>
            </p:nvSpPr>
            <p:spPr bwMode="auto">
              <a:xfrm>
                <a:off x="3339"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4" name="Line 2140"/>
              <p:cNvSpPr>
                <a:spLocks noChangeShapeType="1"/>
              </p:cNvSpPr>
              <p:nvPr/>
            </p:nvSpPr>
            <p:spPr bwMode="auto">
              <a:xfrm>
                <a:off x="2625"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5" name="Line 2141"/>
              <p:cNvSpPr>
                <a:spLocks noChangeShapeType="1"/>
              </p:cNvSpPr>
              <p:nvPr/>
            </p:nvSpPr>
            <p:spPr bwMode="auto">
              <a:xfrm>
                <a:off x="2618"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6" name="Line 2142"/>
              <p:cNvSpPr>
                <a:spLocks noChangeShapeType="1"/>
              </p:cNvSpPr>
              <p:nvPr/>
            </p:nvSpPr>
            <p:spPr bwMode="auto">
              <a:xfrm>
                <a:off x="3167"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7" name="Line 2143"/>
              <p:cNvSpPr>
                <a:spLocks noChangeShapeType="1"/>
              </p:cNvSpPr>
              <p:nvPr/>
            </p:nvSpPr>
            <p:spPr bwMode="auto">
              <a:xfrm>
                <a:off x="3161"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8" name="Line 2144"/>
              <p:cNvSpPr>
                <a:spLocks noChangeShapeType="1"/>
              </p:cNvSpPr>
              <p:nvPr/>
            </p:nvSpPr>
            <p:spPr bwMode="auto">
              <a:xfrm>
                <a:off x="3416"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49" name="Line 2145"/>
              <p:cNvSpPr>
                <a:spLocks noChangeShapeType="1"/>
              </p:cNvSpPr>
              <p:nvPr/>
            </p:nvSpPr>
            <p:spPr bwMode="auto">
              <a:xfrm>
                <a:off x="3410" y="191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0" name="Line 2146"/>
              <p:cNvSpPr>
                <a:spLocks noChangeShapeType="1"/>
              </p:cNvSpPr>
              <p:nvPr/>
            </p:nvSpPr>
            <p:spPr bwMode="auto">
              <a:xfrm>
                <a:off x="3027"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1" name="Line 2147"/>
              <p:cNvSpPr>
                <a:spLocks noChangeShapeType="1"/>
              </p:cNvSpPr>
              <p:nvPr/>
            </p:nvSpPr>
            <p:spPr bwMode="auto">
              <a:xfrm>
                <a:off x="3020"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2" name="Line 2148"/>
              <p:cNvSpPr>
                <a:spLocks noChangeShapeType="1"/>
              </p:cNvSpPr>
              <p:nvPr/>
            </p:nvSpPr>
            <p:spPr bwMode="auto">
              <a:xfrm>
                <a:off x="3033"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3" name="Line 2149"/>
              <p:cNvSpPr>
                <a:spLocks noChangeShapeType="1"/>
              </p:cNvSpPr>
              <p:nvPr/>
            </p:nvSpPr>
            <p:spPr bwMode="auto">
              <a:xfrm>
                <a:off x="3027"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4" name="Line 2150"/>
              <p:cNvSpPr>
                <a:spLocks noChangeShapeType="1"/>
              </p:cNvSpPr>
              <p:nvPr/>
            </p:nvSpPr>
            <p:spPr bwMode="auto">
              <a:xfrm>
                <a:off x="222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5" name="Line 2151"/>
              <p:cNvSpPr>
                <a:spLocks noChangeShapeType="1"/>
              </p:cNvSpPr>
              <p:nvPr/>
            </p:nvSpPr>
            <p:spPr bwMode="auto">
              <a:xfrm>
                <a:off x="2223"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6" name="Line 2152"/>
              <p:cNvSpPr>
                <a:spLocks noChangeShapeType="1"/>
              </p:cNvSpPr>
              <p:nvPr/>
            </p:nvSpPr>
            <p:spPr bwMode="auto">
              <a:xfrm>
                <a:off x="2854"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7" name="Line 2153"/>
              <p:cNvSpPr>
                <a:spLocks noChangeShapeType="1"/>
              </p:cNvSpPr>
              <p:nvPr/>
            </p:nvSpPr>
            <p:spPr bwMode="auto">
              <a:xfrm>
                <a:off x="2848"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8" name="Line 2154"/>
              <p:cNvSpPr>
                <a:spLocks noChangeShapeType="1"/>
              </p:cNvSpPr>
              <p:nvPr/>
            </p:nvSpPr>
            <p:spPr bwMode="auto">
              <a:xfrm>
                <a:off x="3467"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59" name="Line 2155"/>
              <p:cNvSpPr>
                <a:spLocks noChangeShapeType="1"/>
              </p:cNvSpPr>
              <p:nvPr/>
            </p:nvSpPr>
            <p:spPr bwMode="auto">
              <a:xfrm>
                <a:off x="3461"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0" name="Line 2156"/>
              <p:cNvSpPr>
                <a:spLocks noChangeShapeType="1"/>
              </p:cNvSpPr>
              <p:nvPr/>
            </p:nvSpPr>
            <p:spPr bwMode="auto">
              <a:xfrm>
                <a:off x="2108"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1" name="Line 2157"/>
              <p:cNvSpPr>
                <a:spLocks noChangeShapeType="1"/>
              </p:cNvSpPr>
              <p:nvPr/>
            </p:nvSpPr>
            <p:spPr bwMode="auto">
              <a:xfrm>
                <a:off x="2101"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2" name="Line 2158"/>
              <p:cNvSpPr>
                <a:spLocks noChangeShapeType="1"/>
              </p:cNvSpPr>
              <p:nvPr/>
            </p:nvSpPr>
            <p:spPr bwMode="auto">
              <a:xfrm>
                <a:off x="2593"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3" name="Line 2159"/>
              <p:cNvSpPr>
                <a:spLocks noChangeShapeType="1"/>
              </p:cNvSpPr>
              <p:nvPr/>
            </p:nvSpPr>
            <p:spPr bwMode="auto">
              <a:xfrm>
                <a:off x="2586"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4" name="Line 2160"/>
              <p:cNvSpPr>
                <a:spLocks noChangeShapeType="1"/>
              </p:cNvSpPr>
              <p:nvPr/>
            </p:nvSpPr>
            <p:spPr bwMode="auto">
              <a:xfrm>
                <a:off x="1942"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5" name="Line 2161"/>
              <p:cNvSpPr>
                <a:spLocks noChangeShapeType="1"/>
              </p:cNvSpPr>
              <p:nvPr/>
            </p:nvSpPr>
            <p:spPr bwMode="auto">
              <a:xfrm>
                <a:off x="1935"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6" name="Line 2162"/>
              <p:cNvSpPr>
                <a:spLocks noChangeShapeType="1"/>
              </p:cNvSpPr>
              <p:nvPr/>
            </p:nvSpPr>
            <p:spPr bwMode="auto">
              <a:xfrm>
                <a:off x="3448"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7" name="Line 2163"/>
              <p:cNvSpPr>
                <a:spLocks noChangeShapeType="1"/>
              </p:cNvSpPr>
              <p:nvPr/>
            </p:nvSpPr>
            <p:spPr bwMode="auto">
              <a:xfrm>
                <a:off x="3442"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8" name="Line 2164"/>
              <p:cNvSpPr>
                <a:spLocks noChangeShapeType="1"/>
              </p:cNvSpPr>
              <p:nvPr/>
            </p:nvSpPr>
            <p:spPr bwMode="auto">
              <a:xfrm>
                <a:off x="3040"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69" name="Line 2165"/>
              <p:cNvSpPr>
                <a:spLocks noChangeShapeType="1"/>
              </p:cNvSpPr>
              <p:nvPr/>
            </p:nvSpPr>
            <p:spPr bwMode="auto">
              <a:xfrm>
                <a:off x="3033"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0" name="Line 2166"/>
              <p:cNvSpPr>
                <a:spLocks noChangeShapeType="1"/>
              </p:cNvSpPr>
              <p:nvPr/>
            </p:nvSpPr>
            <p:spPr bwMode="auto">
              <a:xfrm>
                <a:off x="2261"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1" name="Line 2167"/>
              <p:cNvSpPr>
                <a:spLocks noChangeShapeType="1"/>
              </p:cNvSpPr>
              <p:nvPr/>
            </p:nvSpPr>
            <p:spPr bwMode="auto">
              <a:xfrm>
                <a:off x="2255"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2" name="Line 2168"/>
              <p:cNvSpPr>
                <a:spLocks noChangeShapeType="1"/>
              </p:cNvSpPr>
              <p:nvPr/>
            </p:nvSpPr>
            <p:spPr bwMode="auto">
              <a:xfrm>
                <a:off x="2465"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3" name="Line 2169"/>
              <p:cNvSpPr>
                <a:spLocks noChangeShapeType="1"/>
              </p:cNvSpPr>
              <p:nvPr/>
            </p:nvSpPr>
            <p:spPr bwMode="auto">
              <a:xfrm>
                <a:off x="2459"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4" name="Line 2170"/>
              <p:cNvSpPr>
                <a:spLocks noChangeShapeType="1"/>
              </p:cNvSpPr>
              <p:nvPr/>
            </p:nvSpPr>
            <p:spPr bwMode="auto">
              <a:xfrm>
                <a:off x="3697"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5" name="Line 2171"/>
              <p:cNvSpPr>
                <a:spLocks noChangeShapeType="1"/>
              </p:cNvSpPr>
              <p:nvPr/>
            </p:nvSpPr>
            <p:spPr bwMode="auto">
              <a:xfrm>
                <a:off x="3690"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6" name="Line 2172"/>
              <p:cNvSpPr>
                <a:spLocks noChangeShapeType="1"/>
              </p:cNvSpPr>
              <p:nvPr/>
            </p:nvSpPr>
            <p:spPr bwMode="auto">
              <a:xfrm>
                <a:off x="2912"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7" name="Line 2173"/>
              <p:cNvSpPr>
                <a:spLocks noChangeShapeType="1"/>
              </p:cNvSpPr>
              <p:nvPr/>
            </p:nvSpPr>
            <p:spPr bwMode="auto">
              <a:xfrm>
                <a:off x="2906"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8" name="Line 2174"/>
              <p:cNvSpPr>
                <a:spLocks noChangeShapeType="1"/>
              </p:cNvSpPr>
              <p:nvPr/>
            </p:nvSpPr>
            <p:spPr bwMode="auto">
              <a:xfrm>
                <a:off x="3422"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79" name="Line 2175"/>
              <p:cNvSpPr>
                <a:spLocks noChangeShapeType="1"/>
              </p:cNvSpPr>
              <p:nvPr/>
            </p:nvSpPr>
            <p:spPr bwMode="auto">
              <a:xfrm>
                <a:off x="3416"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0" name="Line 2176"/>
              <p:cNvSpPr>
                <a:spLocks noChangeShapeType="1"/>
              </p:cNvSpPr>
              <p:nvPr/>
            </p:nvSpPr>
            <p:spPr bwMode="auto">
              <a:xfrm>
                <a:off x="2823"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1" name="Line 2177"/>
              <p:cNvSpPr>
                <a:spLocks noChangeShapeType="1"/>
              </p:cNvSpPr>
              <p:nvPr/>
            </p:nvSpPr>
            <p:spPr bwMode="auto">
              <a:xfrm>
                <a:off x="2816"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2" name="Line 2178"/>
              <p:cNvSpPr>
                <a:spLocks noChangeShapeType="1"/>
              </p:cNvSpPr>
              <p:nvPr/>
            </p:nvSpPr>
            <p:spPr bwMode="auto">
              <a:xfrm>
                <a:off x="2414"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3" name="Line 2179"/>
              <p:cNvSpPr>
                <a:spLocks noChangeShapeType="1"/>
              </p:cNvSpPr>
              <p:nvPr/>
            </p:nvSpPr>
            <p:spPr bwMode="auto">
              <a:xfrm>
                <a:off x="2408"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4" name="Line 2180"/>
              <p:cNvSpPr>
                <a:spLocks noChangeShapeType="1"/>
              </p:cNvSpPr>
              <p:nvPr/>
            </p:nvSpPr>
            <p:spPr bwMode="auto">
              <a:xfrm>
                <a:off x="2772"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5" name="Line 2181"/>
              <p:cNvSpPr>
                <a:spLocks noChangeShapeType="1"/>
              </p:cNvSpPr>
              <p:nvPr/>
            </p:nvSpPr>
            <p:spPr bwMode="auto">
              <a:xfrm>
                <a:off x="2765"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6" name="Line 2182"/>
              <p:cNvSpPr>
                <a:spLocks noChangeShapeType="1"/>
              </p:cNvSpPr>
              <p:nvPr/>
            </p:nvSpPr>
            <p:spPr bwMode="auto">
              <a:xfrm>
                <a:off x="2886"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7" name="Line 2183"/>
              <p:cNvSpPr>
                <a:spLocks noChangeShapeType="1"/>
              </p:cNvSpPr>
              <p:nvPr/>
            </p:nvSpPr>
            <p:spPr bwMode="auto">
              <a:xfrm>
                <a:off x="2880"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8" name="Line 2184"/>
              <p:cNvSpPr>
                <a:spLocks noChangeShapeType="1"/>
              </p:cNvSpPr>
              <p:nvPr/>
            </p:nvSpPr>
            <p:spPr bwMode="auto">
              <a:xfrm>
                <a:off x="3059"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89" name="Line 2185"/>
              <p:cNvSpPr>
                <a:spLocks noChangeShapeType="1"/>
              </p:cNvSpPr>
              <p:nvPr/>
            </p:nvSpPr>
            <p:spPr bwMode="auto">
              <a:xfrm>
                <a:off x="3052"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0" name="Line 2186"/>
              <p:cNvSpPr>
                <a:spLocks noChangeShapeType="1"/>
              </p:cNvSpPr>
              <p:nvPr/>
            </p:nvSpPr>
            <p:spPr bwMode="auto">
              <a:xfrm>
                <a:off x="2995"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1" name="Line 2187"/>
              <p:cNvSpPr>
                <a:spLocks noChangeShapeType="1"/>
              </p:cNvSpPr>
              <p:nvPr/>
            </p:nvSpPr>
            <p:spPr bwMode="auto">
              <a:xfrm>
                <a:off x="2988"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2" name="Line 2188"/>
              <p:cNvSpPr>
                <a:spLocks noChangeShapeType="1"/>
              </p:cNvSpPr>
              <p:nvPr/>
            </p:nvSpPr>
            <p:spPr bwMode="auto">
              <a:xfrm>
                <a:off x="2248"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3" name="Line 2189"/>
              <p:cNvSpPr>
                <a:spLocks noChangeShapeType="1"/>
              </p:cNvSpPr>
              <p:nvPr/>
            </p:nvSpPr>
            <p:spPr bwMode="auto">
              <a:xfrm>
                <a:off x="2242"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4" name="Line 2190"/>
              <p:cNvSpPr>
                <a:spLocks noChangeShapeType="1"/>
              </p:cNvSpPr>
              <p:nvPr/>
            </p:nvSpPr>
            <p:spPr bwMode="auto">
              <a:xfrm>
                <a:off x="3033"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5" name="Line 2191"/>
              <p:cNvSpPr>
                <a:spLocks noChangeShapeType="1"/>
              </p:cNvSpPr>
              <p:nvPr/>
            </p:nvSpPr>
            <p:spPr bwMode="auto">
              <a:xfrm>
                <a:off x="3027"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6" name="Line 2192"/>
              <p:cNvSpPr>
                <a:spLocks noChangeShapeType="1"/>
              </p:cNvSpPr>
              <p:nvPr/>
            </p:nvSpPr>
            <p:spPr bwMode="auto">
              <a:xfrm>
                <a:off x="2676"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7" name="Line 2193"/>
              <p:cNvSpPr>
                <a:spLocks noChangeShapeType="1"/>
              </p:cNvSpPr>
              <p:nvPr/>
            </p:nvSpPr>
            <p:spPr bwMode="auto">
              <a:xfrm>
                <a:off x="2669"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8" name="Line 2194"/>
              <p:cNvSpPr>
                <a:spLocks noChangeShapeType="1"/>
              </p:cNvSpPr>
              <p:nvPr/>
            </p:nvSpPr>
            <p:spPr bwMode="auto">
              <a:xfrm>
                <a:off x="2784"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399" name="Line 2195"/>
              <p:cNvSpPr>
                <a:spLocks noChangeShapeType="1"/>
              </p:cNvSpPr>
              <p:nvPr/>
            </p:nvSpPr>
            <p:spPr bwMode="auto">
              <a:xfrm>
                <a:off x="2778"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0" name="Line 2196"/>
              <p:cNvSpPr>
                <a:spLocks noChangeShapeType="1"/>
              </p:cNvSpPr>
              <p:nvPr/>
            </p:nvSpPr>
            <p:spPr bwMode="auto">
              <a:xfrm>
                <a:off x="2165"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1" name="Line 2197"/>
              <p:cNvSpPr>
                <a:spLocks noChangeShapeType="1"/>
              </p:cNvSpPr>
              <p:nvPr/>
            </p:nvSpPr>
            <p:spPr bwMode="auto">
              <a:xfrm>
                <a:off x="2159"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2" name="Line 2198"/>
              <p:cNvSpPr>
                <a:spLocks noChangeShapeType="1"/>
              </p:cNvSpPr>
              <p:nvPr/>
            </p:nvSpPr>
            <p:spPr bwMode="auto">
              <a:xfrm>
                <a:off x="2510"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3" name="Line 2199"/>
              <p:cNvSpPr>
                <a:spLocks noChangeShapeType="1"/>
              </p:cNvSpPr>
              <p:nvPr/>
            </p:nvSpPr>
            <p:spPr bwMode="auto">
              <a:xfrm>
                <a:off x="2503"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4" name="Line 2200"/>
              <p:cNvSpPr>
                <a:spLocks noChangeShapeType="1"/>
              </p:cNvSpPr>
              <p:nvPr/>
            </p:nvSpPr>
            <p:spPr bwMode="auto">
              <a:xfrm>
                <a:off x="3907"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5" name="Line 2201"/>
              <p:cNvSpPr>
                <a:spLocks noChangeShapeType="1"/>
              </p:cNvSpPr>
              <p:nvPr/>
            </p:nvSpPr>
            <p:spPr bwMode="auto">
              <a:xfrm>
                <a:off x="3901"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6" name="Line 2202"/>
              <p:cNvSpPr>
                <a:spLocks noChangeShapeType="1"/>
              </p:cNvSpPr>
              <p:nvPr/>
            </p:nvSpPr>
            <p:spPr bwMode="auto">
              <a:xfrm>
                <a:off x="3078"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7" name="Line 2203"/>
              <p:cNvSpPr>
                <a:spLocks noChangeShapeType="1"/>
              </p:cNvSpPr>
              <p:nvPr/>
            </p:nvSpPr>
            <p:spPr bwMode="auto">
              <a:xfrm>
                <a:off x="3071"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8" name="Line 2204"/>
              <p:cNvSpPr>
                <a:spLocks noChangeShapeType="1"/>
              </p:cNvSpPr>
              <p:nvPr/>
            </p:nvSpPr>
            <p:spPr bwMode="auto">
              <a:xfrm>
                <a:off x="2842"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09" name="Line 2205"/>
              <p:cNvSpPr>
                <a:spLocks noChangeShapeType="1"/>
              </p:cNvSpPr>
              <p:nvPr/>
            </p:nvSpPr>
            <p:spPr bwMode="auto">
              <a:xfrm>
                <a:off x="2835"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0" name="Line 2206"/>
              <p:cNvSpPr>
                <a:spLocks noChangeShapeType="1"/>
              </p:cNvSpPr>
              <p:nvPr/>
            </p:nvSpPr>
            <p:spPr bwMode="auto">
              <a:xfrm>
                <a:off x="2114"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1" name="Line 2207"/>
              <p:cNvSpPr>
                <a:spLocks noChangeShapeType="1"/>
              </p:cNvSpPr>
              <p:nvPr/>
            </p:nvSpPr>
            <p:spPr bwMode="auto">
              <a:xfrm>
                <a:off x="2108"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2" name="Line 2208"/>
              <p:cNvSpPr>
                <a:spLocks noChangeShapeType="1"/>
              </p:cNvSpPr>
              <p:nvPr/>
            </p:nvSpPr>
            <p:spPr bwMode="auto">
              <a:xfrm>
                <a:off x="2561"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3" name="Line 2209"/>
              <p:cNvSpPr>
                <a:spLocks noChangeShapeType="1"/>
              </p:cNvSpPr>
              <p:nvPr/>
            </p:nvSpPr>
            <p:spPr bwMode="auto">
              <a:xfrm>
                <a:off x="2555"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4" name="Line 2210"/>
              <p:cNvSpPr>
                <a:spLocks noChangeShapeType="1"/>
              </p:cNvSpPr>
              <p:nvPr/>
            </p:nvSpPr>
            <p:spPr bwMode="auto">
              <a:xfrm>
                <a:off x="3378"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5" name="Line 2211"/>
              <p:cNvSpPr>
                <a:spLocks noChangeShapeType="1"/>
              </p:cNvSpPr>
              <p:nvPr/>
            </p:nvSpPr>
            <p:spPr bwMode="auto">
              <a:xfrm>
                <a:off x="3371"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6" name="Line 2212"/>
              <p:cNvSpPr>
                <a:spLocks noChangeShapeType="1"/>
              </p:cNvSpPr>
              <p:nvPr/>
            </p:nvSpPr>
            <p:spPr bwMode="auto">
              <a:xfrm>
                <a:off x="2682"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7" name="Line 2213"/>
              <p:cNvSpPr>
                <a:spLocks noChangeShapeType="1"/>
              </p:cNvSpPr>
              <p:nvPr/>
            </p:nvSpPr>
            <p:spPr bwMode="auto">
              <a:xfrm>
                <a:off x="2676"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8" name="Line 2214"/>
              <p:cNvSpPr>
                <a:spLocks noChangeShapeType="1"/>
              </p:cNvSpPr>
              <p:nvPr/>
            </p:nvSpPr>
            <p:spPr bwMode="auto">
              <a:xfrm>
                <a:off x="194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419" name="Line 2215"/>
              <p:cNvSpPr>
                <a:spLocks noChangeShapeType="1"/>
              </p:cNvSpPr>
              <p:nvPr/>
            </p:nvSpPr>
            <p:spPr bwMode="auto">
              <a:xfrm>
                <a:off x="1935" y="2720"/>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3" name="Group 2216"/>
            <p:cNvGrpSpPr>
              <a:grpSpLocks/>
            </p:cNvGrpSpPr>
            <p:nvPr/>
          </p:nvGrpSpPr>
          <p:grpSpPr bwMode="auto">
            <a:xfrm>
              <a:off x="1414732" y="2144631"/>
              <a:ext cx="5214060" cy="2817855"/>
              <a:chOff x="729" y="1527"/>
              <a:chExt cx="3549" cy="1889"/>
            </a:xfrm>
          </p:grpSpPr>
          <p:sp>
            <p:nvSpPr>
              <p:cNvPr id="229020" name="Line 2217"/>
              <p:cNvSpPr>
                <a:spLocks noChangeShapeType="1"/>
              </p:cNvSpPr>
              <p:nvPr/>
            </p:nvSpPr>
            <p:spPr bwMode="auto">
              <a:xfrm>
                <a:off x="2497"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21" name="Line 2218"/>
              <p:cNvSpPr>
                <a:spLocks noChangeShapeType="1"/>
              </p:cNvSpPr>
              <p:nvPr/>
            </p:nvSpPr>
            <p:spPr bwMode="auto">
              <a:xfrm>
                <a:off x="2491"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22" name="Line 2219"/>
              <p:cNvSpPr>
                <a:spLocks noChangeShapeType="1"/>
              </p:cNvSpPr>
              <p:nvPr/>
            </p:nvSpPr>
            <p:spPr bwMode="auto">
              <a:xfrm>
                <a:off x="4271"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23" name="Line 2220"/>
              <p:cNvSpPr>
                <a:spLocks noChangeShapeType="1"/>
              </p:cNvSpPr>
              <p:nvPr/>
            </p:nvSpPr>
            <p:spPr bwMode="auto">
              <a:xfrm>
                <a:off x="4265"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24" name="Line 2221"/>
              <p:cNvSpPr>
                <a:spLocks noChangeShapeType="1"/>
              </p:cNvSpPr>
              <p:nvPr/>
            </p:nvSpPr>
            <p:spPr bwMode="auto">
              <a:xfrm>
                <a:off x="2561"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25" name="Line 2222"/>
              <p:cNvSpPr>
                <a:spLocks noChangeShapeType="1"/>
              </p:cNvSpPr>
              <p:nvPr/>
            </p:nvSpPr>
            <p:spPr bwMode="auto">
              <a:xfrm>
                <a:off x="2555"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26" name="Line 2223"/>
              <p:cNvSpPr>
                <a:spLocks noChangeShapeType="1"/>
              </p:cNvSpPr>
              <p:nvPr/>
            </p:nvSpPr>
            <p:spPr bwMode="auto">
              <a:xfrm>
                <a:off x="2918"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27" name="Line 2224"/>
              <p:cNvSpPr>
                <a:spLocks noChangeShapeType="1"/>
              </p:cNvSpPr>
              <p:nvPr/>
            </p:nvSpPr>
            <p:spPr bwMode="auto">
              <a:xfrm>
                <a:off x="2912"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28" name="Line 2225"/>
              <p:cNvSpPr>
                <a:spLocks noChangeShapeType="1"/>
              </p:cNvSpPr>
              <p:nvPr/>
            </p:nvSpPr>
            <p:spPr bwMode="auto">
              <a:xfrm>
                <a:off x="2835"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29" name="Line 2226"/>
              <p:cNvSpPr>
                <a:spLocks noChangeShapeType="1"/>
              </p:cNvSpPr>
              <p:nvPr/>
            </p:nvSpPr>
            <p:spPr bwMode="auto">
              <a:xfrm>
                <a:off x="2829"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0" name="Line 2227"/>
              <p:cNvSpPr>
                <a:spLocks noChangeShapeType="1"/>
              </p:cNvSpPr>
              <p:nvPr/>
            </p:nvSpPr>
            <p:spPr bwMode="auto">
              <a:xfrm>
                <a:off x="2797"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1" name="Line 2228"/>
              <p:cNvSpPr>
                <a:spLocks noChangeShapeType="1"/>
              </p:cNvSpPr>
              <p:nvPr/>
            </p:nvSpPr>
            <p:spPr bwMode="auto">
              <a:xfrm>
                <a:off x="2791"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2" name="Line 2229"/>
              <p:cNvSpPr>
                <a:spLocks noChangeShapeType="1"/>
              </p:cNvSpPr>
              <p:nvPr/>
            </p:nvSpPr>
            <p:spPr bwMode="auto">
              <a:xfrm>
                <a:off x="2350"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3" name="Line 2230"/>
              <p:cNvSpPr>
                <a:spLocks noChangeShapeType="1"/>
              </p:cNvSpPr>
              <p:nvPr/>
            </p:nvSpPr>
            <p:spPr bwMode="auto">
              <a:xfrm>
                <a:off x="2344"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4" name="Line 2231"/>
              <p:cNvSpPr>
                <a:spLocks noChangeShapeType="1"/>
              </p:cNvSpPr>
              <p:nvPr/>
            </p:nvSpPr>
            <p:spPr bwMode="auto">
              <a:xfrm>
                <a:off x="2625"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5" name="Line 2232"/>
              <p:cNvSpPr>
                <a:spLocks noChangeShapeType="1"/>
              </p:cNvSpPr>
              <p:nvPr/>
            </p:nvSpPr>
            <p:spPr bwMode="auto">
              <a:xfrm>
                <a:off x="2618"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6" name="Line 2233"/>
              <p:cNvSpPr>
                <a:spLocks noChangeShapeType="1"/>
              </p:cNvSpPr>
              <p:nvPr/>
            </p:nvSpPr>
            <p:spPr bwMode="auto">
              <a:xfrm>
                <a:off x="234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7" name="Line 2234"/>
              <p:cNvSpPr>
                <a:spLocks noChangeShapeType="1"/>
              </p:cNvSpPr>
              <p:nvPr/>
            </p:nvSpPr>
            <p:spPr bwMode="auto">
              <a:xfrm>
                <a:off x="2338"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8" name="Line 2235"/>
              <p:cNvSpPr>
                <a:spLocks noChangeShapeType="1"/>
              </p:cNvSpPr>
              <p:nvPr/>
            </p:nvSpPr>
            <p:spPr bwMode="auto">
              <a:xfrm>
                <a:off x="1980"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39" name="Line 2236"/>
              <p:cNvSpPr>
                <a:spLocks noChangeShapeType="1"/>
              </p:cNvSpPr>
              <p:nvPr/>
            </p:nvSpPr>
            <p:spPr bwMode="auto">
              <a:xfrm>
                <a:off x="1974"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0" name="Line 2237"/>
              <p:cNvSpPr>
                <a:spLocks noChangeShapeType="1"/>
              </p:cNvSpPr>
              <p:nvPr/>
            </p:nvSpPr>
            <p:spPr bwMode="auto">
              <a:xfrm>
                <a:off x="3257"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1" name="Line 2238"/>
              <p:cNvSpPr>
                <a:spLocks noChangeShapeType="1"/>
              </p:cNvSpPr>
              <p:nvPr/>
            </p:nvSpPr>
            <p:spPr bwMode="auto">
              <a:xfrm>
                <a:off x="3250"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2" name="Line 2239"/>
              <p:cNvSpPr>
                <a:spLocks noChangeShapeType="1"/>
              </p:cNvSpPr>
              <p:nvPr/>
            </p:nvSpPr>
            <p:spPr bwMode="auto">
              <a:xfrm>
                <a:off x="283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3" name="Line 2240"/>
              <p:cNvSpPr>
                <a:spLocks noChangeShapeType="1"/>
              </p:cNvSpPr>
              <p:nvPr/>
            </p:nvSpPr>
            <p:spPr bwMode="auto">
              <a:xfrm>
                <a:off x="282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4" name="Line 2241"/>
              <p:cNvSpPr>
                <a:spLocks noChangeShapeType="1"/>
              </p:cNvSpPr>
              <p:nvPr/>
            </p:nvSpPr>
            <p:spPr bwMode="auto">
              <a:xfrm>
                <a:off x="2555"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5" name="Line 2242"/>
              <p:cNvSpPr>
                <a:spLocks noChangeShapeType="1"/>
              </p:cNvSpPr>
              <p:nvPr/>
            </p:nvSpPr>
            <p:spPr bwMode="auto">
              <a:xfrm>
                <a:off x="2548"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6" name="Line 2243"/>
              <p:cNvSpPr>
                <a:spLocks noChangeShapeType="1"/>
              </p:cNvSpPr>
              <p:nvPr/>
            </p:nvSpPr>
            <p:spPr bwMode="auto">
              <a:xfrm>
                <a:off x="1131"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7" name="Line 2244"/>
              <p:cNvSpPr>
                <a:spLocks noChangeShapeType="1"/>
              </p:cNvSpPr>
              <p:nvPr/>
            </p:nvSpPr>
            <p:spPr bwMode="auto">
              <a:xfrm>
                <a:off x="1125"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8" name="Line 2245"/>
              <p:cNvSpPr>
                <a:spLocks noChangeShapeType="1"/>
              </p:cNvSpPr>
              <p:nvPr/>
            </p:nvSpPr>
            <p:spPr bwMode="auto">
              <a:xfrm>
                <a:off x="3448"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49" name="Line 2246"/>
              <p:cNvSpPr>
                <a:spLocks noChangeShapeType="1"/>
              </p:cNvSpPr>
              <p:nvPr/>
            </p:nvSpPr>
            <p:spPr bwMode="auto">
              <a:xfrm>
                <a:off x="3442"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0" name="Line 2247"/>
              <p:cNvSpPr>
                <a:spLocks noChangeShapeType="1"/>
              </p:cNvSpPr>
              <p:nvPr/>
            </p:nvSpPr>
            <p:spPr bwMode="auto">
              <a:xfrm>
                <a:off x="2976"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1" name="Line 2248"/>
              <p:cNvSpPr>
                <a:spLocks noChangeShapeType="1"/>
              </p:cNvSpPr>
              <p:nvPr/>
            </p:nvSpPr>
            <p:spPr bwMode="auto">
              <a:xfrm>
                <a:off x="2969"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2" name="Line 2249"/>
              <p:cNvSpPr>
                <a:spLocks noChangeShapeType="1"/>
              </p:cNvSpPr>
              <p:nvPr/>
            </p:nvSpPr>
            <p:spPr bwMode="auto">
              <a:xfrm>
                <a:off x="2395"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3" name="Line 2250"/>
              <p:cNvSpPr>
                <a:spLocks noChangeShapeType="1"/>
              </p:cNvSpPr>
              <p:nvPr/>
            </p:nvSpPr>
            <p:spPr bwMode="auto">
              <a:xfrm>
                <a:off x="2389"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4" name="Line 2251"/>
              <p:cNvSpPr>
                <a:spLocks noChangeShapeType="1"/>
              </p:cNvSpPr>
              <p:nvPr/>
            </p:nvSpPr>
            <p:spPr bwMode="auto">
              <a:xfrm>
                <a:off x="2235"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5" name="Line 2252"/>
              <p:cNvSpPr>
                <a:spLocks noChangeShapeType="1"/>
              </p:cNvSpPr>
              <p:nvPr/>
            </p:nvSpPr>
            <p:spPr bwMode="auto">
              <a:xfrm>
                <a:off x="2229"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6" name="Line 2253"/>
              <p:cNvSpPr>
                <a:spLocks noChangeShapeType="1"/>
              </p:cNvSpPr>
              <p:nvPr/>
            </p:nvSpPr>
            <p:spPr bwMode="auto">
              <a:xfrm>
                <a:off x="2599"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7" name="Line 2254"/>
              <p:cNvSpPr>
                <a:spLocks noChangeShapeType="1"/>
              </p:cNvSpPr>
              <p:nvPr/>
            </p:nvSpPr>
            <p:spPr bwMode="auto">
              <a:xfrm>
                <a:off x="2593"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8" name="Line 2255"/>
              <p:cNvSpPr>
                <a:spLocks noChangeShapeType="1"/>
              </p:cNvSpPr>
              <p:nvPr/>
            </p:nvSpPr>
            <p:spPr bwMode="auto">
              <a:xfrm>
                <a:off x="2369"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59" name="Line 2256"/>
              <p:cNvSpPr>
                <a:spLocks noChangeShapeType="1"/>
              </p:cNvSpPr>
              <p:nvPr/>
            </p:nvSpPr>
            <p:spPr bwMode="auto">
              <a:xfrm>
                <a:off x="2363"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0" name="Line 2257"/>
              <p:cNvSpPr>
                <a:spLocks noChangeShapeType="1"/>
              </p:cNvSpPr>
              <p:nvPr/>
            </p:nvSpPr>
            <p:spPr bwMode="auto">
              <a:xfrm>
                <a:off x="2306"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1" name="Line 2258"/>
              <p:cNvSpPr>
                <a:spLocks noChangeShapeType="1"/>
              </p:cNvSpPr>
              <p:nvPr/>
            </p:nvSpPr>
            <p:spPr bwMode="auto">
              <a:xfrm>
                <a:off x="2299"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2" name="Line 2259"/>
              <p:cNvSpPr>
                <a:spLocks noChangeShapeType="1"/>
              </p:cNvSpPr>
              <p:nvPr/>
            </p:nvSpPr>
            <p:spPr bwMode="auto">
              <a:xfrm>
                <a:off x="1278"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3" name="Line 2260"/>
              <p:cNvSpPr>
                <a:spLocks noChangeShapeType="1"/>
              </p:cNvSpPr>
              <p:nvPr/>
            </p:nvSpPr>
            <p:spPr bwMode="auto">
              <a:xfrm>
                <a:off x="1272"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4" name="Line 2261"/>
              <p:cNvSpPr>
                <a:spLocks noChangeShapeType="1"/>
              </p:cNvSpPr>
              <p:nvPr/>
            </p:nvSpPr>
            <p:spPr bwMode="auto">
              <a:xfrm>
                <a:off x="2893"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5" name="Line 2262"/>
              <p:cNvSpPr>
                <a:spLocks noChangeShapeType="1"/>
              </p:cNvSpPr>
              <p:nvPr/>
            </p:nvSpPr>
            <p:spPr bwMode="auto">
              <a:xfrm>
                <a:off x="2886"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6" name="Line 2263"/>
              <p:cNvSpPr>
                <a:spLocks noChangeShapeType="1"/>
              </p:cNvSpPr>
              <p:nvPr/>
            </p:nvSpPr>
            <p:spPr bwMode="auto">
              <a:xfrm>
                <a:off x="2312"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7" name="Line 2264"/>
              <p:cNvSpPr>
                <a:spLocks noChangeShapeType="1"/>
              </p:cNvSpPr>
              <p:nvPr/>
            </p:nvSpPr>
            <p:spPr bwMode="auto">
              <a:xfrm>
                <a:off x="2306"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8" name="Line 2265"/>
              <p:cNvSpPr>
                <a:spLocks noChangeShapeType="1"/>
              </p:cNvSpPr>
              <p:nvPr/>
            </p:nvSpPr>
            <p:spPr bwMode="auto">
              <a:xfrm>
                <a:off x="2657"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69" name="Line 2266"/>
              <p:cNvSpPr>
                <a:spLocks noChangeShapeType="1"/>
              </p:cNvSpPr>
              <p:nvPr/>
            </p:nvSpPr>
            <p:spPr bwMode="auto">
              <a:xfrm>
                <a:off x="2650"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0" name="Line 2267"/>
              <p:cNvSpPr>
                <a:spLocks noChangeShapeType="1"/>
              </p:cNvSpPr>
              <p:nvPr/>
            </p:nvSpPr>
            <p:spPr bwMode="auto">
              <a:xfrm>
                <a:off x="2637"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1" name="Line 2268"/>
              <p:cNvSpPr>
                <a:spLocks noChangeShapeType="1"/>
              </p:cNvSpPr>
              <p:nvPr/>
            </p:nvSpPr>
            <p:spPr bwMode="auto">
              <a:xfrm>
                <a:off x="2631"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2" name="Line 2269"/>
              <p:cNvSpPr>
                <a:spLocks noChangeShapeType="1"/>
              </p:cNvSpPr>
              <p:nvPr/>
            </p:nvSpPr>
            <p:spPr bwMode="auto">
              <a:xfrm>
                <a:off x="3576"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3" name="Line 2270"/>
              <p:cNvSpPr>
                <a:spLocks noChangeShapeType="1"/>
              </p:cNvSpPr>
              <p:nvPr/>
            </p:nvSpPr>
            <p:spPr bwMode="auto">
              <a:xfrm>
                <a:off x="3569" y="337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4" name="Line 2271"/>
              <p:cNvSpPr>
                <a:spLocks noChangeShapeType="1"/>
              </p:cNvSpPr>
              <p:nvPr/>
            </p:nvSpPr>
            <p:spPr bwMode="auto">
              <a:xfrm>
                <a:off x="2880"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5" name="Line 2272"/>
              <p:cNvSpPr>
                <a:spLocks noChangeShapeType="1"/>
              </p:cNvSpPr>
              <p:nvPr/>
            </p:nvSpPr>
            <p:spPr bwMode="auto">
              <a:xfrm>
                <a:off x="2874" y="15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6" name="Line 2273"/>
              <p:cNvSpPr>
                <a:spLocks noChangeShapeType="1"/>
              </p:cNvSpPr>
              <p:nvPr/>
            </p:nvSpPr>
            <p:spPr bwMode="auto">
              <a:xfrm>
                <a:off x="3135"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7" name="Line 2274"/>
              <p:cNvSpPr>
                <a:spLocks noChangeShapeType="1"/>
              </p:cNvSpPr>
              <p:nvPr/>
            </p:nvSpPr>
            <p:spPr bwMode="auto">
              <a:xfrm>
                <a:off x="3129"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8" name="Line 2275"/>
              <p:cNvSpPr>
                <a:spLocks noChangeShapeType="1"/>
              </p:cNvSpPr>
              <p:nvPr/>
            </p:nvSpPr>
            <p:spPr bwMode="auto">
              <a:xfrm>
                <a:off x="2931"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79" name="Line 2276"/>
              <p:cNvSpPr>
                <a:spLocks noChangeShapeType="1"/>
              </p:cNvSpPr>
              <p:nvPr/>
            </p:nvSpPr>
            <p:spPr bwMode="auto">
              <a:xfrm>
                <a:off x="2925"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0" name="Line 2277"/>
              <p:cNvSpPr>
                <a:spLocks noChangeShapeType="1"/>
              </p:cNvSpPr>
              <p:nvPr/>
            </p:nvSpPr>
            <p:spPr bwMode="auto">
              <a:xfrm>
                <a:off x="2229"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1" name="Line 2278"/>
              <p:cNvSpPr>
                <a:spLocks noChangeShapeType="1"/>
              </p:cNvSpPr>
              <p:nvPr/>
            </p:nvSpPr>
            <p:spPr bwMode="auto">
              <a:xfrm>
                <a:off x="2223" y="250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2" name="Line 2279"/>
              <p:cNvSpPr>
                <a:spLocks noChangeShapeType="1"/>
              </p:cNvSpPr>
              <p:nvPr/>
            </p:nvSpPr>
            <p:spPr bwMode="auto">
              <a:xfrm>
                <a:off x="2389"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3" name="Line 2280"/>
              <p:cNvSpPr>
                <a:spLocks noChangeShapeType="1"/>
              </p:cNvSpPr>
              <p:nvPr/>
            </p:nvSpPr>
            <p:spPr bwMode="auto">
              <a:xfrm>
                <a:off x="2382"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4" name="Line 2281"/>
              <p:cNvSpPr>
                <a:spLocks noChangeShapeType="1"/>
              </p:cNvSpPr>
              <p:nvPr/>
            </p:nvSpPr>
            <p:spPr bwMode="auto">
              <a:xfrm>
                <a:off x="1967"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5" name="Line 2282"/>
              <p:cNvSpPr>
                <a:spLocks noChangeShapeType="1"/>
              </p:cNvSpPr>
              <p:nvPr/>
            </p:nvSpPr>
            <p:spPr bwMode="auto">
              <a:xfrm>
                <a:off x="1961"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6" name="Line 2283"/>
              <p:cNvSpPr>
                <a:spLocks noChangeShapeType="1"/>
              </p:cNvSpPr>
              <p:nvPr/>
            </p:nvSpPr>
            <p:spPr bwMode="auto">
              <a:xfrm>
                <a:off x="2491"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7" name="Line 2284"/>
              <p:cNvSpPr>
                <a:spLocks noChangeShapeType="1"/>
              </p:cNvSpPr>
              <p:nvPr/>
            </p:nvSpPr>
            <p:spPr bwMode="auto">
              <a:xfrm>
                <a:off x="2484"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8" name="Line 2285"/>
              <p:cNvSpPr>
                <a:spLocks noChangeShapeType="1"/>
              </p:cNvSpPr>
              <p:nvPr/>
            </p:nvSpPr>
            <p:spPr bwMode="auto">
              <a:xfrm>
                <a:off x="2593"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89" name="Line 2286"/>
              <p:cNvSpPr>
                <a:spLocks noChangeShapeType="1"/>
              </p:cNvSpPr>
              <p:nvPr/>
            </p:nvSpPr>
            <p:spPr bwMode="auto">
              <a:xfrm>
                <a:off x="2586"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0" name="Line 2287"/>
              <p:cNvSpPr>
                <a:spLocks noChangeShapeType="1"/>
              </p:cNvSpPr>
              <p:nvPr/>
            </p:nvSpPr>
            <p:spPr bwMode="auto">
              <a:xfrm>
                <a:off x="2421"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1" name="Line 2288"/>
              <p:cNvSpPr>
                <a:spLocks noChangeShapeType="1"/>
              </p:cNvSpPr>
              <p:nvPr/>
            </p:nvSpPr>
            <p:spPr bwMode="auto">
              <a:xfrm>
                <a:off x="2414"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2" name="Line 2289"/>
              <p:cNvSpPr>
                <a:spLocks noChangeShapeType="1"/>
              </p:cNvSpPr>
              <p:nvPr/>
            </p:nvSpPr>
            <p:spPr bwMode="auto">
              <a:xfrm>
                <a:off x="167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3" name="Line 2290"/>
              <p:cNvSpPr>
                <a:spLocks noChangeShapeType="1"/>
              </p:cNvSpPr>
              <p:nvPr/>
            </p:nvSpPr>
            <p:spPr bwMode="auto">
              <a:xfrm>
                <a:off x="1667"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4" name="Line 2291"/>
              <p:cNvSpPr>
                <a:spLocks noChangeShapeType="1"/>
              </p:cNvSpPr>
              <p:nvPr/>
            </p:nvSpPr>
            <p:spPr bwMode="auto">
              <a:xfrm>
                <a:off x="2599"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5" name="Line 2292"/>
              <p:cNvSpPr>
                <a:spLocks noChangeShapeType="1"/>
              </p:cNvSpPr>
              <p:nvPr/>
            </p:nvSpPr>
            <p:spPr bwMode="auto">
              <a:xfrm>
                <a:off x="2593"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6" name="Line 2293"/>
              <p:cNvSpPr>
                <a:spLocks noChangeShapeType="1"/>
              </p:cNvSpPr>
              <p:nvPr/>
            </p:nvSpPr>
            <p:spPr bwMode="auto">
              <a:xfrm>
                <a:off x="2535"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7" name="Line 2294"/>
              <p:cNvSpPr>
                <a:spLocks noChangeShapeType="1"/>
              </p:cNvSpPr>
              <p:nvPr/>
            </p:nvSpPr>
            <p:spPr bwMode="auto">
              <a:xfrm>
                <a:off x="2529"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8" name="Line 2295"/>
              <p:cNvSpPr>
                <a:spLocks noChangeShapeType="1"/>
              </p:cNvSpPr>
              <p:nvPr/>
            </p:nvSpPr>
            <p:spPr bwMode="auto">
              <a:xfrm>
                <a:off x="2465"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99" name="Line 2296"/>
              <p:cNvSpPr>
                <a:spLocks noChangeShapeType="1"/>
              </p:cNvSpPr>
              <p:nvPr/>
            </p:nvSpPr>
            <p:spPr bwMode="auto">
              <a:xfrm>
                <a:off x="2459"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0" name="Line 2297"/>
              <p:cNvSpPr>
                <a:spLocks noChangeShapeType="1"/>
              </p:cNvSpPr>
              <p:nvPr/>
            </p:nvSpPr>
            <p:spPr bwMode="auto">
              <a:xfrm>
                <a:off x="2350"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1" name="Line 2298"/>
              <p:cNvSpPr>
                <a:spLocks noChangeShapeType="1"/>
              </p:cNvSpPr>
              <p:nvPr/>
            </p:nvSpPr>
            <p:spPr bwMode="auto">
              <a:xfrm>
                <a:off x="2344"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2" name="Line 2299"/>
              <p:cNvSpPr>
                <a:spLocks noChangeShapeType="1"/>
              </p:cNvSpPr>
              <p:nvPr/>
            </p:nvSpPr>
            <p:spPr bwMode="auto">
              <a:xfrm>
                <a:off x="2101"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3" name="Line 2300"/>
              <p:cNvSpPr>
                <a:spLocks noChangeShapeType="1"/>
              </p:cNvSpPr>
              <p:nvPr/>
            </p:nvSpPr>
            <p:spPr bwMode="auto">
              <a:xfrm>
                <a:off x="2095"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4" name="Line 2301"/>
              <p:cNvSpPr>
                <a:spLocks noChangeShapeType="1"/>
              </p:cNvSpPr>
              <p:nvPr/>
            </p:nvSpPr>
            <p:spPr bwMode="auto">
              <a:xfrm>
                <a:off x="2708"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5" name="Line 2302"/>
              <p:cNvSpPr>
                <a:spLocks noChangeShapeType="1"/>
              </p:cNvSpPr>
              <p:nvPr/>
            </p:nvSpPr>
            <p:spPr bwMode="auto">
              <a:xfrm>
                <a:off x="2701"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6" name="Line 2303"/>
              <p:cNvSpPr>
                <a:spLocks noChangeShapeType="1"/>
              </p:cNvSpPr>
              <p:nvPr/>
            </p:nvSpPr>
            <p:spPr bwMode="auto">
              <a:xfrm>
                <a:off x="2082"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7" name="Line 2304"/>
              <p:cNvSpPr>
                <a:spLocks noChangeShapeType="1"/>
              </p:cNvSpPr>
              <p:nvPr/>
            </p:nvSpPr>
            <p:spPr bwMode="auto">
              <a:xfrm>
                <a:off x="2076"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8" name="Line 2305"/>
              <p:cNvSpPr>
                <a:spLocks noChangeShapeType="1"/>
              </p:cNvSpPr>
              <p:nvPr/>
            </p:nvSpPr>
            <p:spPr bwMode="auto">
              <a:xfrm>
                <a:off x="3059"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09" name="Line 2306"/>
              <p:cNvSpPr>
                <a:spLocks noChangeShapeType="1"/>
              </p:cNvSpPr>
              <p:nvPr/>
            </p:nvSpPr>
            <p:spPr bwMode="auto">
              <a:xfrm>
                <a:off x="3052"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0" name="Line 2307"/>
              <p:cNvSpPr>
                <a:spLocks noChangeShapeType="1"/>
              </p:cNvSpPr>
              <p:nvPr/>
            </p:nvSpPr>
            <p:spPr bwMode="auto">
              <a:xfrm>
                <a:off x="2204"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1" name="Line 2308"/>
              <p:cNvSpPr>
                <a:spLocks noChangeShapeType="1"/>
              </p:cNvSpPr>
              <p:nvPr/>
            </p:nvSpPr>
            <p:spPr bwMode="auto">
              <a:xfrm>
                <a:off x="2197"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2" name="Line 2309"/>
              <p:cNvSpPr>
                <a:spLocks noChangeShapeType="1"/>
              </p:cNvSpPr>
              <p:nvPr/>
            </p:nvSpPr>
            <p:spPr bwMode="auto">
              <a:xfrm>
                <a:off x="2018"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3" name="Line 2310"/>
              <p:cNvSpPr>
                <a:spLocks noChangeShapeType="1"/>
              </p:cNvSpPr>
              <p:nvPr/>
            </p:nvSpPr>
            <p:spPr bwMode="auto">
              <a:xfrm>
                <a:off x="2012"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4" name="Line 2311"/>
              <p:cNvSpPr>
                <a:spLocks noChangeShapeType="1"/>
              </p:cNvSpPr>
              <p:nvPr/>
            </p:nvSpPr>
            <p:spPr bwMode="auto">
              <a:xfrm>
                <a:off x="2050"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5" name="Line 2312"/>
              <p:cNvSpPr>
                <a:spLocks noChangeShapeType="1"/>
              </p:cNvSpPr>
              <p:nvPr/>
            </p:nvSpPr>
            <p:spPr bwMode="auto">
              <a:xfrm>
                <a:off x="2044"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6" name="Line 2313"/>
              <p:cNvSpPr>
                <a:spLocks noChangeShapeType="1"/>
              </p:cNvSpPr>
              <p:nvPr/>
            </p:nvSpPr>
            <p:spPr bwMode="auto">
              <a:xfrm>
                <a:off x="1961"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7" name="Line 2314"/>
              <p:cNvSpPr>
                <a:spLocks noChangeShapeType="1"/>
              </p:cNvSpPr>
              <p:nvPr/>
            </p:nvSpPr>
            <p:spPr bwMode="auto">
              <a:xfrm>
                <a:off x="1955" y="20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8" name="Line 2315"/>
              <p:cNvSpPr>
                <a:spLocks noChangeShapeType="1"/>
              </p:cNvSpPr>
              <p:nvPr/>
            </p:nvSpPr>
            <p:spPr bwMode="auto">
              <a:xfrm>
                <a:off x="2184"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19" name="Line 2316"/>
              <p:cNvSpPr>
                <a:spLocks noChangeShapeType="1"/>
              </p:cNvSpPr>
              <p:nvPr/>
            </p:nvSpPr>
            <p:spPr bwMode="auto">
              <a:xfrm>
                <a:off x="2178"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0" name="Line 2317"/>
              <p:cNvSpPr>
                <a:spLocks noChangeShapeType="1"/>
              </p:cNvSpPr>
              <p:nvPr/>
            </p:nvSpPr>
            <p:spPr bwMode="auto">
              <a:xfrm>
                <a:off x="2293"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1" name="Line 2318"/>
              <p:cNvSpPr>
                <a:spLocks noChangeShapeType="1"/>
              </p:cNvSpPr>
              <p:nvPr/>
            </p:nvSpPr>
            <p:spPr bwMode="auto">
              <a:xfrm>
                <a:off x="2286"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2" name="Line 2319"/>
              <p:cNvSpPr>
                <a:spLocks noChangeShapeType="1"/>
              </p:cNvSpPr>
              <p:nvPr/>
            </p:nvSpPr>
            <p:spPr bwMode="auto">
              <a:xfrm>
                <a:off x="2446"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3" name="Line 2320"/>
              <p:cNvSpPr>
                <a:spLocks noChangeShapeType="1"/>
              </p:cNvSpPr>
              <p:nvPr/>
            </p:nvSpPr>
            <p:spPr bwMode="auto">
              <a:xfrm>
                <a:off x="2440"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4" name="Line 2321"/>
              <p:cNvSpPr>
                <a:spLocks noChangeShapeType="1"/>
              </p:cNvSpPr>
              <p:nvPr/>
            </p:nvSpPr>
            <p:spPr bwMode="auto">
              <a:xfrm>
                <a:off x="2172"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5" name="Line 2322"/>
              <p:cNvSpPr>
                <a:spLocks noChangeShapeType="1"/>
              </p:cNvSpPr>
              <p:nvPr/>
            </p:nvSpPr>
            <p:spPr bwMode="auto">
              <a:xfrm>
                <a:off x="2165"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6" name="Line 2323"/>
              <p:cNvSpPr>
                <a:spLocks noChangeShapeType="1"/>
              </p:cNvSpPr>
              <p:nvPr/>
            </p:nvSpPr>
            <p:spPr bwMode="auto">
              <a:xfrm>
                <a:off x="3901"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7" name="Line 2324"/>
              <p:cNvSpPr>
                <a:spLocks noChangeShapeType="1"/>
              </p:cNvSpPr>
              <p:nvPr/>
            </p:nvSpPr>
            <p:spPr bwMode="auto">
              <a:xfrm>
                <a:off x="3895"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8" name="Line 2325"/>
              <p:cNvSpPr>
                <a:spLocks noChangeShapeType="1"/>
              </p:cNvSpPr>
              <p:nvPr/>
            </p:nvSpPr>
            <p:spPr bwMode="auto">
              <a:xfrm>
                <a:off x="2969"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29" name="Line 2326"/>
              <p:cNvSpPr>
                <a:spLocks noChangeShapeType="1"/>
              </p:cNvSpPr>
              <p:nvPr/>
            </p:nvSpPr>
            <p:spPr bwMode="auto">
              <a:xfrm>
                <a:off x="2963"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0" name="Line 2327"/>
              <p:cNvSpPr>
                <a:spLocks noChangeShapeType="1"/>
              </p:cNvSpPr>
              <p:nvPr/>
            </p:nvSpPr>
            <p:spPr bwMode="auto">
              <a:xfrm>
                <a:off x="2988"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1" name="Line 2328"/>
              <p:cNvSpPr>
                <a:spLocks noChangeShapeType="1"/>
              </p:cNvSpPr>
              <p:nvPr/>
            </p:nvSpPr>
            <p:spPr bwMode="auto">
              <a:xfrm>
                <a:off x="2982"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2" name="Line 2329"/>
              <p:cNvSpPr>
                <a:spLocks noChangeShapeType="1"/>
              </p:cNvSpPr>
              <p:nvPr/>
            </p:nvSpPr>
            <p:spPr bwMode="auto">
              <a:xfrm>
                <a:off x="2606"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3" name="Line 2330"/>
              <p:cNvSpPr>
                <a:spLocks noChangeShapeType="1"/>
              </p:cNvSpPr>
              <p:nvPr/>
            </p:nvSpPr>
            <p:spPr bwMode="auto">
              <a:xfrm>
                <a:off x="2599"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4" name="Line 2331"/>
              <p:cNvSpPr>
                <a:spLocks noChangeShapeType="1"/>
              </p:cNvSpPr>
              <p:nvPr/>
            </p:nvSpPr>
            <p:spPr bwMode="auto">
              <a:xfrm>
                <a:off x="2886"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5" name="Line 2332"/>
              <p:cNvSpPr>
                <a:spLocks noChangeShapeType="1"/>
              </p:cNvSpPr>
              <p:nvPr/>
            </p:nvSpPr>
            <p:spPr bwMode="auto">
              <a:xfrm>
                <a:off x="2880"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6" name="Line 2333"/>
              <p:cNvSpPr>
                <a:spLocks noChangeShapeType="1"/>
              </p:cNvSpPr>
              <p:nvPr/>
            </p:nvSpPr>
            <p:spPr bwMode="auto">
              <a:xfrm>
                <a:off x="2535"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7" name="Line 2334"/>
              <p:cNvSpPr>
                <a:spLocks noChangeShapeType="1"/>
              </p:cNvSpPr>
              <p:nvPr/>
            </p:nvSpPr>
            <p:spPr bwMode="auto">
              <a:xfrm>
                <a:off x="2529"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8" name="Line 2335"/>
              <p:cNvSpPr>
                <a:spLocks noChangeShapeType="1"/>
              </p:cNvSpPr>
              <p:nvPr/>
            </p:nvSpPr>
            <p:spPr bwMode="auto">
              <a:xfrm>
                <a:off x="2733"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39" name="Line 2336"/>
              <p:cNvSpPr>
                <a:spLocks noChangeShapeType="1"/>
              </p:cNvSpPr>
              <p:nvPr/>
            </p:nvSpPr>
            <p:spPr bwMode="auto">
              <a:xfrm>
                <a:off x="2727"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0" name="Line 2337"/>
              <p:cNvSpPr>
                <a:spLocks noChangeShapeType="1"/>
              </p:cNvSpPr>
              <p:nvPr/>
            </p:nvSpPr>
            <p:spPr bwMode="auto">
              <a:xfrm>
                <a:off x="327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1" name="Line 2338"/>
              <p:cNvSpPr>
                <a:spLocks noChangeShapeType="1"/>
              </p:cNvSpPr>
              <p:nvPr/>
            </p:nvSpPr>
            <p:spPr bwMode="auto">
              <a:xfrm>
                <a:off x="326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2" name="Line 2339"/>
              <p:cNvSpPr>
                <a:spLocks noChangeShapeType="1"/>
              </p:cNvSpPr>
              <p:nvPr/>
            </p:nvSpPr>
            <p:spPr bwMode="auto">
              <a:xfrm>
                <a:off x="2950"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3" name="Line 2340"/>
              <p:cNvSpPr>
                <a:spLocks noChangeShapeType="1"/>
              </p:cNvSpPr>
              <p:nvPr/>
            </p:nvSpPr>
            <p:spPr bwMode="auto">
              <a:xfrm>
                <a:off x="2944"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4" name="Line 2341"/>
              <p:cNvSpPr>
                <a:spLocks noChangeShapeType="1"/>
              </p:cNvSpPr>
              <p:nvPr/>
            </p:nvSpPr>
            <p:spPr bwMode="auto">
              <a:xfrm>
                <a:off x="3716"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5" name="Line 2342"/>
              <p:cNvSpPr>
                <a:spLocks noChangeShapeType="1"/>
              </p:cNvSpPr>
              <p:nvPr/>
            </p:nvSpPr>
            <p:spPr bwMode="auto">
              <a:xfrm>
                <a:off x="3710" y="15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6" name="Line 2343"/>
              <p:cNvSpPr>
                <a:spLocks noChangeShapeType="1"/>
              </p:cNvSpPr>
              <p:nvPr/>
            </p:nvSpPr>
            <p:spPr bwMode="auto">
              <a:xfrm>
                <a:off x="2191"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7" name="Line 2344"/>
              <p:cNvSpPr>
                <a:spLocks noChangeShapeType="1"/>
              </p:cNvSpPr>
              <p:nvPr/>
            </p:nvSpPr>
            <p:spPr bwMode="auto">
              <a:xfrm>
                <a:off x="2184"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8" name="Line 2345"/>
              <p:cNvSpPr>
                <a:spLocks noChangeShapeType="1"/>
              </p:cNvSpPr>
              <p:nvPr/>
            </p:nvSpPr>
            <p:spPr bwMode="auto">
              <a:xfrm>
                <a:off x="2510"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49" name="Line 2346"/>
              <p:cNvSpPr>
                <a:spLocks noChangeShapeType="1"/>
              </p:cNvSpPr>
              <p:nvPr/>
            </p:nvSpPr>
            <p:spPr bwMode="auto">
              <a:xfrm>
                <a:off x="2503"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0" name="Line 2347"/>
              <p:cNvSpPr>
                <a:spLocks noChangeShapeType="1"/>
              </p:cNvSpPr>
              <p:nvPr/>
            </p:nvSpPr>
            <p:spPr bwMode="auto">
              <a:xfrm>
                <a:off x="2472"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1" name="Line 2348"/>
              <p:cNvSpPr>
                <a:spLocks noChangeShapeType="1"/>
              </p:cNvSpPr>
              <p:nvPr/>
            </p:nvSpPr>
            <p:spPr bwMode="auto">
              <a:xfrm>
                <a:off x="2465"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2" name="Line 2349"/>
              <p:cNvSpPr>
                <a:spLocks noChangeShapeType="1"/>
              </p:cNvSpPr>
              <p:nvPr/>
            </p:nvSpPr>
            <p:spPr bwMode="auto">
              <a:xfrm>
                <a:off x="3027" y="34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3" name="Line 2350"/>
              <p:cNvSpPr>
                <a:spLocks noChangeShapeType="1"/>
              </p:cNvSpPr>
              <p:nvPr/>
            </p:nvSpPr>
            <p:spPr bwMode="auto">
              <a:xfrm>
                <a:off x="3020" y="340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4" name="Line 2351"/>
              <p:cNvSpPr>
                <a:spLocks noChangeShapeType="1"/>
              </p:cNvSpPr>
              <p:nvPr/>
            </p:nvSpPr>
            <p:spPr bwMode="auto">
              <a:xfrm>
                <a:off x="2657"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5" name="Line 2352"/>
              <p:cNvSpPr>
                <a:spLocks noChangeShapeType="1"/>
              </p:cNvSpPr>
              <p:nvPr/>
            </p:nvSpPr>
            <p:spPr bwMode="auto">
              <a:xfrm>
                <a:off x="2650"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6" name="Line 2353"/>
              <p:cNvSpPr>
                <a:spLocks noChangeShapeType="1"/>
              </p:cNvSpPr>
              <p:nvPr/>
            </p:nvSpPr>
            <p:spPr bwMode="auto">
              <a:xfrm>
                <a:off x="3314"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7" name="Line 2354"/>
              <p:cNvSpPr>
                <a:spLocks noChangeShapeType="1"/>
              </p:cNvSpPr>
              <p:nvPr/>
            </p:nvSpPr>
            <p:spPr bwMode="auto">
              <a:xfrm>
                <a:off x="3308"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8" name="Line 2355"/>
              <p:cNvSpPr>
                <a:spLocks noChangeShapeType="1"/>
              </p:cNvSpPr>
              <p:nvPr/>
            </p:nvSpPr>
            <p:spPr bwMode="auto">
              <a:xfrm>
                <a:off x="2172"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59" name="Line 2356"/>
              <p:cNvSpPr>
                <a:spLocks noChangeShapeType="1"/>
              </p:cNvSpPr>
              <p:nvPr/>
            </p:nvSpPr>
            <p:spPr bwMode="auto">
              <a:xfrm>
                <a:off x="2165"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0" name="Line 2357"/>
              <p:cNvSpPr>
                <a:spLocks noChangeShapeType="1"/>
              </p:cNvSpPr>
              <p:nvPr/>
            </p:nvSpPr>
            <p:spPr bwMode="auto">
              <a:xfrm>
                <a:off x="2267"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1" name="Line 2358"/>
              <p:cNvSpPr>
                <a:spLocks noChangeShapeType="1"/>
              </p:cNvSpPr>
              <p:nvPr/>
            </p:nvSpPr>
            <p:spPr bwMode="auto">
              <a:xfrm>
                <a:off x="2261"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2" name="Line 2359"/>
              <p:cNvSpPr>
                <a:spLocks noChangeShapeType="1"/>
              </p:cNvSpPr>
              <p:nvPr/>
            </p:nvSpPr>
            <p:spPr bwMode="auto">
              <a:xfrm>
                <a:off x="3020"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3" name="Line 2360"/>
              <p:cNvSpPr>
                <a:spLocks noChangeShapeType="1"/>
              </p:cNvSpPr>
              <p:nvPr/>
            </p:nvSpPr>
            <p:spPr bwMode="auto">
              <a:xfrm>
                <a:off x="3014"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4" name="Line 2361"/>
              <p:cNvSpPr>
                <a:spLocks noChangeShapeType="1"/>
              </p:cNvSpPr>
              <p:nvPr/>
            </p:nvSpPr>
            <p:spPr bwMode="auto">
              <a:xfrm>
                <a:off x="238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5" name="Line 2362"/>
              <p:cNvSpPr>
                <a:spLocks noChangeShapeType="1"/>
              </p:cNvSpPr>
              <p:nvPr/>
            </p:nvSpPr>
            <p:spPr bwMode="auto">
              <a:xfrm>
                <a:off x="2376"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6" name="Line 2363"/>
              <p:cNvSpPr>
                <a:spLocks noChangeShapeType="1"/>
              </p:cNvSpPr>
              <p:nvPr/>
            </p:nvSpPr>
            <p:spPr bwMode="auto">
              <a:xfrm>
                <a:off x="2663"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7" name="Line 2364"/>
              <p:cNvSpPr>
                <a:spLocks noChangeShapeType="1"/>
              </p:cNvSpPr>
              <p:nvPr/>
            </p:nvSpPr>
            <p:spPr bwMode="auto">
              <a:xfrm>
                <a:off x="2657"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8" name="Line 2365"/>
              <p:cNvSpPr>
                <a:spLocks noChangeShapeType="1"/>
              </p:cNvSpPr>
              <p:nvPr/>
            </p:nvSpPr>
            <p:spPr bwMode="auto">
              <a:xfrm>
                <a:off x="328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69" name="Line 2366"/>
              <p:cNvSpPr>
                <a:spLocks noChangeShapeType="1"/>
              </p:cNvSpPr>
              <p:nvPr/>
            </p:nvSpPr>
            <p:spPr bwMode="auto">
              <a:xfrm>
                <a:off x="3282"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0" name="Line 2367"/>
              <p:cNvSpPr>
                <a:spLocks noChangeShapeType="1"/>
              </p:cNvSpPr>
              <p:nvPr/>
            </p:nvSpPr>
            <p:spPr bwMode="auto">
              <a:xfrm>
                <a:off x="2510"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1" name="Line 2368"/>
              <p:cNvSpPr>
                <a:spLocks noChangeShapeType="1"/>
              </p:cNvSpPr>
              <p:nvPr/>
            </p:nvSpPr>
            <p:spPr bwMode="auto">
              <a:xfrm>
                <a:off x="2503"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2" name="Line 2369"/>
              <p:cNvSpPr>
                <a:spLocks noChangeShapeType="1"/>
              </p:cNvSpPr>
              <p:nvPr/>
            </p:nvSpPr>
            <p:spPr bwMode="auto">
              <a:xfrm>
                <a:off x="2995"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3" name="Line 2370"/>
              <p:cNvSpPr>
                <a:spLocks noChangeShapeType="1"/>
              </p:cNvSpPr>
              <p:nvPr/>
            </p:nvSpPr>
            <p:spPr bwMode="auto">
              <a:xfrm>
                <a:off x="2988"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4" name="Line 2371"/>
              <p:cNvSpPr>
                <a:spLocks noChangeShapeType="1"/>
              </p:cNvSpPr>
              <p:nvPr/>
            </p:nvSpPr>
            <p:spPr bwMode="auto">
              <a:xfrm>
                <a:off x="1916"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5" name="Line 2372"/>
              <p:cNvSpPr>
                <a:spLocks noChangeShapeType="1"/>
              </p:cNvSpPr>
              <p:nvPr/>
            </p:nvSpPr>
            <p:spPr bwMode="auto">
              <a:xfrm>
                <a:off x="1910"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6" name="Line 2373"/>
              <p:cNvSpPr>
                <a:spLocks noChangeShapeType="1"/>
              </p:cNvSpPr>
              <p:nvPr/>
            </p:nvSpPr>
            <p:spPr bwMode="auto">
              <a:xfrm>
                <a:off x="2503"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7" name="Line 2374"/>
              <p:cNvSpPr>
                <a:spLocks noChangeShapeType="1"/>
              </p:cNvSpPr>
              <p:nvPr/>
            </p:nvSpPr>
            <p:spPr bwMode="auto">
              <a:xfrm>
                <a:off x="2497"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8" name="Line 2375"/>
              <p:cNvSpPr>
                <a:spLocks noChangeShapeType="1"/>
              </p:cNvSpPr>
              <p:nvPr/>
            </p:nvSpPr>
            <p:spPr bwMode="auto">
              <a:xfrm>
                <a:off x="1738"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79" name="Line 2376"/>
              <p:cNvSpPr>
                <a:spLocks noChangeShapeType="1"/>
              </p:cNvSpPr>
              <p:nvPr/>
            </p:nvSpPr>
            <p:spPr bwMode="auto">
              <a:xfrm>
                <a:off x="1731"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0" name="Line 2377"/>
              <p:cNvSpPr>
                <a:spLocks noChangeShapeType="1"/>
              </p:cNvSpPr>
              <p:nvPr/>
            </p:nvSpPr>
            <p:spPr bwMode="auto">
              <a:xfrm>
                <a:off x="3678"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1" name="Line 2378"/>
              <p:cNvSpPr>
                <a:spLocks noChangeShapeType="1"/>
              </p:cNvSpPr>
              <p:nvPr/>
            </p:nvSpPr>
            <p:spPr bwMode="auto">
              <a:xfrm>
                <a:off x="3671"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2" name="Line 2379"/>
              <p:cNvSpPr>
                <a:spLocks noChangeShapeType="1"/>
              </p:cNvSpPr>
              <p:nvPr/>
            </p:nvSpPr>
            <p:spPr bwMode="auto">
              <a:xfrm>
                <a:off x="2765"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3" name="Line 2380"/>
              <p:cNvSpPr>
                <a:spLocks noChangeShapeType="1"/>
              </p:cNvSpPr>
              <p:nvPr/>
            </p:nvSpPr>
            <p:spPr bwMode="auto">
              <a:xfrm>
                <a:off x="2759"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4" name="Line 2381"/>
              <p:cNvSpPr>
                <a:spLocks noChangeShapeType="1"/>
              </p:cNvSpPr>
              <p:nvPr/>
            </p:nvSpPr>
            <p:spPr bwMode="auto">
              <a:xfrm>
                <a:off x="2172"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5" name="Line 2382"/>
              <p:cNvSpPr>
                <a:spLocks noChangeShapeType="1"/>
              </p:cNvSpPr>
              <p:nvPr/>
            </p:nvSpPr>
            <p:spPr bwMode="auto">
              <a:xfrm>
                <a:off x="2165"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6" name="Line 2383"/>
              <p:cNvSpPr>
                <a:spLocks noChangeShapeType="1"/>
              </p:cNvSpPr>
              <p:nvPr/>
            </p:nvSpPr>
            <p:spPr bwMode="auto">
              <a:xfrm>
                <a:off x="3008"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7" name="Line 2384"/>
              <p:cNvSpPr>
                <a:spLocks noChangeShapeType="1"/>
              </p:cNvSpPr>
              <p:nvPr/>
            </p:nvSpPr>
            <p:spPr bwMode="auto">
              <a:xfrm>
                <a:off x="3001"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8" name="Line 2385"/>
              <p:cNvSpPr>
                <a:spLocks noChangeShapeType="1"/>
              </p:cNvSpPr>
              <p:nvPr/>
            </p:nvSpPr>
            <p:spPr bwMode="auto">
              <a:xfrm>
                <a:off x="2995"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89" name="Line 2386"/>
              <p:cNvSpPr>
                <a:spLocks noChangeShapeType="1"/>
              </p:cNvSpPr>
              <p:nvPr/>
            </p:nvSpPr>
            <p:spPr bwMode="auto">
              <a:xfrm>
                <a:off x="2988"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0" name="Line 2387"/>
              <p:cNvSpPr>
                <a:spLocks noChangeShapeType="1"/>
              </p:cNvSpPr>
              <p:nvPr/>
            </p:nvSpPr>
            <p:spPr bwMode="auto">
              <a:xfrm>
                <a:off x="2574"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1" name="Line 2388"/>
              <p:cNvSpPr>
                <a:spLocks noChangeShapeType="1"/>
              </p:cNvSpPr>
              <p:nvPr/>
            </p:nvSpPr>
            <p:spPr bwMode="auto">
              <a:xfrm>
                <a:off x="2567"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2" name="Line 2389"/>
              <p:cNvSpPr>
                <a:spLocks noChangeShapeType="1"/>
              </p:cNvSpPr>
              <p:nvPr/>
            </p:nvSpPr>
            <p:spPr bwMode="auto">
              <a:xfrm>
                <a:off x="2740"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3" name="Line 2390"/>
              <p:cNvSpPr>
                <a:spLocks noChangeShapeType="1"/>
              </p:cNvSpPr>
              <p:nvPr/>
            </p:nvSpPr>
            <p:spPr bwMode="auto">
              <a:xfrm>
                <a:off x="2733"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4" name="Line 2391"/>
              <p:cNvSpPr>
                <a:spLocks noChangeShapeType="1"/>
              </p:cNvSpPr>
              <p:nvPr/>
            </p:nvSpPr>
            <p:spPr bwMode="auto">
              <a:xfrm>
                <a:off x="2708"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5" name="Line 2392"/>
              <p:cNvSpPr>
                <a:spLocks noChangeShapeType="1"/>
              </p:cNvSpPr>
              <p:nvPr/>
            </p:nvSpPr>
            <p:spPr bwMode="auto">
              <a:xfrm>
                <a:off x="2701"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6" name="Line 2393"/>
              <p:cNvSpPr>
                <a:spLocks noChangeShapeType="1"/>
              </p:cNvSpPr>
              <p:nvPr/>
            </p:nvSpPr>
            <p:spPr bwMode="auto">
              <a:xfrm>
                <a:off x="3276"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7" name="Line 2394"/>
              <p:cNvSpPr>
                <a:spLocks noChangeShapeType="1"/>
              </p:cNvSpPr>
              <p:nvPr/>
            </p:nvSpPr>
            <p:spPr bwMode="auto">
              <a:xfrm>
                <a:off x="3269"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8" name="Line 2395"/>
              <p:cNvSpPr>
                <a:spLocks noChangeShapeType="1"/>
              </p:cNvSpPr>
              <p:nvPr/>
            </p:nvSpPr>
            <p:spPr bwMode="auto">
              <a:xfrm>
                <a:off x="2523"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199" name="Line 2396"/>
              <p:cNvSpPr>
                <a:spLocks noChangeShapeType="1"/>
              </p:cNvSpPr>
              <p:nvPr/>
            </p:nvSpPr>
            <p:spPr bwMode="auto">
              <a:xfrm>
                <a:off x="2516"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0" name="Line 2397"/>
              <p:cNvSpPr>
                <a:spLocks noChangeShapeType="1"/>
              </p:cNvSpPr>
              <p:nvPr/>
            </p:nvSpPr>
            <p:spPr bwMode="auto">
              <a:xfrm>
                <a:off x="2038"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1" name="Line 2398"/>
              <p:cNvSpPr>
                <a:spLocks noChangeShapeType="1"/>
              </p:cNvSpPr>
              <p:nvPr/>
            </p:nvSpPr>
            <p:spPr bwMode="auto">
              <a:xfrm>
                <a:off x="2031"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2" name="Line 2399"/>
              <p:cNvSpPr>
                <a:spLocks noChangeShapeType="1"/>
              </p:cNvSpPr>
              <p:nvPr/>
            </p:nvSpPr>
            <p:spPr bwMode="auto">
              <a:xfrm>
                <a:off x="1840"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3" name="Line 2400"/>
              <p:cNvSpPr>
                <a:spLocks noChangeShapeType="1"/>
              </p:cNvSpPr>
              <p:nvPr/>
            </p:nvSpPr>
            <p:spPr bwMode="auto">
              <a:xfrm>
                <a:off x="1833"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4" name="Line 2401"/>
              <p:cNvSpPr>
                <a:spLocks noChangeShapeType="1"/>
              </p:cNvSpPr>
              <p:nvPr/>
            </p:nvSpPr>
            <p:spPr bwMode="auto">
              <a:xfrm>
                <a:off x="2255"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5" name="Line 2402"/>
              <p:cNvSpPr>
                <a:spLocks noChangeShapeType="1"/>
              </p:cNvSpPr>
              <p:nvPr/>
            </p:nvSpPr>
            <p:spPr bwMode="auto">
              <a:xfrm>
                <a:off x="2248"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6" name="Line 2403"/>
              <p:cNvSpPr>
                <a:spLocks noChangeShapeType="1"/>
              </p:cNvSpPr>
              <p:nvPr/>
            </p:nvSpPr>
            <p:spPr bwMode="auto">
              <a:xfrm>
                <a:off x="3027"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7" name="Line 2404"/>
              <p:cNvSpPr>
                <a:spLocks noChangeShapeType="1"/>
              </p:cNvSpPr>
              <p:nvPr/>
            </p:nvSpPr>
            <p:spPr bwMode="auto">
              <a:xfrm>
                <a:off x="3020"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8" name="Line 2405"/>
              <p:cNvSpPr>
                <a:spLocks noChangeShapeType="1"/>
              </p:cNvSpPr>
              <p:nvPr/>
            </p:nvSpPr>
            <p:spPr bwMode="auto">
              <a:xfrm>
                <a:off x="1431"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09" name="Line 2406"/>
              <p:cNvSpPr>
                <a:spLocks noChangeShapeType="1"/>
              </p:cNvSpPr>
              <p:nvPr/>
            </p:nvSpPr>
            <p:spPr bwMode="auto">
              <a:xfrm>
                <a:off x="1425"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0" name="Line 2407"/>
              <p:cNvSpPr>
                <a:spLocks noChangeShapeType="1"/>
              </p:cNvSpPr>
              <p:nvPr/>
            </p:nvSpPr>
            <p:spPr bwMode="auto">
              <a:xfrm>
                <a:off x="736"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1" name="Line 2408"/>
              <p:cNvSpPr>
                <a:spLocks noChangeShapeType="1"/>
              </p:cNvSpPr>
              <p:nvPr/>
            </p:nvSpPr>
            <p:spPr bwMode="auto">
              <a:xfrm>
                <a:off x="729"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2" name="Line 2409"/>
              <p:cNvSpPr>
                <a:spLocks noChangeShapeType="1"/>
              </p:cNvSpPr>
              <p:nvPr/>
            </p:nvSpPr>
            <p:spPr bwMode="auto">
              <a:xfrm>
                <a:off x="2152"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3" name="Line 2410"/>
              <p:cNvSpPr>
                <a:spLocks noChangeShapeType="1"/>
              </p:cNvSpPr>
              <p:nvPr/>
            </p:nvSpPr>
            <p:spPr bwMode="auto">
              <a:xfrm>
                <a:off x="2146"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4" name="Line 2411"/>
              <p:cNvSpPr>
                <a:spLocks noChangeShapeType="1"/>
              </p:cNvSpPr>
              <p:nvPr/>
            </p:nvSpPr>
            <p:spPr bwMode="auto">
              <a:xfrm>
                <a:off x="2880"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5" name="Line 2412"/>
              <p:cNvSpPr>
                <a:spLocks noChangeShapeType="1"/>
              </p:cNvSpPr>
              <p:nvPr/>
            </p:nvSpPr>
            <p:spPr bwMode="auto">
              <a:xfrm>
                <a:off x="2874" y="225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6" name="Line 2413"/>
              <p:cNvSpPr>
                <a:spLocks noChangeShapeType="1"/>
              </p:cNvSpPr>
              <p:nvPr/>
            </p:nvSpPr>
            <p:spPr bwMode="auto">
              <a:xfrm>
                <a:off x="2727"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7" name="Line 2414"/>
              <p:cNvSpPr>
                <a:spLocks noChangeShapeType="1"/>
              </p:cNvSpPr>
              <p:nvPr/>
            </p:nvSpPr>
            <p:spPr bwMode="auto">
              <a:xfrm>
                <a:off x="2720"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8" name="Line 2415"/>
              <p:cNvSpPr>
                <a:spLocks noChangeShapeType="1"/>
              </p:cNvSpPr>
              <p:nvPr/>
            </p:nvSpPr>
            <p:spPr bwMode="auto">
              <a:xfrm>
                <a:off x="215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219" name="Line 2416"/>
              <p:cNvSpPr>
                <a:spLocks noChangeShapeType="1"/>
              </p:cNvSpPr>
              <p:nvPr/>
            </p:nvSpPr>
            <p:spPr bwMode="auto">
              <a:xfrm>
                <a:off x="2146" y="2382"/>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4" name="Group 2417"/>
            <p:cNvGrpSpPr>
              <a:grpSpLocks/>
            </p:cNvGrpSpPr>
            <p:nvPr/>
          </p:nvGrpSpPr>
          <p:grpSpPr bwMode="auto">
            <a:xfrm>
              <a:off x="2296230" y="887113"/>
              <a:ext cx="3731674" cy="3751670"/>
              <a:chOff x="1329" y="684"/>
              <a:chExt cx="2540" cy="2515"/>
            </a:xfrm>
          </p:grpSpPr>
          <p:sp>
            <p:nvSpPr>
              <p:cNvPr id="228820" name="Line 2418"/>
              <p:cNvSpPr>
                <a:spLocks noChangeShapeType="1"/>
              </p:cNvSpPr>
              <p:nvPr/>
            </p:nvSpPr>
            <p:spPr bwMode="auto">
              <a:xfrm>
                <a:off x="2338"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21" name="Line 2419"/>
              <p:cNvSpPr>
                <a:spLocks noChangeShapeType="1"/>
              </p:cNvSpPr>
              <p:nvPr/>
            </p:nvSpPr>
            <p:spPr bwMode="auto">
              <a:xfrm>
                <a:off x="2331"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22" name="Line 2420"/>
              <p:cNvSpPr>
                <a:spLocks noChangeShapeType="1"/>
              </p:cNvSpPr>
              <p:nvPr/>
            </p:nvSpPr>
            <p:spPr bwMode="auto">
              <a:xfrm>
                <a:off x="204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23" name="Line 2421"/>
              <p:cNvSpPr>
                <a:spLocks noChangeShapeType="1"/>
              </p:cNvSpPr>
              <p:nvPr/>
            </p:nvSpPr>
            <p:spPr bwMode="auto">
              <a:xfrm>
                <a:off x="2038" y="30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24" name="Line 2422"/>
              <p:cNvSpPr>
                <a:spLocks noChangeShapeType="1"/>
              </p:cNvSpPr>
              <p:nvPr/>
            </p:nvSpPr>
            <p:spPr bwMode="auto">
              <a:xfrm>
                <a:off x="3378"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25" name="Line 2423"/>
              <p:cNvSpPr>
                <a:spLocks noChangeShapeType="1"/>
              </p:cNvSpPr>
              <p:nvPr/>
            </p:nvSpPr>
            <p:spPr bwMode="auto">
              <a:xfrm>
                <a:off x="3371"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26" name="Line 2424"/>
              <p:cNvSpPr>
                <a:spLocks noChangeShapeType="1"/>
              </p:cNvSpPr>
              <p:nvPr/>
            </p:nvSpPr>
            <p:spPr bwMode="auto">
              <a:xfrm>
                <a:off x="2631"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27" name="Line 2425"/>
              <p:cNvSpPr>
                <a:spLocks noChangeShapeType="1"/>
              </p:cNvSpPr>
              <p:nvPr/>
            </p:nvSpPr>
            <p:spPr bwMode="auto">
              <a:xfrm>
                <a:off x="2625"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28" name="Line 2426"/>
              <p:cNvSpPr>
                <a:spLocks noChangeShapeType="1"/>
              </p:cNvSpPr>
              <p:nvPr/>
            </p:nvSpPr>
            <p:spPr bwMode="auto">
              <a:xfrm>
                <a:off x="1795"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29" name="Line 2427"/>
              <p:cNvSpPr>
                <a:spLocks noChangeShapeType="1"/>
              </p:cNvSpPr>
              <p:nvPr/>
            </p:nvSpPr>
            <p:spPr bwMode="auto">
              <a:xfrm>
                <a:off x="1789" y="28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0" name="Line 2428"/>
              <p:cNvSpPr>
                <a:spLocks noChangeShapeType="1"/>
              </p:cNvSpPr>
              <p:nvPr/>
            </p:nvSpPr>
            <p:spPr bwMode="auto">
              <a:xfrm>
                <a:off x="2191"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1" name="Line 2429"/>
              <p:cNvSpPr>
                <a:spLocks noChangeShapeType="1"/>
              </p:cNvSpPr>
              <p:nvPr/>
            </p:nvSpPr>
            <p:spPr bwMode="auto">
              <a:xfrm>
                <a:off x="2184"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2" name="Line 2430"/>
              <p:cNvSpPr>
                <a:spLocks noChangeShapeType="1"/>
              </p:cNvSpPr>
              <p:nvPr/>
            </p:nvSpPr>
            <p:spPr bwMode="auto">
              <a:xfrm>
                <a:off x="2899"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3" name="Line 2431"/>
              <p:cNvSpPr>
                <a:spLocks noChangeShapeType="1"/>
              </p:cNvSpPr>
              <p:nvPr/>
            </p:nvSpPr>
            <p:spPr bwMode="auto">
              <a:xfrm>
                <a:off x="2893"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4" name="Line 2432"/>
              <p:cNvSpPr>
                <a:spLocks noChangeShapeType="1"/>
              </p:cNvSpPr>
              <p:nvPr/>
            </p:nvSpPr>
            <p:spPr bwMode="auto">
              <a:xfrm>
                <a:off x="2733"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5" name="Line 2433"/>
              <p:cNvSpPr>
                <a:spLocks noChangeShapeType="1"/>
              </p:cNvSpPr>
              <p:nvPr/>
            </p:nvSpPr>
            <p:spPr bwMode="auto">
              <a:xfrm>
                <a:off x="2727"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6" name="Line 2434"/>
              <p:cNvSpPr>
                <a:spLocks noChangeShapeType="1"/>
              </p:cNvSpPr>
              <p:nvPr/>
            </p:nvSpPr>
            <p:spPr bwMode="auto">
              <a:xfrm>
                <a:off x="2791"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7" name="Line 2435"/>
              <p:cNvSpPr>
                <a:spLocks noChangeShapeType="1"/>
              </p:cNvSpPr>
              <p:nvPr/>
            </p:nvSpPr>
            <p:spPr bwMode="auto">
              <a:xfrm>
                <a:off x="2784"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8" name="Line 2436"/>
              <p:cNvSpPr>
                <a:spLocks noChangeShapeType="1"/>
              </p:cNvSpPr>
              <p:nvPr/>
            </p:nvSpPr>
            <p:spPr bwMode="auto">
              <a:xfrm>
                <a:off x="2848"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39" name="Line 2437"/>
              <p:cNvSpPr>
                <a:spLocks noChangeShapeType="1"/>
              </p:cNvSpPr>
              <p:nvPr/>
            </p:nvSpPr>
            <p:spPr bwMode="auto">
              <a:xfrm>
                <a:off x="2842"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0" name="Line 2438"/>
              <p:cNvSpPr>
                <a:spLocks noChangeShapeType="1"/>
              </p:cNvSpPr>
              <p:nvPr/>
            </p:nvSpPr>
            <p:spPr bwMode="auto">
              <a:xfrm>
                <a:off x="2650"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1" name="Line 2439"/>
              <p:cNvSpPr>
                <a:spLocks noChangeShapeType="1"/>
              </p:cNvSpPr>
              <p:nvPr/>
            </p:nvSpPr>
            <p:spPr bwMode="auto">
              <a:xfrm>
                <a:off x="2644"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2" name="Line 2440"/>
              <p:cNvSpPr>
                <a:spLocks noChangeShapeType="1"/>
              </p:cNvSpPr>
              <p:nvPr/>
            </p:nvSpPr>
            <p:spPr bwMode="auto">
              <a:xfrm>
                <a:off x="2261"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3" name="Line 2441"/>
              <p:cNvSpPr>
                <a:spLocks noChangeShapeType="1"/>
              </p:cNvSpPr>
              <p:nvPr/>
            </p:nvSpPr>
            <p:spPr bwMode="auto">
              <a:xfrm>
                <a:off x="2255"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4" name="Line 2442"/>
              <p:cNvSpPr>
                <a:spLocks noChangeShapeType="1"/>
              </p:cNvSpPr>
              <p:nvPr/>
            </p:nvSpPr>
            <p:spPr bwMode="auto">
              <a:xfrm>
                <a:off x="2650"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5" name="Line 2443"/>
              <p:cNvSpPr>
                <a:spLocks noChangeShapeType="1"/>
              </p:cNvSpPr>
              <p:nvPr/>
            </p:nvSpPr>
            <p:spPr bwMode="auto">
              <a:xfrm>
                <a:off x="2644"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6" name="Line 2444"/>
              <p:cNvSpPr>
                <a:spLocks noChangeShapeType="1"/>
              </p:cNvSpPr>
              <p:nvPr/>
            </p:nvSpPr>
            <p:spPr bwMode="auto">
              <a:xfrm>
                <a:off x="2988"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7" name="Line 2445"/>
              <p:cNvSpPr>
                <a:spLocks noChangeShapeType="1"/>
              </p:cNvSpPr>
              <p:nvPr/>
            </p:nvSpPr>
            <p:spPr bwMode="auto">
              <a:xfrm>
                <a:off x="2982"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8" name="Line 2446"/>
              <p:cNvSpPr>
                <a:spLocks noChangeShapeType="1"/>
              </p:cNvSpPr>
              <p:nvPr/>
            </p:nvSpPr>
            <p:spPr bwMode="auto">
              <a:xfrm>
                <a:off x="2606"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49" name="Line 2447"/>
              <p:cNvSpPr>
                <a:spLocks noChangeShapeType="1"/>
              </p:cNvSpPr>
              <p:nvPr/>
            </p:nvSpPr>
            <p:spPr bwMode="auto">
              <a:xfrm>
                <a:off x="2599"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0" name="Line 2448"/>
              <p:cNvSpPr>
                <a:spLocks noChangeShapeType="1"/>
              </p:cNvSpPr>
              <p:nvPr/>
            </p:nvSpPr>
            <p:spPr bwMode="auto">
              <a:xfrm>
                <a:off x="2644"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1" name="Line 2449"/>
              <p:cNvSpPr>
                <a:spLocks noChangeShapeType="1"/>
              </p:cNvSpPr>
              <p:nvPr/>
            </p:nvSpPr>
            <p:spPr bwMode="auto">
              <a:xfrm>
                <a:off x="263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2" name="Line 2450"/>
              <p:cNvSpPr>
                <a:spLocks noChangeShapeType="1"/>
              </p:cNvSpPr>
              <p:nvPr/>
            </p:nvSpPr>
            <p:spPr bwMode="auto">
              <a:xfrm>
                <a:off x="2338"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3" name="Line 2451"/>
              <p:cNvSpPr>
                <a:spLocks noChangeShapeType="1"/>
              </p:cNvSpPr>
              <p:nvPr/>
            </p:nvSpPr>
            <p:spPr bwMode="auto">
              <a:xfrm>
                <a:off x="2331"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4" name="Line 2452"/>
              <p:cNvSpPr>
                <a:spLocks noChangeShapeType="1"/>
              </p:cNvSpPr>
              <p:nvPr/>
            </p:nvSpPr>
            <p:spPr bwMode="auto">
              <a:xfrm>
                <a:off x="2848"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5" name="Line 2453"/>
              <p:cNvSpPr>
                <a:spLocks noChangeShapeType="1"/>
              </p:cNvSpPr>
              <p:nvPr/>
            </p:nvSpPr>
            <p:spPr bwMode="auto">
              <a:xfrm>
                <a:off x="2842"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6" name="Line 2454"/>
              <p:cNvSpPr>
                <a:spLocks noChangeShapeType="1"/>
              </p:cNvSpPr>
              <p:nvPr/>
            </p:nvSpPr>
            <p:spPr bwMode="auto">
              <a:xfrm>
                <a:off x="2867"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7" name="Line 2455"/>
              <p:cNvSpPr>
                <a:spLocks noChangeShapeType="1"/>
              </p:cNvSpPr>
              <p:nvPr/>
            </p:nvSpPr>
            <p:spPr bwMode="auto">
              <a:xfrm>
                <a:off x="2861"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8" name="Line 2456"/>
              <p:cNvSpPr>
                <a:spLocks noChangeShapeType="1"/>
              </p:cNvSpPr>
              <p:nvPr/>
            </p:nvSpPr>
            <p:spPr bwMode="auto">
              <a:xfrm>
                <a:off x="2988"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59" name="Line 2457"/>
              <p:cNvSpPr>
                <a:spLocks noChangeShapeType="1"/>
              </p:cNvSpPr>
              <p:nvPr/>
            </p:nvSpPr>
            <p:spPr bwMode="auto">
              <a:xfrm>
                <a:off x="2982"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0" name="Line 2458"/>
              <p:cNvSpPr>
                <a:spLocks noChangeShapeType="1"/>
              </p:cNvSpPr>
              <p:nvPr/>
            </p:nvSpPr>
            <p:spPr bwMode="auto">
              <a:xfrm>
                <a:off x="3327"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1" name="Line 2459"/>
              <p:cNvSpPr>
                <a:spLocks noChangeShapeType="1"/>
              </p:cNvSpPr>
              <p:nvPr/>
            </p:nvSpPr>
            <p:spPr bwMode="auto">
              <a:xfrm>
                <a:off x="3320"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2" name="Line 2460"/>
              <p:cNvSpPr>
                <a:spLocks noChangeShapeType="1"/>
              </p:cNvSpPr>
              <p:nvPr/>
            </p:nvSpPr>
            <p:spPr bwMode="auto">
              <a:xfrm>
                <a:off x="290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3" name="Line 2461"/>
              <p:cNvSpPr>
                <a:spLocks noChangeShapeType="1"/>
              </p:cNvSpPr>
              <p:nvPr/>
            </p:nvSpPr>
            <p:spPr bwMode="auto">
              <a:xfrm>
                <a:off x="289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4" name="Line 2462"/>
              <p:cNvSpPr>
                <a:spLocks noChangeShapeType="1"/>
              </p:cNvSpPr>
              <p:nvPr/>
            </p:nvSpPr>
            <p:spPr bwMode="auto">
              <a:xfrm>
                <a:off x="2312"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5" name="Line 2463"/>
              <p:cNvSpPr>
                <a:spLocks noChangeShapeType="1"/>
              </p:cNvSpPr>
              <p:nvPr/>
            </p:nvSpPr>
            <p:spPr bwMode="auto">
              <a:xfrm>
                <a:off x="2306"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6" name="Line 2464"/>
              <p:cNvSpPr>
                <a:spLocks noChangeShapeType="1"/>
              </p:cNvSpPr>
              <p:nvPr/>
            </p:nvSpPr>
            <p:spPr bwMode="auto">
              <a:xfrm>
                <a:off x="2599"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7" name="Line 2465"/>
              <p:cNvSpPr>
                <a:spLocks noChangeShapeType="1"/>
              </p:cNvSpPr>
              <p:nvPr/>
            </p:nvSpPr>
            <p:spPr bwMode="auto">
              <a:xfrm>
                <a:off x="2593"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8" name="Line 2466"/>
              <p:cNvSpPr>
                <a:spLocks noChangeShapeType="1"/>
              </p:cNvSpPr>
              <p:nvPr/>
            </p:nvSpPr>
            <p:spPr bwMode="auto">
              <a:xfrm>
                <a:off x="3448"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69" name="Line 2467"/>
              <p:cNvSpPr>
                <a:spLocks noChangeShapeType="1"/>
              </p:cNvSpPr>
              <p:nvPr/>
            </p:nvSpPr>
            <p:spPr bwMode="auto">
              <a:xfrm>
                <a:off x="3442" y="172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0" name="Line 2468"/>
              <p:cNvSpPr>
                <a:spLocks noChangeShapeType="1"/>
              </p:cNvSpPr>
              <p:nvPr/>
            </p:nvSpPr>
            <p:spPr bwMode="auto">
              <a:xfrm>
                <a:off x="288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1" name="Line 2469"/>
              <p:cNvSpPr>
                <a:spLocks noChangeShapeType="1"/>
              </p:cNvSpPr>
              <p:nvPr/>
            </p:nvSpPr>
            <p:spPr bwMode="auto">
              <a:xfrm>
                <a:off x="2880"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2" name="Line 2470"/>
              <p:cNvSpPr>
                <a:spLocks noChangeShapeType="1"/>
              </p:cNvSpPr>
              <p:nvPr/>
            </p:nvSpPr>
            <p:spPr bwMode="auto">
              <a:xfrm>
                <a:off x="2861"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3" name="Line 2471"/>
              <p:cNvSpPr>
                <a:spLocks noChangeShapeType="1"/>
              </p:cNvSpPr>
              <p:nvPr/>
            </p:nvSpPr>
            <p:spPr bwMode="auto">
              <a:xfrm>
                <a:off x="2854"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4" name="Line 2472"/>
              <p:cNvSpPr>
                <a:spLocks noChangeShapeType="1"/>
              </p:cNvSpPr>
              <p:nvPr/>
            </p:nvSpPr>
            <p:spPr bwMode="auto">
              <a:xfrm>
                <a:off x="1336"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5" name="Line 2473"/>
              <p:cNvSpPr>
                <a:spLocks noChangeShapeType="1"/>
              </p:cNvSpPr>
              <p:nvPr/>
            </p:nvSpPr>
            <p:spPr bwMode="auto">
              <a:xfrm>
                <a:off x="1329"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6" name="Line 2474"/>
              <p:cNvSpPr>
                <a:spLocks noChangeShapeType="1"/>
              </p:cNvSpPr>
              <p:nvPr/>
            </p:nvSpPr>
            <p:spPr bwMode="auto">
              <a:xfrm>
                <a:off x="2038"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7" name="Line 2475"/>
              <p:cNvSpPr>
                <a:spLocks noChangeShapeType="1"/>
              </p:cNvSpPr>
              <p:nvPr/>
            </p:nvSpPr>
            <p:spPr bwMode="auto">
              <a:xfrm>
                <a:off x="2031"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8" name="Line 2476"/>
              <p:cNvSpPr>
                <a:spLocks noChangeShapeType="1"/>
              </p:cNvSpPr>
              <p:nvPr/>
            </p:nvSpPr>
            <p:spPr bwMode="auto">
              <a:xfrm>
                <a:off x="188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79" name="Line 2477"/>
              <p:cNvSpPr>
                <a:spLocks noChangeShapeType="1"/>
              </p:cNvSpPr>
              <p:nvPr/>
            </p:nvSpPr>
            <p:spPr bwMode="auto">
              <a:xfrm>
                <a:off x="1878"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0" name="Line 2478"/>
              <p:cNvSpPr>
                <a:spLocks noChangeShapeType="1"/>
              </p:cNvSpPr>
              <p:nvPr/>
            </p:nvSpPr>
            <p:spPr bwMode="auto">
              <a:xfrm>
                <a:off x="3448"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1" name="Line 2479"/>
              <p:cNvSpPr>
                <a:spLocks noChangeShapeType="1"/>
              </p:cNvSpPr>
              <p:nvPr/>
            </p:nvSpPr>
            <p:spPr bwMode="auto">
              <a:xfrm>
                <a:off x="3442" y="14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2" name="Line 2480"/>
              <p:cNvSpPr>
                <a:spLocks noChangeShapeType="1"/>
              </p:cNvSpPr>
              <p:nvPr/>
            </p:nvSpPr>
            <p:spPr bwMode="auto">
              <a:xfrm>
                <a:off x="3123"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3" name="Line 2481"/>
              <p:cNvSpPr>
                <a:spLocks noChangeShapeType="1"/>
              </p:cNvSpPr>
              <p:nvPr/>
            </p:nvSpPr>
            <p:spPr bwMode="auto">
              <a:xfrm>
                <a:off x="3116"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4" name="Line 2482"/>
              <p:cNvSpPr>
                <a:spLocks noChangeShapeType="1"/>
              </p:cNvSpPr>
              <p:nvPr/>
            </p:nvSpPr>
            <p:spPr bwMode="auto">
              <a:xfrm>
                <a:off x="1687"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5" name="Line 2483"/>
              <p:cNvSpPr>
                <a:spLocks noChangeShapeType="1"/>
              </p:cNvSpPr>
              <p:nvPr/>
            </p:nvSpPr>
            <p:spPr bwMode="auto">
              <a:xfrm>
                <a:off x="1680"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6" name="Line 2484"/>
              <p:cNvSpPr>
                <a:spLocks noChangeShapeType="1"/>
              </p:cNvSpPr>
              <p:nvPr/>
            </p:nvSpPr>
            <p:spPr bwMode="auto">
              <a:xfrm>
                <a:off x="2663"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7" name="Line 2485"/>
              <p:cNvSpPr>
                <a:spLocks noChangeShapeType="1"/>
              </p:cNvSpPr>
              <p:nvPr/>
            </p:nvSpPr>
            <p:spPr bwMode="auto">
              <a:xfrm>
                <a:off x="2657" y="28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8" name="Line 2486"/>
              <p:cNvSpPr>
                <a:spLocks noChangeShapeType="1"/>
              </p:cNvSpPr>
              <p:nvPr/>
            </p:nvSpPr>
            <p:spPr bwMode="auto">
              <a:xfrm>
                <a:off x="3863"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89" name="Line 2487"/>
              <p:cNvSpPr>
                <a:spLocks noChangeShapeType="1"/>
              </p:cNvSpPr>
              <p:nvPr/>
            </p:nvSpPr>
            <p:spPr bwMode="auto">
              <a:xfrm>
                <a:off x="3856"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0" name="Line 2488"/>
              <p:cNvSpPr>
                <a:spLocks noChangeShapeType="1"/>
              </p:cNvSpPr>
              <p:nvPr/>
            </p:nvSpPr>
            <p:spPr bwMode="auto">
              <a:xfrm>
                <a:off x="1955"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1" name="Line 2489"/>
              <p:cNvSpPr>
                <a:spLocks noChangeShapeType="1"/>
              </p:cNvSpPr>
              <p:nvPr/>
            </p:nvSpPr>
            <p:spPr bwMode="auto">
              <a:xfrm>
                <a:off x="1948"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2" name="Line 2490"/>
              <p:cNvSpPr>
                <a:spLocks noChangeShapeType="1"/>
              </p:cNvSpPr>
              <p:nvPr/>
            </p:nvSpPr>
            <p:spPr bwMode="auto">
              <a:xfrm>
                <a:off x="370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3" name="Line 2491"/>
              <p:cNvSpPr>
                <a:spLocks noChangeShapeType="1"/>
              </p:cNvSpPr>
              <p:nvPr/>
            </p:nvSpPr>
            <p:spPr bwMode="auto">
              <a:xfrm>
                <a:off x="3697"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4" name="Line 2492"/>
              <p:cNvSpPr>
                <a:spLocks noChangeShapeType="1"/>
              </p:cNvSpPr>
              <p:nvPr/>
            </p:nvSpPr>
            <p:spPr bwMode="auto">
              <a:xfrm>
                <a:off x="3301"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5" name="Line 2493"/>
              <p:cNvSpPr>
                <a:spLocks noChangeShapeType="1"/>
              </p:cNvSpPr>
              <p:nvPr/>
            </p:nvSpPr>
            <p:spPr bwMode="auto">
              <a:xfrm>
                <a:off x="3295"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6" name="Line 2494"/>
              <p:cNvSpPr>
                <a:spLocks noChangeShapeType="1"/>
              </p:cNvSpPr>
              <p:nvPr/>
            </p:nvSpPr>
            <p:spPr bwMode="auto">
              <a:xfrm>
                <a:off x="2286"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7" name="Line 2495"/>
              <p:cNvSpPr>
                <a:spLocks noChangeShapeType="1"/>
              </p:cNvSpPr>
              <p:nvPr/>
            </p:nvSpPr>
            <p:spPr bwMode="auto">
              <a:xfrm>
                <a:off x="2280"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8" name="Line 2496"/>
              <p:cNvSpPr>
                <a:spLocks noChangeShapeType="1"/>
              </p:cNvSpPr>
              <p:nvPr/>
            </p:nvSpPr>
            <p:spPr bwMode="auto">
              <a:xfrm>
                <a:off x="2848"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99" name="Line 2497"/>
              <p:cNvSpPr>
                <a:spLocks noChangeShapeType="1"/>
              </p:cNvSpPr>
              <p:nvPr/>
            </p:nvSpPr>
            <p:spPr bwMode="auto">
              <a:xfrm>
                <a:off x="2842"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0" name="Line 2498"/>
              <p:cNvSpPr>
                <a:spLocks noChangeShapeType="1"/>
              </p:cNvSpPr>
              <p:nvPr/>
            </p:nvSpPr>
            <p:spPr bwMode="auto">
              <a:xfrm>
                <a:off x="2797"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1" name="Line 2499"/>
              <p:cNvSpPr>
                <a:spLocks noChangeShapeType="1"/>
              </p:cNvSpPr>
              <p:nvPr/>
            </p:nvSpPr>
            <p:spPr bwMode="auto">
              <a:xfrm>
                <a:off x="2791"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2" name="Line 2500"/>
              <p:cNvSpPr>
                <a:spLocks noChangeShapeType="1"/>
              </p:cNvSpPr>
              <p:nvPr/>
            </p:nvSpPr>
            <p:spPr bwMode="auto">
              <a:xfrm>
                <a:off x="2491"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3" name="Line 2501"/>
              <p:cNvSpPr>
                <a:spLocks noChangeShapeType="1"/>
              </p:cNvSpPr>
              <p:nvPr/>
            </p:nvSpPr>
            <p:spPr bwMode="auto">
              <a:xfrm>
                <a:off x="2484"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4" name="Line 2502"/>
              <p:cNvSpPr>
                <a:spLocks noChangeShapeType="1"/>
              </p:cNvSpPr>
              <p:nvPr/>
            </p:nvSpPr>
            <p:spPr bwMode="auto">
              <a:xfrm>
                <a:off x="3371"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5" name="Line 2503"/>
              <p:cNvSpPr>
                <a:spLocks noChangeShapeType="1"/>
              </p:cNvSpPr>
              <p:nvPr/>
            </p:nvSpPr>
            <p:spPr bwMode="auto">
              <a:xfrm>
                <a:off x="3365"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6" name="Line 2504"/>
              <p:cNvSpPr>
                <a:spLocks noChangeShapeType="1"/>
              </p:cNvSpPr>
              <p:nvPr/>
            </p:nvSpPr>
            <p:spPr bwMode="auto">
              <a:xfrm>
                <a:off x="2242"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7" name="Line 2505"/>
              <p:cNvSpPr>
                <a:spLocks noChangeShapeType="1"/>
              </p:cNvSpPr>
              <p:nvPr/>
            </p:nvSpPr>
            <p:spPr bwMode="auto">
              <a:xfrm>
                <a:off x="2235"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8" name="Line 2506"/>
              <p:cNvSpPr>
                <a:spLocks noChangeShapeType="1"/>
              </p:cNvSpPr>
              <p:nvPr/>
            </p:nvSpPr>
            <p:spPr bwMode="auto">
              <a:xfrm>
                <a:off x="2497"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09" name="Line 2507"/>
              <p:cNvSpPr>
                <a:spLocks noChangeShapeType="1"/>
              </p:cNvSpPr>
              <p:nvPr/>
            </p:nvSpPr>
            <p:spPr bwMode="auto">
              <a:xfrm>
                <a:off x="2491"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0" name="Line 2508"/>
              <p:cNvSpPr>
                <a:spLocks noChangeShapeType="1"/>
              </p:cNvSpPr>
              <p:nvPr/>
            </p:nvSpPr>
            <p:spPr bwMode="auto">
              <a:xfrm>
                <a:off x="1929"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1" name="Line 2509"/>
              <p:cNvSpPr>
                <a:spLocks noChangeShapeType="1"/>
              </p:cNvSpPr>
              <p:nvPr/>
            </p:nvSpPr>
            <p:spPr bwMode="auto">
              <a:xfrm>
                <a:off x="1923"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2" name="Line 2510"/>
              <p:cNvSpPr>
                <a:spLocks noChangeShapeType="1"/>
              </p:cNvSpPr>
              <p:nvPr/>
            </p:nvSpPr>
            <p:spPr bwMode="auto">
              <a:xfrm>
                <a:off x="2542"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3" name="Line 2511"/>
              <p:cNvSpPr>
                <a:spLocks noChangeShapeType="1"/>
              </p:cNvSpPr>
              <p:nvPr/>
            </p:nvSpPr>
            <p:spPr bwMode="auto">
              <a:xfrm>
                <a:off x="2535"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4" name="Line 2512"/>
              <p:cNvSpPr>
                <a:spLocks noChangeShapeType="1"/>
              </p:cNvSpPr>
              <p:nvPr/>
            </p:nvSpPr>
            <p:spPr bwMode="auto">
              <a:xfrm>
                <a:off x="260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5" name="Line 2513"/>
              <p:cNvSpPr>
                <a:spLocks noChangeShapeType="1"/>
              </p:cNvSpPr>
              <p:nvPr/>
            </p:nvSpPr>
            <p:spPr bwMode="auto">
              <a:xfrm>
                <a:off x="2599"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6" name="Line 2514"/>
              <p:cNvSpPr>
                <a:spLocks noChangeShapeType="1"/>
              </p:cNvSpPr>
              <p:nvPr/>
            </p:nvSpPr>
            <p:spPr bwMode="auto">
              <a:xfrm>
                <a:off x="2714"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7" name="Line 2515"/>
              <p:cNvSpPr>
                <a:spLocks noChangeShapeType="1"/>
              </p:cNvSpPr>
              <p:nvPr/>
            </p:nvSpPr>
            <p:spPr bwMode="auto">
              <a:xfrm>
                <a:off x="2708"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8" name="Line 2516"/>
              <p:cNvSpPr>
                <a:spLocks noChangeShapeType="1"/>
              </p:cNvSpPr>
              <p:nvPr/>
            </p:nvSpPr>
            <p:spPr bwMode="auto">
              <a:xfrm>
                <a:off x="2197"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19" name="Line 2517"/>
              <p:cNvSpPr>
                <a:spLocks noChangeShapeType="1"/>
              </p:cNvSpPr>
              <p:nvPr/>
            </p:nvSpPr>
            <p:spPr bwMode="auto">
              <a:xfrm>
                <a:off x="2191"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0" name="Line 2518"/>
              <p:cNvSpPr>
                <a:spLocks noChangeShapeType="1"/>
              </p:cNvSpPr>
              <p:nvPr/>
            </p:nvSpPr>
            <p:spPr bwMode="auto">
              <a:xfrm>
                <a:off x="2797"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1" name="Line 2519"/>
              <p:cNvSpPr>
                <a:spLocks noChangeShapeType="1"/>
              </p:cNvSpPr>
              <p:nvPr/>
            </p:nvSpPr>
            <p:spPr bwMode="auto">
              <a:xfrm>
                <a:off x="2791"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2" name="Line 2520"/>
              <p:cNvSpPr>
                <a:spLocks noChangeShapeType="1"/>
              </p:cNvSpPr>
              <p:nvPr/>
            </p:nvSpPr>
            <p:spPr bwMode="auto">
              <a:xfrm>
                <a:off x="2829" y="83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3" name="Line 2521"/>
              <p:cNvSpPr>
                <a:spLocks noChangeShapeType="1"/>
              </p:cNvSpPr>
              <p:nvPr/>
            </p:nvSpPr>
            <p:spPr bwMode="auto">
              <a:xfrm>
                <a:off x="2823" y="8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4" name="Line 2522"/>
              <p:cNvSpPr>
                <a:spLocks noChangeShapeType="1"/>
              </p:cNvSpPr>
              <p:nvPr/>
            </p:nvSpPr>
            <p:spPr bwMode="auto">
              <a:xfrm>
                <a:off x="2076"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5" name="Line 2523"/>
              <p:cNvSpPr>
                <a:spLocks noChangeShapeType="1"/>
              </p:cNvSpPr>
              <p:nvPr/>
            </p:nvSpPr>
            <p:spPr bwMode="auto">
              <a:xfrm>
                <a:off x="2070"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6" name="Line 2524"/>
              <p:cNvSpPr>
                <a:spLocks noChangeShapeType="1"/>
              </p:cNvSpPr>
              <p:nvPr/>
            </p:nvSpPr>
            <p:spPr bwMode="auto">
              <a:xfrm>
                <a:off x="1712"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7" name="Line 2525"/>
              <p:cNvSpPr>
                <a:spLocks noChangeShapeType="1"/>
              </p:cNvSpPr>
              <p:nvPr/>
            </p:nvSpPr>
            <p:spPr bwMode="auto">
              <a:xfrm>
                <a:off x="1706"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8" name="Line 2526"/>
              <p:cNvSpPr>
                <a:spLocks noChangeShapeType="1"/>
              </p:cNvSpPr>
              <p:nvPr/>
            </p:nvSpPr>
            <p:spPr bwMode="auto">
              <a:xfrm>
                <a:off x="2535"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29" name="Line 2527"/>
              <p:cNvSpPr>
                <a:spLocks noChangeShapeType="1"/>
              </p:cNvSpPr>
              <p:nvPr/>
            </p:nvSpPr>
            <p:spPr bwMode="auto">
              <a:xfrm>
                <a:off x="2529"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0" name="Line 2528"/>
              <p:cNvSpPr>
                <a:spLocks noChangeShapeType="1"/>
              </p:cNvSpPr>
              <p:nvPr/>
            </p:nvSpPr>
            <p:spPr bwMode="auto">
              <a:xfrm>
                <a:off x="3474" y="127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1" name="Line 2529"/>
              <p:cNvSpPr>
                <a:spLocks noChangeShapeType="1"/>
              </p:cNvSpPr>
              <p:nvPr/>
            </p:nvSpPr>
            <p:spPr bwMode="auto">
              <a:xfrm>
                <a:off x="3467" y="12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2" name="Line 2530"/>
              <p:cNvSpPr>
                <a:spLocks noChangeShapeType="1"/>
              </p:cNvSpPr>
              <p:nvPr/>
            </p:nvSpPr>
            <p:spPr bwMode="auto">
              <a:xfrm>
                <a:off x="2433"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3" name="Line 2531"/>
              <p:cNvSpPr>
                <a:spLocks noChangeShapeType="1"/>
              </p:cNvSpPr>
              <p:nvPr/>
            </p:nvSpPr>
            <p:spPr bwMode="auto">
              <a:xfrm>
                <a:off x="2427"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4" name="Line 2532"/>
              <p:cNvSpPr>
                <a:spLocks noChangeShapeType="1"/>
              </p:cNvSpPr>
              <p:nvPr/>
            </p:nvSpPr>
            <p:spPr bwMode="auto">
              <a:xfrm>
                <a:off x="2848"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5" name="Line 2533"/>
              <p:cNvSpPr>
                <a:spLocks noChangeShapeType="1"/>
              </p:cNvSpPr>
              <p:nvPr/>
            </p:nvSpPr>
            <p:spPr bwMode="auto">
              <a:xfrm>
                <a:off x="2842"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6" name="Line 2534"/>
              <p:cNvSpPr>
                <a:spLocks noChangeShapeType="1"/>
              </p:cNvSpPr>
              <p:nvPr/>
            </p:nvSpPr>
            <p:spPr bwMode="auto">
              <a:xfrm>
                <a:off x="2637"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7" name="Line 2535"/>
              <p:cNvSpPr>
                <a:spLocks noChangeShapeType="1"/>
              </p:cNvSpPr>
              <p:nvPr/>
            </p:nvSpPr>
            <p:spPr bwMode="auto">
              <a:xfrm>
                <a:off x="2631"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8" name="Line 2536"/>
              <p:cNvSpPr>
                <a:spLocks noChangeShapeType="1"/>
              </p:cNvSpPr>
              <p:nvPr/>
            </p:nvSpPr>
            <p:spPr bwMode="auto">
              <a:xfrm>
                <a:off x="3282"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39" name="Line 2537"/>
              <p:cNvSpPr>
                <a:spLocks noChangeShapeType="1"/>
              </p:cNvSpPr>
              <p:nvPr/>
            </p:nvSpPr>
            <p:spPr bwMode="auto">
              <a:xfrm>
                <a:off x="3276"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0" name="Line 2538"/>
              <p:cNvSpPr>
                <a:spLocks noChangeShapeType="1"/>
              </p:cNvSpPr>
              <p:nvPr/>
            </p:nvSpPr>
            <p:spPr bwMode="auto">
              <a:xfrm>
                <a:off x="2874"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1" name="Line 2539"/>
              <p:cNvSpPr>
                <a:spLocks noChangeShapeType="1"/>
              </p:cNvSpPr>
              <p:nvPr/>
            </p:nvSpPr>
            <p:spPr bwMode="auto">
              <a:xfrm>
                <a:off x="286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2" name="Line 2540"/>
              <p:cNvSpPr>
                <a:spLocks noChangeShapeType="1"/>
              </p:cNvSpPr>
              <p:nvPr/>
            </p:nvSpPr>
            <p:spPr bwMode="auto">
              <a:xfrm>
                <a:off x="2657"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3" name="Line 2541"/>
              <p:cNvSpPr>
                <a:spLocks noChangeShapeType="1"/>
              </p:cNvSpPr>
              <p:nvPr/>
            </p:nvSpPr>
            <p:spPr bwMode="auto">
              <a:xfrm>
                <a:off x="2650"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4" name="Line 2542"/>
              <p:cNvSpPr>
                <a:spLocks noChangeShapeType="1"/>
              </p:cNvSpPr>
              <p:nvPr/>
            </p:nvSpPr>
            <p:spPr bwMode="auto">
              <a:xfrm>
                <a:off x="3071"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5" name="Line 2543"/>
              <p:cNvSpPr>
                <a:spLocks noChangeShapeType="1"/>
              </p:cNvSpPr>
              <p:nvPr/>
            </p:nvSpPr>
            <p:spPr bwMode="auto">
              <a:xfrm>
                <a:off x="3065"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6" name="Line 2544"/>
              <p:cNvSpPr>
                <a:spLocks noChangeShapeType="1"/>
              </p:cNvSpPr>
              <p:nvPr/>
            </p:nvSpPr>
            <p:spPr bwMode="auto">
              <a:xfrm>
                <a:off x="334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7" name="Line 2545"/>
              <p:cNvSpPr>
                <a:spLocks noChangeShapeType="1"/>
              </p:cNvSpPr>
              <p:nvPr/>
            </p:nvSpPr>
            <p:spPr bwMode="auto">
              <a:xfrm>
                <a:off x="3339"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8" name="Line 2546"/>
              <p:cNvSpPr>
                <a:spLocks noChangeShapeType="1"/>
              </p:cNvSpPr>
              <p:nvPr/>
            </p:nvSpPr>
            <p:spPr bwMode="auto">
              <a:xfrm>
                <a:off x="1636"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49" name="Line 2547"/>
              <p:cNvSpPr>
                <a:spLocks noChangeShapeType="1"/>
              </p:cNvSpPr>
              <p:nvPr/>
            </p:nvSpPr>
            <p:spPr bwMode="auto">
              <a:xfrm>
                <a:off x="1629"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0" name="Line 2548"/>
              <p:cNvSpPr>
                <a:spLocks noChangeShapeType="1"/>
              </p:cNvSpPr>
              <p:nvPr/>
            </p:nvSpPr>
            <p:spPr bwMode="auto">
              <a:xfrm>
                <a:off x="2944"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1" name="Line 2549"/>
              <p:cNvSpPr>
                <a:spLocks noChangeShapeType="1"/>
              </p:cNvSpPr>
              <p:nvPr/>
            </p:nvSpPr>
            <p:spPr bwMode="auto">
              <a:xfrm>
                <a:off x="2937"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2" name="Line 2550"/>
              <p:cNvSpPr>
                <a:spLocks noChangeShapeType="1"/>
              </p:cNvSpPr>
              <p:nvPr/>
            </p:nvSpPr>
            <p:spPr bwMode="auto">
              <a:xfrm>
                <a:off x="2880"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3" name="Line 2551"/>
              <p:cNvSpPr>
                <a:spLocks noChangeShapeType="1"/>
              </p:cNvSpPr>
              <p:nvPr/>
            </p:nvSpPr>
            <p:spPr bwMode="auto">
              <a:xfrm>
                <a:off x="2874"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4" name="Line 2552"/>
              <p:cNvSpPr>
                <a:spLocks noChangeShapeType="1"/>
              </p:cNvSpPr>
              <p:nvPr/>
            </p:nvSpPr>
            <p:spPr bwMode="auto">
              <a:xfrm>
                <a:off x="2650"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5" name="Line 2553"/>
              <p:cNvSpPr>
                <a:spLocks noChangeShapeType="1"/>
              </p:cNvSpPr>
              <p:nvPr/>
            </p:nvSpPr>
            <p:spPr bwMode="auto">
              <a:xfrm>
                <a:off x="2644"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6" name="Line 2554"/>
              <p:cNvSpPr>
                <a:spLocks noChangeShapeType="1"/>
              </p:cNvSpPr>
              <p:nvPr/>
            </p:nvSpPr>
            <p:spPr bwMode="auto">
              <a:xfrm>
                <a:off x="1431"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7" name="Line 2555"/>
              <p:cNvSpPr>
                <a:spLocks noChangeShapeType="1"/>
              </p:cNvSpPr>
              <p:nvPr/>
            </p:nvSpPr>
            <p:spPr bwMode="auto">
              <a:xfrm>
                <a:off x="1425"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8" name="Line 2556"/>
              <p:cNvSpPr>
                <a:spLocks noChangeShapeType="1"/>
              </p:cNvSpPr>
              <p:nvPr/>
            </p:nvSpPr>
            <p:spPr bwMode="auto">
              <a:xfrm>
                <a:off x="318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59" name="Line 2557"/>
              <p:cNvSpPr>
                <a:spLocks noChangeShapeType="1"/>
              </p:cNvSpPr>
              <p:nvPr/>
            </p:nvSpPr>
            <p:spPr bwMode="auto">
              <a:xfrm>
                <a:off x="318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0" name="Line 2558"/>
              <p:cNvSpPr>
                <a:spLocks noChangeShapeType="1"/>
              </p:cNvSpPr>
              <p:nvPr/>
            </p:nvSpPr>
            <p:spPr bwMode="auto">
              <a:xfrm>
                <a:off x="3059"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1" name="Line 2559"/>
              <p:cNvSpPr>
                <a:spLocks noChangeShapeType="1"/>
              </p:cNvSpPr>
              <p:nvPr/>
            </p:nvSpPr>
            <p:spPr bwMode="auto">
              <a:xfrm>
                <a:off x="3052"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2" name="Line 2560"/>
              <p:cNvSpPr>
                <a:spLocks noChangeShapeType="1"/>
              </p:cNvSpPr>
              <p:nvPr/>
            </p:nvSpPr>
            <p:spPr bwMode="auto">
              <a:xfrm>
                <a:off x="3422" y="112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3" name="Line 2561"/>
              <p:cNvSpPr>
                <a:spLocks noChangeShapeType="1"/>
              </p:cNvSpPr>
              <p:nvPr/>
            </p:nvSpPr>
            <p:spPr bwMode="auto">
              <a:xfrm>
                <a:off x="3416" y="11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4" name="Line 2562"/>
              <p:cNvSpPr>
                <a:spLocks noChangeShapeType="1"/>
              </p:cNvSpPr>
              <p:nvPr/>
            </p:nvSpPr>
            <p:spPr bwMode="auto">
              <a:xfrm>
                <a:off x="3525"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5" name="Line 2563"/>
              <p:cNvSpPr>
                <a:spLocks noChangeShapeType="1"/>
              </p:cNvSpPr>
              <p:nvPr/>
            </p:nvSpPr>
            <p:spPr bwMode="auto">
              <a:xfrm>
                <a:off x="3518"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6" name="Line 2564"/>
              <p:cNvSpPr>
                <a:spLocks noChangeShapeType="1"/>
              </p:cNvSpPr>
              <p:nvPr/>
            </p:nvSpPr>
            <p:spPr bwMode="auto">
              <a:xfrm>
                <a:off x="3148"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7" name="Line 2565"/>
              <p:cNvSpPr>
                <a:spLocks noChangeShapeType="1"/>
              </p:cNvSpPr>
              <p:nvPr/>
            </p:nvSpPr>
            <p:spPr bwMode="auto">
              <a:xfrm>
                <a:off x="3142"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8" name="Line 2566"/>
              <p:cNvSpPr>
                <a:spLocks noChangeShapeType="1"/>
              </p:cNvSpPr>
              <p:nvPr/>
            </p:nvSpPr>
            <p:spPr bwMode="auto">
              <a:xfrm>
                <a:off x="3282"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69" name="Line 2567"/>
              <p:cNvSpPr>
                <a:spLocks noChangeShapeType="1"/>
              </p:cNvSpPr>
              <p:nvPr/>
            </p:nvSpPr>
            <p:spPr bwMode="auto">
              <a:xfrm>
                <a:off x="3276" y="15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0" name="Line 2568"/>
              <p:cNvSpPr>
                <a:spLocks noChangeShapeType="1"/>
              </p:cNvSpPr>
              <p:nvPr/>
            </p:nvSpPr>
            <p:spPr bwMode="auto">
              <a:xfrm>
                <a:off x="2376"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1" name="Line 2569"/>
              <p:cNvSpPr>
                <a:spLocks noChangeShapeType="1"/>
              </p:cNvSpPr>
              <p:nvPr/>
            </p:nvSpPr>
            <p:spPr bwMode="auto">
              <a:xfrm>
                <a:off x="2369"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2" name="Line 2570"/>
              <p:cNvSpPr>
                <a:spLocks noChangeShapeType="1"/>
              </p:cNvSpPr>
              <p:nvPr/>
            </p:nvSpPr>
            <p:spPr bwMode="auto">
              <a:xfrm>
                <a:off x="2752"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3" name="Line 2571"/>
              <p:cNvSpPr>
                <a:spLocks noChangeShapeType="1"/>
              </p:cNvSpPr>
              <p:nvPr/>
            </p:nvSpPr>
            <p:spPr bwMode="auto">
              <a:xfrm>
                <a:off x="2746"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4" name="Line 2572"/>
              <p:cNvSpPr>
                <a:spLocks noChangeShapeType="1"/>
              </p:cNvSpPr>
              <p:nvPr/>
            </p:nvSpPr>
            <p:spPr bwMode="auto">
              <a:xfrm>
                <a:off x="2548"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5" name="Line 2573"/>
              <p:cNvSpPr>
                <a:spLocks noChangeShapeType="1"/>
              </p:cNvSpPr>
              <p:nvPr/>
            </p:nvSpPr>
            <p:spPr bwMode="auto">
              <a:xfrm>
                <a:off x="254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6" name="Line 2574"/>
              <p:cNvSpPr>
                <a:spLocks noChangeShapeType="1"/>
              </p:cNvSpPr>
              <p:nvPr/>
            </p:nvSpPr>
            <p:spPr bwMode="auto">
              <a:xfrm>
                <a:off x="2350"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7" name="Line 2575"/>
              <p:cNvSpPr>
                <a:spLocks noChangeShapeType="1"/>
              </p:cNvSpPr>
              <p:nvPr/>
            </p:nvSpPr>
            <p:spPr bwMode="auto">
              <a:xfrm>
                <a:off x="2344"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8" name="Line 2576"/>
              <p:cNvSpPr>
                <a:spLocks noChangeShapeType="1"/>
              </p:cNvSpPr>
              <p:nvPr/>
            </p:nvSpPr>
            <p:spPr bwMode="auto">
              <a:xfrm>
                <a:off x="2542"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79" name="Line 2577"/>
              <p:cNvSpPr>
                <a:spLocks noChangeShapeType="1"/>
              </p:cNvSpPr>
              <p:nvPr/>
            </p:nvSpPr>
            <p:spPr bwMode="auto">
              <a:xfrm>
                <a:off x="2535"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0" name="Line 2578"/>
              <p:cNvSpPr>
                <a:spLocks noChangeShapeType="1"/>
              </p:cNvSpPr>
              <p:nvPr/>
            </p:nvSpPr>
            <p:spPr bwMode="auto">
              <a:xfrm>
                <a:off x="2542"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1" name="Line 2579"/>
              <p:cNvSpPr>
                <a:spLocks noChangeShapeType="1"/>
              </p:cNvSpPr>
              <p:nvPr/>
            </p:nvSpPr>
            <p:spPr bwMode="auto">
              <a:xfrm>
                <a:off x="2535"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2" name="Line 2580"/>
              <p:cNvSpPr>
                <a:spLocks noChangeShapeType="1"/>
              </p:cNvSpPr>
              <p:nvPr/>
            </p:nvSpPr>
            <p:spPr bwMode="auto">
              <a:xfrm>
                <a:off x="2625"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3" name="Line 2581"/>
              <p:cNvSpPr>
                <a:spLocks noChangeShapeType="1"/>
              </p:cNvSpPr>
              <p:nvPr/>
            </p:nvSpPr>
            <p:spPr bwMode="auto">
              <a:xfrm>
                <a:off x="2618"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4" name="Line 2582"/>
              <p:cNvSpPr>
                <a:spLocks noChangeShapeType="1"/>
              </p:cNvSpPr>
              <p:nvPr/>
            </p:nvSpPr>
            <p:spPr bwMode="auto">
              <a:xfrm>
                <a:off x="2503"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5" name="Line 2583"/>
              <p:cNvSpPr>
                <a:spLocks noChangeShapeType="1"/>
              </p:cNvSpPr>
              <p:nvPr/>
            </p:nvSpPr>
            <p:spPr bwMode="auto">
              <a:xfrm>
                <a:off x="2497"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6" name="Line 2584"/>
              <p:cNvSpPr>
                <a:spLocks noChangeShapeType="1"/>
              </p:cNvSpPr>
              <p:nvPr/>
            </p:nvSpPr>
            <p:spPr bwMode="auto">
              <a:xfrm>
                <a:off x="2848"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7" name="Line 2585"/>
              <p:cNvSpPr>
                <a:spLocks noChangeShapeType="1"/>
              </p:cNvSpPr>
              <p:nvPr/>
            </p:nvSpPr>
            <p:spPr bwMode="auto">
              <a:xfrm>
                <a:off x="2842"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8" name="Line 2586"/>
              <p:cNvSpPr>
                <a:spLocks noChangeShapeType="1"/>
              </p:cNvSpPr>
              <p:nvPr/>
            </p:nvSpPr>
            <p:spPr bwMode="auto">
              <a:xfrm>
                <a:off x="2018"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89" name="Line 2587"/>
              <p:cNvSpPr>
                <a:spLocks noChangeShapeType="1"/>
              </p:cNvSpPr>
              <p:nvPr/>
            </p:nvSpPr>
            <p:spPr bwMode="auto">
              <a:xfrm>
                <a:off x="2012"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0" name="Line 2588"/>
              <p:cNvSpPr>
                <a:spLocks noChangeShapeType="1"/>
              </p:cNvSpPr>
              <p:nvPr/>
            </p:nvSpPr>
            <p:spPr bwMode="auto">
              <a:xfrm>
                <a:off x="2050"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1" name="Line 2589"/>
              <p:cNvSpPr>
                <a:spLocks noChangeShapeType="1"/>
              </p:cNvSpPr>
              <p:nvPr/>
            </p:nvSpPr>
            <p:spPr bwMode="auto">
              <a:xfrm>
                <a:off x="2044"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2" name="Line 2590"/>
              <p:cNvSpPr>
                <a:spLocks noChangeShapeType="1"/>
              </p:cNvSpPr>
              <p:nvPr/>
            </p:nvSpPr>
            <p:spPr bwMode="auto">
              <a:xfrm>
                <a:off x="2465"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3" name="Line 2591"/>
              <p:cNvSpPr>
                <a:spLocks noChangeShapeType="1"/>
              </p:cNvSpPr>
              <p:nvPr/>
            </p:nvSpPr>
            <p:spPr bwMode="auto">
              <a:xfrm>
                <a:off x="2459"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4" name="Line 2592"/>
              <p:cNvSpPr>
                <a:spLocks noChangeShapeType="1"/>
              </p:cNvSpPr>
              <p:nvPr/>
            </p:nvSpPr>
            <p:spPr bwMode="auto">
              <a:xfrm>
                <a:off x="2791"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5" name="Line 2593"/>
              <p:cNvSpPr>
                <a:spLocks noChangeShapeType="1"/>
              </p:cNvSpPr>
              <p:nvPr/>
            </p:nvSpPr>
            <p:spPr bwMode="auto">
              <a:xfrm>
                <a:off x="2784"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6" name="Line 2594"/>
              <p:cNvSpPr>
                <a:spLocks noChangeShapeType="1"/>
              </p:cNvSpPr>
              <p:nvPr/>
            </p:nvSpPr>
            <p:spPr bwMode="auto">
              <a:xfrm>
                <a:off x="2937"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7" name="Line 2595"/>
              <p:cNvSpPr>
                <a:spLocks noChangeShapeType="1"/>
              </p:cNvSpPr>
              <p:nvPr/>
            </p:nvSpPr>
            <p:spPr bwMode="auto">
              <a:xfrm>
                <a:off x="2931"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8" name="Line 2596"/>
              <p:cNvSpPr>
                <a:spLocks noChangeShapeType="1"/>
              </p:cNvSpPr>
              <p:nvPr/>
            </p:nvSpPr>
            <p:spPr bwMode="auto">
              <a:xfrm>
                <a:off x="3518"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999" name="Line 2597"/>
              <p:cNvSpPr>
                <a:spLocks noChangeShapeType="1"/>
              </p:cNvSpPr>
              <p:nvPr/>
            </p:nvSpPr>
            <p:spPr bwMode="auto">
              <a:xfrm>
                <a:off x="3512"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0" name="Line 2598"/>
              <p:cNvSpPr>
                <a:spLocks noChangeShapeType="1"/>
              </p:cNvSpPr>
              <p:nvPr/>
            </p:nvSpPr>
            <p:spPr bwMode="auto">
              <a:xfrm>
                <a:off x="2204"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1" name="Line 2599"/>
              <p:cNvSpPr>
                <a:spLocks noChangeShapeType="1"/>
              </p:cNvSpPr>
              <p:nvPr/>
            </p:nvSpPr>
            <p:spPr bwMode="auto">
              <a:xfrm>
                <a:off x="219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2" name="Line 2600"/>
              <p:cNvSpPr>
                <a:spLocks noChangeShapeType="1"/>
              </p:cNvSpPr>
              <p:nvPr/>
            </p:nvSpPr>
            <p:spPr bwMode="auto">
              <a:xfrm>
                <a:off x="2516"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3" name="Line 2601"/>
              <p:cNvSpPr>
                <a:spLocks noChangeShapeType="1"/>
              </p:cNvSpPr>
              <p:nvPr/>
            </p:nvSpPr>
            <p:spPr bwMode="auto">
              <a:xfrm>
                <a:off x="2510"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4" name="Line 2602"/>
              <p:cNvSpPr>
                <a:spLocks noChangeShapeType="1"/>
              </p:cNvSpPr>
              <p:nvPr/>
            </p:nvSpPr>
            <p:spPr bwMode="auto">
              <a:xfrm>
                <a:off x="3518"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5" name="Line 2603"/>
              <p:cNvSpPr>
                <a:spLocks noChangeShapeType="1"/>
              </p:cNvSpPr>
              <p:nvPr/>
            </p:nvSpPr>
            <p:spPr bwMode="auto">
              <a:xfrm>
                <a:off x="3512"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6" name="Line 2604"/>
              <p:cNvSpPr>
                <a:spLocks noChangeShapeType="1"/>
              </p:cNvSpPr>
              <p:nvPr/>
            </p:nvSpPr>
            <p:spPr bwMode="auto">
              <a:xfrm>
                <a:off x="2644"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7" name="Line 2605"/>
              <p:cNvSpPr>
                <a:spLocks noChangeShapeType="1"/>
              </p:cNvSpPr>
              <p:nvPr/>
            </p:nvSpPr>
            <p:spPr bwMode="auto">
              <a:xfrm>
                <a:off x="2637"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8" name="Line 2606"/>
              <p:cNvSpPr>
                <a:spLocks noChangeShapeType="1"/>
              </p:cNvSpPr>
              <p:nvPr/>
            </p:nvSpPr>
            <p:spPr bwMode="auto">
              <a:xfrm>
                <a:off x="3352" y="131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09" name="Line 2607"/>
              <p:cNvSpPr>
                <a:spLocks noChangeShapeType="1"/>
              </p:cNvSpPr>
              <p:nvPr/>
            </p:nvSpPr>
            <p:spPr bwMode="auto">
              <a:xfrm>
                <a:off x="3346" y="13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0" name="Line 2608"/>
              <p:cNvSpPr>
                <a:spLocks noChangeShapeType="1"/>
              </p:cNvSpPr>
              <p:nvPr/>
            </p:nvSpPr>
            <p:spPr bwMode="auto">
              <a:xfrm>
                <a:off x="2478"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1" name="Line 2609"/>
              <p:cNvSpPr>
                <a:spLocks noChangeShapeType="1"/>
              </p:cNvSpPr>
              <p:nvPr/>
            </p:nvSpPr>
            <p:spPr bwMode="auto">
              <a:xfrm>
                <a:off x="2472"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2" name="Line 2610"/>
              <p:cNvSpPr>
                <a:spLocks noChangeShapeType="1"/>
              </p:cNvSpPr>
              <p:nvPr/>
            </p:nvSpPr>
            <p:spPr bwMode="auto">
              <a:xfrm>
                <a:off x="2823"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3" name="Line 2611"/>
              <p:cNvSpPr>
                <a:spLocks noChangeShapeType="1"/>
              </p:cNvSpPr>
              <p:nvPr/>
            </p:nvSpPr>
            <p:spPr bwMode="auto">
              <a:xfrm>
                <a:off x="2816"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4" name="Line 2612"/>
              <p:cNvSpPr>
                <a:spLocks noChangeShapeType="1"/>
              </p:cNvSpPr>
              <p:nvPr/>
            </p:nvSpPr>
            <p:spPr bwMode="auto">
              <a:xfrm>
                <a:off x="2720"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5" name="Line 2613"/>
              <p:cNvSpPr>
                <a:spLocks noChangeShapeType="1"/>
              </p:cNvSpPr>
              <p:nvPr/>
            </p:nvSpPr>
            <p:spPr bwMode="auto">
              <a:xfrm>
                <a:off x="2714"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6" name="Line 2614"/>
              <p:cNvSpPr>
                <a:spLocks noChangeShapeType="1"/>
              </p:cNvSpPr>
              <p:nvPr/>
            </p:nvSpPr>
            <p:spPr bwMode="auto">
              <a:xfrm>
                <a:off x="2695"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7" name="Line 2615"/>
              <p:cNvSpPr>
                <a:spLocks noChangeShapeType="1"/>
              </p:cNvSpPr>
              <p:nvPr/>
            </p:nvSpPr>
            <p:spPr bwMode="auto">
              <a:xfrm>
                <a:off x="2689"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8" name="Line 2616"/>
              <p:cNvSpPr>
                <a:spLocks noChangeShapeType="1"/>
              </p:cNvSpPr>
              <p:nvPr/>
            </p:nvSpPr>
            <p:spPr bwMode="auto">
              <a:xfrm>
                <a:off x="2274"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9019" name="Line 2617"/>
              <p:cNvSpPr>
                <a:spLocks noChangeShapeType="1"/>
              </p:cNvSpPr>
              <p:nvPr/>
            </p:nvSpPr>
            <p:spPr bwMode="auto">
              <a:xfrm>
                <a:off x="2267" y="2784"/>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5" name="Group 2618"/>
            <p:cNvGrpSpPr>
              <a:grpSpLocks/>
            </p:cNvGrpSpPr>
            <p:nvPr/>
          </p:nvGrpSpPr>
          <p:grpSpPr bwMode="auto">
            <a:xfrm>
              <a:off x="2240402" y="840869"/>
              <a:ext cx="4256166" cy="4263330"/>
              <a:chOff x="1291" y="653"/>
              <a:chExt cx="2897" cy="2858"/>
            </a:xfrm>
          </p:grpSpPr>
          <p:sp>
            <p:nvSpPr>
              <p:cNvPr id="228620" name="Line 2619"/>
              <p:cNvSpPr>
                <a:spLocks noChangeShapeType="1"/>
              </p:cNvSpPr>
              <p:nvPr/>
            </p:nvSpPr>
            <p:spPr bwMode="auto">
              <a:xfrm>
                <a:off x="2204" y="34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21" name="Line 2620"/>
              <p:cNvSpPr>
                <a:spLocks noChangeShapeType="1"/>
              </p:cNvSpPr>
              <p:nvPr/>
            </p:nvSpPr>
            <p:spPr bwMode="auto">
              <a:xfrm>
                <a:off x="2197" y="347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22" name="Line 2621"/>
              <p:cNvSpPr>
                <a:spLocks noChangeShapeType="1"/>
              </p:cNvSpPr>
              <p:nvPr/>
            </p:nvSpPr>
            <p:spPr bwMode="auto">
              <a:xfrm>
                <a:off x="2516"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23" name="Line 2622"/>
              <p:cNvSpPr>
                <a:spLocks noChangeShapeType="1"/>
              </p:cNvSpPr>
              <p:nvPr/>
            </p:nvSpPr>
            <p:spPr bwMode="auto">
              <a:xfrm>
                <a:off x="2510"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24" name="Line 2623"/>
              <p:cNvSpPr>
                <a:spLocks noChangeShapeType="1"/>
              </p:cNvSpPr>
              <p:nvPr/>
            </p:nvSpPr>
            <p:spPr bwMode="auto">
              <a:xfrm>
                <a:off x="258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25" name="Line 2624"/>
              <p:cNvSpPr>
                <a:spLocks noChangeShapeType="1"/>
              </p:cNvSpPr>
              <p:nvPr/>
            </p:nvSpPr>
            <p:spPr bwMode="auto">
              <a:xfrm>
                <a:off x="2580"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26" name="Line 2625"/>
              <p:cNvSpPr>
                <a:spLocks noChangeShapeType="1"/>
              </p:cNvSpPr>
              <p:nvPr/>
            </p:nvSpPr>
            <p:spPr bwMode="auto">
              <a:xfrm>
                <a:off x="2101"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27" name="Line 2626"/>
              <p:cNvSpPr>
                <a:spLocks noChangeShapeType="1"/>
              </p:cNvSpPr>
              <p:nvPr/>
            </p:nvSpPr>
            <p:spPr bwMode="auto">
              <a:xfrm>
                <a:off x="2095"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28" name="Line 2627"/>
              <p:cNvSpPr>
                <a:spLocks noChangeShapeType="1"/>
              </p:cNvSpPr>
              <p:nvPr/>
            </p:nvSpPr>
            <p:spPr bwMode="auto">
              <a:xfrm>
                <a:off x="2472"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29" name="Line 2628"/>
              <p:cNvSpPr>
                <a:spLocks noChangeShapeType="1"/>
              </p:cNvSpPr>
              <p:nvPr/>
            </p:nvSpPr>
            <p:spPr bwMode="auto">
              <a:xfrm>
                <a:off x="2465"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0" name="Line 2629"/>
              <p:cNvSpPr>
                <a:spLocks noChangeShapeType="1"/>
              </p:cNvSpPr>
              <p:nvPr/>
            </p:nvSpPr>
            <p:spPr bwMode="auto">
              <a:xfrm>
                <a:off x="2976"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1" name="Line 2630"/>
              <p:cNvSpPr>
                <a:spLocks noChangeShapeType="1"/>
              </p:cNvSpPr>
              <p:nvPr/>
            </p:nvSpPr>
            <p:spPr bwMode="auto">
              <a:xfrm>
                <a:off x="2969"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2" name="Line 2631"/>
              <p:cNvSpPr>
                <a:spLocks noChangeShapeType="1"/>
              </p:cNvSpPr>
              <p:nvPr/>
            </p:nvSpPr>
            <p:spPr bwMode="auto">
              <a:xfrm>
                <a:off x="311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3" name="Line 2632"/>
              <p:cNvSpPr>
                <a:spLocks noChangeShapeType="1"/>
              </p:cNvSpPr>
              <p:nvPr/>
            </p:nvSpPr>
            <p:spPr bwMode="auto">
              <a:xfrm>
                <a:off x="3103"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4" name="Line 2633"/>
              <p:cNvSpPr>
                <a:spLocks noChangeShapeType="1"/>
              </p:cNvSpPr>
              <p:nvPr/>
            </p:nvSpPr>
            <p:spPr bwMode="auto">
              <a:xfrm>
                <a:off x="2523"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5" name="Line 2634"/>
              <p:cNvSpPr>
                <a:spLocks noChangeShapeType="1"/>
              </p:cNvSpPr>
              <p:nvPr/>
            </p:nvSpPr>
            <p:spPr bwMode="auto">
              <a:xfrm>
                <a:off x="2516"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6" name="Line 2635"/>
              <p:cNvSpPr>
                <a:spLocks noChangeShapeType="1"/>
              </p:cNvSpPr>
              <p:nvPr/>
            </p:nvSpPr>
            <p:spPr bwMode="auto">
              <a:xfrm>
                <a:off x="1297"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7" name="Line 2636"/>
              <p:cNvSpPr>
                <a:spLocks noChangeShapeType="1"/>
              </p:cNvSpPr>
              <p:nvPr/>
            </p:nvSpPr>
            <p:spPr bwMode="auto">
              <a:xfrm>
                <a:off x="1291"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8" name="Line 2637"/>
              <p:cNvSpPr>
                <a:spLocks noChangeShapeType="1"/>
              </p:cNvSpPr>
              <p:nvPr/>
            </p:nvSpPr>
            <p:spPr bwMode="auto">
              <a:xfrm>
                <a:off x="3078"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39" name="Line 2638"/>
              <p:cNvSpPr>
                <a:spLocks noChangeShapeType="1"/>
              </p:cNvSpPr>
              <p:nvPr/>
            </p:nvSpPr>
            <p:spPr bwMode="auto">
              <a:xfrm>
                <a:off x="3071"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0" name="Line 2639"/>
              <p:cNvSpPr>
                <a:spLocks noChangeShapeType="1"/>
              </p:cNvSpPr>
              <p:nvPr/>
            </p:nvSpPr>
            <p:spPr bwMode="auto">
              <a:xfrm>
                <a:off x="2727"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1" name="Line 2640"/>
              <p:cNvSpPr>
                <a:spLocks noChangeShapeType="1"/>
              </p:cNvSpPr>
              <p:nvPr/>
            </p:nvSpPr>
            <p:spPr bwMode="auto">
              <a:xfrm>
                <a:off x="2720"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2" name="Line 2641"/>
              <p:cNvSpPr>
                <a:spLocks noChangeShapeType="1"/>
              </p:cNvSpPr>
              <p:nvPr/>
            </p:nvSpPr>
            <p:spPr bwMode="auto">
              <a:xfrm>
                <a:off x="2957"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3" name="Line 2642"/>
              <p:cNvSpPr>
                <a:spLocks noChangeShapeType="1"/>
              </p:cNvSpPr>
              <p:nvPr/>
            </p:nvSpPr>
            <p:spPr bwMode="auto">
              <a:xfrm>
                <a:off x="2950"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4" name="Line 2643"/>
              <p:cNvSpPr>
                <a:spLocks noChangeShapeType="1"/>
              </p:cNvSpPr>
              <p:nvPr/>
            </p:nvSpPr>
            <p:spPr bwMode="auto">
              <a:xfrm>
                <a:off x="2835"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5" name="Line 2644"/>
              <p:cNvSpPr>
                <a:spLocks noChangeShapeType="1"/>
              </p:cNvSpPr>
              <p:nvPr/>
            </p:nvSpPr>
            <p:spPr bwMode="auto">
              <a:xfrm>
                <a:off x="2829"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6" name="Line 2645"/>
              <p:cNvSpPr>
                <a:spLocks noChangeShapeType="1"/>
              </p:cNvSpPr>
              <p:nvPr/>
            </p:nvSpPr>
            <p:spPr bwMode="auto">
              <a:xfrm>
                <a:off x="1904"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7" name="Line 2646"/>
              <p:cNvSpPr>
                <a:spLocks noChangeShapeType="1"/>
              </p:cNvSpPr>
              <p:nvPr/>
            </p:nvSpPr>
            <p:spPr bwMode="auto">
              <a:xfrm>
                <a:off x="1897"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8" name="Line 2647"/>
              <p:cNvSpPr>
                <a:spLocks noChangeShapeType="1"/>
              </p:cNvSpPr>
              <p:nvPr/>
            </p:nvSpPr>
            <p:spPr bwMode="auto">
              <a:xfrm>
                <a:off x="2816"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49" name="Line 2648"/>
              <p:cNvSpPr>
                <a:spLocks noChangeShapeType="1"/>
              </p:cNvSpPr>
              <p:nvPr/>
            </p:nvSpPr>
            <p:spPr bwMode="auto">
              <a:xfrm>
                <a:off x="2810"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0" name="Line 2649"/>
              <p:cNvSpPr>
                <a:spLocks noChangeShapeType="1"/>
              </p:cNvSpPr>
              <p:nvPr/>
            </p:nvSpPr>
            <p:spPr bwMode="auto">
              <a:xfrm>
                <a:off x="4182"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1" name="Line 2650"/>
              <p:cNvSpPr>
                <a:spLocks noChangeShapeType="1"/>
              </p:cNvSpPr>
              <p:nvPr/>
            </p:nvSpPr>
            <p:spPr bwMode="auto">
              <a:xfrm>
                <a:off x="4176"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2" name="Line 2651"/>
              <p:cNvSpPr>
                <a:spLocks noChangeShapeType="1"/>
              </p:cNvSpPr>
              <p:nvPr/>
            </p:nvSpPr>
            <p:spPr bwMode="auto">
              <a:xfrm>
                <a:off x="282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3" name="Line 2652"/>
              <p:cNvSpPr>
                <a:spLocks noChangeShapeType="1"/>
              </p:cNvSpPr>
              <p:nvPr/>
            </p:nvSpPr>
            <p:spPr bwMode="auto">
              <a:xfrm>
                <a:off x="2816"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4" name="Line 2653"/>
              <p:cNvSpPr>
                <a:spLocks noChangeShapeType="1"/>
              </p:cNvSpPr>
              <p:nvPr/>
            </p:nvSpPr>
            <p:spPr bwMode="auto">
              <a:xfrm>
                <a:off x="3997"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5" name="Line 2654"/>
              <p:cNvSpPr>
                <a:spLocks noChangeShapeType="1"/>
              </p:cNvSpPr>
              <p:nvPr/>
            </p:nvSpPr>
            <p:spPr bwMode="auto">
              <a:xfrm>
                <a:off x="3990"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6" name="Line 2655"/>
              <p:cNvSpPr>
                <a:spLocks noChangeShapeType="1"/>
              </p:cNvSpPr>
              <p:nvPr/>
            </p:nvSpPr>
            <p:spPr bwMode="auto">
              <a:xfrm>
                <a:off x="2988"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7" name="Line 2656"/>
              <p:cNvSpPr>
                <a:spLocks noChangeShapeType="1"/>
              </p:cNvSpPr>
              <p:nvPr/>
            </p:nvSpPr>
            <p:spPr bwMode="auto">
              <a:xfrm>
                <a:off x="2982"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8" name="Line 2657"/>
              <p:cNvSpPr>
                <a:spLocks noChangeShapeType="1"/>
              </p:cNvSpPr>
              <p:nvPr/>
            </p:nvSpPr>
            <p:spPr bwMode="auto">
              <a:xfrm>
                <a:off x="2076"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59" name="Line 2658"/>
              <p:cNvSpPr>
                <a:spLocks noChangeShapeType="1"/>
              </p:cNvSpPr>
              <p:nvPr/>
            </p:nvSpPr>
            <p:spPr bwMode="auto">
              <a:xfrm>
                <a:off x="2070"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0" name="Line 2659"/>
              <p:cNvSpPr>
                <a:spLocks noChangeShapeType="1"/>
              </p:cNvSpPr>
              <p:nvPr/>
            </p:nvSpPr>
            <p:spPr bwMode="auto">
              <a:xfrm>
                <a:off x="2299"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1" name="Line 2660"/>
              <p:cNvSpPr>
                <a:spLocks noChangeShapeType="1"/>
              </p:cNvSpPr>
              <p:nvPr/>
            </p:nvSpPr>
            <p:spPr bwMode="auto">
              <a:xfrm>
                <a:off x="2293"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2" name="Line 2661"/>
              <p:cNvSpPr>
                <a:spLocks noChangeShapeType="1"/>
              </p:cNvSpPr>
              <p:nvPr/>
            </p:nvSpPr>
            <p:spPr bwMode="auto">
              <a:xfrm>
                <a:off x="1642"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3" name="Line 2662"/>
              <p:cNvSpPr>
                <a:spLocks noChangeShapeType="1"/>
              </p:cNvSpPr>
              <p:nvPr/>
            </p:nvSpPr>
            <p:spPr bwMode="auto">
              <a:xfrm>
                <a:off x="1636"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4" name="Line 2663"/>
              <p:cNvSpPr>
                <a:spLocks noChangeShapeType="1"/>
              </p:cNvSpPr>
              <p:nvPr/>
            </p:nvSpPr>
            <p:spPr bwMode="auto">
              <a:xfrm>
                <a:off x="2542"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5" name="Line 2664"/>
              <p:cNvSpPr>
                <a:spLocks noChangeShapeType="1"/>
              </p:cNvSpPr>
              <p:nvPr/>
            </p:nvSpPr>
            <p:spPr bwMode="auto">
              <a:xfrm>
                <a:off x="2535"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6" name="Line 2665"/>
              <p:cNvSpPr>
                <a:spLocks noChangeShapeType="1"/>
              </p:cNvSpPr>
              <p:nvPr/>
            </p:nvSpPr>
            <p:spPr bwMode="auto">
              <a:xfrm>
                <a:off x="2095"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7" name="Line 2666"/>
              <p:cNvSpPr>
                <a:spLocks noChangeShapeType="1"/>
              </p:cNvSpPr>
              <p:nvPr/>
            </p:nvSpPr>
            <p:spPr bwMode="auto">
              <a:xfrm>
                <a:off x="2089"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8" name="Line 2667"/>
              <p:cNvSpPr>
                <a:spLocks noChangeShapeType="1"/>
              </p:cNvSpPr>
              <p:nvPr/>
            </p:nvSpPr>
            <p:spPr bwMode="auto">
              <a:xfrm>
                <a:off x="3014"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69" name="Line 2668"/>
              <p:cNvSpPr>
                <a:spLocks noChangeShapeType="1"/>
              </p:cNvSpPr>
              <p:nvPr/>
            </p:nvSpPr>
            <p:spPr bwMode="auto">
              <a:xfrm>
                <a:off x="3008"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0" name="Line 2669"/>
              <p:cNvSpPr>
                <a:spLocks noChangeShapeType="1"/>
              </p:cNvSpPr>
              <p:nvPr/>
            </p:nvSpPr>
            <p:spPr bwMode="auto">
              <a:xfrm>
                <a:off x="2886"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1" name="Line 2670"/>
              <p:cNvSpPr>
                <a:spLocks noChangeShapeType="1"/>
              </p:cNvSpPr>
              <p:nvPr/>
            </p:nvSpPr>
            <p:spPr bwMode="auto">
              <a:xfrm>
                <a:off x="2880"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2" name="Line 2671"/>
              <p:cNvSpPr>
                <a:spLocks noChangeShapeType="1"/>
              </p:cNvSpPr>
              <p:nvPr/>
            </p:nvSpPr>
            <p:spPr bwMode="auto">
              <a:xfrm>
                <a:off x="2701"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3" name="Line 2672"/>
              <p:cNvSpPr>
                <a:spLocks noChangeShapeType="1"/>
              </p:cNvSpPr>
              <p:nvPr/>
            </p:nvSpPr>
            <p:spPr bwMode="auto">
              <a:xfrm>
                <a:off x="2695"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4" name="Line 2673"/>
              <p:cNvSpPr>
                <a:spLocks noChangeShapeType="1"/>
              </p:cNvSpPr>
              <p:nvPr/>
            </p:nvSpPr>
            <p:spPr bwMode="auto">
              <a:xfrm>
                <a:off x="2580"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5" name="Line 2674"/>
              <p:cNvSpPr>
                <a:spLocks noChangeShapeType="1"/>
              </p:cNvSpPr>
              <p:nvPr/>
            </p:nvSpPr>
            <p:spPr bwMode="auto">
              <a:xfrm>
                <a:off x="2574"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6" name="Line 2675"/>
              <p:cNvSpPr>
                <a:spLocks noChangeShapeType="1"/>
              </p:cNvSpPr>
              <p:nvPr/>
            </p:nvSpPr>
            <p:spPr bwMode="auto">
              <a:xfrm>
                <a:off x="1597"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7" name="Line 2676"/>
              <p:cNvSpPr>
                <a:spLocks noChangeShapeType="1"/>
              </p:cNvSpPr>
              <p:nvPr/>
            </p:nvSpPr>
            <p:spPr bwMode="auto">
              <a:xfrm>
                <a:off x="1591"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8" name="Line 2677"/>
              <p:cNvSpPr>
                <a:spLocks noChangeShapeType="1"/>
              </p:cNvSpPr>
              <p:nvPr/>
            </p:nvSpPr>
            <p:spPr bwMode="auto">
              <a:xfrm>
                <a:off x="2280" y="8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79" name="Line 2678"/>
              <p:cNvSpPr>
                <a:spLocks noChangeShapeType="1"/>
              </p:cNvSpPr>
              <p:nvPr/>
            </p:nvSpPr>
            <p:spPr bwMode="auto">
              <a:xfrm>
                <a:off x="2274" y="8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0" name="Line 2679"/>
              <p:cNvSpPr>
                <a:spLocks noChangeShapeType="1"/>
              </p:cNvSpPr>
              <p:nvPr/>
            </p:nvSpPr>
            <p:spPr bwMode="auto">
              <a:xfrm>
                <a:off x="1661"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1" name="Line 2680"/>
              <p:cNvSpPr>
                <a:spLocks noChangeShapeType="1"/>
              </p:cNvSpPr>
              <p:nvPr/>
            </p:nvSpPr>
            <p:spPr bwMode="auto">
              <a:xfrm>
                <a:off x="1655" y="30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2" name="Line 2681"/>
              <p:cNvSpPr>
                <a:spLocks noChangeShapeType="1"/>
              </p:cNvSpPr>
              <p:nvPr/>
            </p:nvSpPr>
            <p:spPr bwMode="auto">
              <a:xfrm>
                <a:off x="2389"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3" name="Line 2682"/>
              <p:cNvSpPr>
                <a:spLocks noChangeShapeType="1"/>
              </p:cNvSpPr>
              <p:nvPr/>
            </p:nvSpPr>
            <p:spPr bwMode="auto">
              <a:xfrm>
                <a:off x="2382"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4" name="Line 2683"/>
              <p:cNvSpPr>
                <a:spLocks noChangeShapeType="1"/>
              </p:cNvSpPr>
              <p:nvPr/>
            </p:nvSpPr>
            <p:spPr bwMode="auto">
              <a:xfrm>
                <a:off x="2261" y="8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5" name="Line 2684"/>
              <p:cNvSpPr>
                <a:spLocks noChangeShapeType="1"/>
              </p:cNvSpPr>
              <p:nvPr/>
            </p:nvSpPr>
            <p:spPr bwMode="auto">
              <a:xfrm>
                <a:off x="2255" y="8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6" name="Line 2685"/>
              <p:cNvSpPr>
                <a:spLocks noChangeShapeType="1"/>
              </p:cNvSpPr>
              <p:nvPr/>
            </p:nvSpPr>
            <p:spPr bwMode="auto">
              <a:xfrm>
                <a:off x="1821"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7" name="Line 2686"/>
              <p:cNvSpPr>
                <a:spLocks noChangeShapeType="1"/>
              </p:cNvSpPr>
              <p:nvPr/>
            </p:nvSpPr>
            <p:spPr bwMode="auto">
              <a:xfrm>
                <a:off x="1814"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8" name="Line 2687"/>
              <p:cNvSpPr>
                <a:spLocks noChangeShapeType="1"/>
              </p:cNvSpPr>
              <p:nvPr/>
            </p:nvSpPr>
            <p:spPr bwMode="auto">
              <a:xfrm>
                <a:off x="2006"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89" name="Line 2688"/>
              <p:cNvSpPr>
                <a:spLocks noChangeShapeType="1"/>
              </p:cNvSpPr>
              <p:nvPr/>
            </p:nvSpPr>
            <p:spPr bwMode="auto">
              <a:xfrm>
                <a:off x="1999"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0" name="Line 2689"/>
              <p:cNvSpPr>
                <a:spLocks noChangeShapeType="1"/>
              </p:cNvSpPr>
              <p:nvPr/>
            </p:nvSpPr>
            <p:spPr bwMode="auto">
              <a:xfrm>
                <a:off x="2963"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1" name="Line 2690"/>
              <p:cNvSpPr>
                <a:spLocks noChangeShapeType="1"/>
              </p:cNvSpPr>
              <p:nvPr/>
            </p:nvSpPr>
            <p:spPr bwMode="auto">
              <a:xfrm>
                <a:off x="2957"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2" name="Line 2691"/>
              <p:cNvSpPr>
                <a:spLocks noChangeShapeType="1"/>
              </p:cNvSpPr>
              <p:nvPr/>
            </p:nvSpPr>
            <p:spPr bwMode="auto">
              <a:xfrm>
                <a:off x="3091"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3" name="Line 2692"/>
              <p:cNvSpPr>
                <a:spLocks noChangeShapeType="1"/>
              </p:cNvSpPr>
              <p:nvPr/>
            </p:nvSpPr>
            <p:spPr bwMode="auto">
              <a:xfrm>
                <a:off x="3084"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4" name="Line 2693"/>
              <p:cNvSpPr>
                <a:spLocks noChangeShapeType="1"/>
              </p:cNvSpPr>
              <p:nvPr/>
            </p:nvSpPr>
            <p:spPr bwMode="auto">
              <a:xfrm>
                <a:off x="2586"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5" name="Line 2694"/>
              <p:cNvSpPr>
                <a:spLocks noChangeShapeType="1"/>
              </p:cNvSpPr>
              <p:nvPr/>
            </p:nvSpPr>
            <p:spPr bwMode="auto">
              <a:xfrm>
                <a:off x="2580"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6" name="Line 2695"/>
              <p:cNvSpPr>
                <a:spLocks noChangeShapeType="1"/>
              </p:cNvSpPr>
              <p:nvPr/>
            </p:nvSpPr>
            <p:spPr bwMode="auto">
              <a:xfrm>
                <a:off x="221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7" name="Line 2696"/>
              <p:cNvSpPr>
                <a:spLocks noChangeShapeType="1"/>
              </p:cNvSpPr>
              <p:nvPr/>
            </p:nvSpPr>
            <p:spPr bwMode="auto">
              <a:xfrm>
                <a:off x="2210"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8" name="Line 2697"/>
              <p:cNvSpPr>
                <a:spLocks noChangeShapeType="1"/>
              </p:cNvSpPr>
              <p:nvPr/>
            </p:nvSpPr>
            <p:spPr bwMode="auto">
              <a:xfrm>
                <a:off x="2957"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99" name="Line 2698"/>
              <p:cNvSpPr>
                <a:spLocks noChangeShapeType="1"/>
              </p:cNvSpPr>
              <p:nvPr/>
            </p:nvSpPr>
            <p:spPr bwMode="auto">
              <a:xfrm>
                <a:off x="295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0" name="Line 2699"/>
              <p:cNvSpPr>
                <a:spLocks noChangeShapeType="1"/>
              </p:cNvSpPr>
              <p:nvPr/>
            </p:nvSpPr>
            <p:spPr bwMode="auto">
              <a:xfrm>
                <a:off x="2899"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1" name="Line 2700"/>
              <p:cNvSpPr>
                <a:spLocks noChangeShapeType="1"/>
              </p:cNvSpPr>
              <p:nvPr/>
            </p:nvSpPr>
            <p:spPr bwMode="auto">
              <a:xfrm>
                <a:off x="2893"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2" name="Line 2701"/>
              <p:cNvSpPr>
                <a:spLocks noChangeShapeType="1"/>
              </p:cNvSpPr>
              <p:nvPr/>
            </p:nvSpPr>
            <p:spPr bwMode="auto">
              <a:xfrm>
                <a:off x="2874"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3" name="Line 2702"/>
              <p:cNvSpPr>
                <a:spLocks noChangeShapeType="1"/>
              </p:cNvSpPr>
              <p:nvPr/>
            </p:nvSpPr>
            <p:spPr bwMode="auto">
              <a:xfrm>
                <a:off x="2867"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4" name="Line 2703"/>
              <p:cNvSpPr>
                <a:spLocks noChangeShapeType="1"/>
              </p:cNvSpPr>
              <p:nvPr/>
            </p:nvSpPr>
            <p:spPr bwMode="auto">
              <a:xfrm>
                <a:off x="2121"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5" name="Line 2704"/>
              <p:cNvSpPr>
                <a:spLocks noChangeShapeType="1"/>
              </p:cNvSpPr>
              <p:nvPr/>
            </p:nvSpPr>
            <p:spPr bwMode="auto">
              <a:xfrm>
                <a:off x="2114"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6" name="Line 2705"/>
              <p:cNvSpPr>
                <a:spLocks noChangeShapeType="1"/>
              </p:cNvSpPr>
              <p:nvPr/>
            </p:nvSpPr>
            <p:spPr bwMode="auto">
              <a:xfrm>
                <a:off x="2631"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7" name="Line 2706"/>
              <p:cNvSpPr>
                <a:spLocks noChangeShapeType="1"/>
              </p:cNvSpPr>
              <p:nvPr/>
            </p:nvSpPr>
            <p:spPr bwMode="auto">
              <a:xfrm>
                <a:off x="2625" y="78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8" name="Line 2707"/>
              <p:cNvSpPr>
                <a:spLocks noChangeShapeType="1"/>
              </p:cNvSpPr>
              <p:nvPr/>
            </p:nvSpPr>
            <p:spPr bwMode="auto">
              <a:xfrm>
                <a:off x="2976"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09" name="Line 2708"/>
              <p:cNvSpPr>
                <a:spLocks noChangeShapeType="1"/>
              </p:cNvSpPr>
              <p:nvPr/>
            </p:nvSpPr>
            <p:spPr bwMode="auto">
              <a:xfrm>
                <a:off x="2969"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0" name="Line 2709"/>
              <p:cNvSpPr>
                <a:spLocks noChangeShapeType="1"/>
              </p:cNvSpPr>
              <p:nvPr/>
            </p:nvSpPr>
            <p:spPr bwMode="auto">
              <a:xfrm>
                <a:off x="218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1" name="Line 2710"/>
              <p:cNvSpPr>
                <a:spLocks noChangeShapeType="1"/>
              </p:cNvSpPr>
              <p:nvPr/>
            </p:nvSpPr>
            <p:spPr bwMode="auto">
              <a:xfrm>
                <a:off x="2178"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2" name="Line 2711"/>
              <p:cNvSpPr>
                <a:spLocks noChangeShapeType="1"/>
              </p:cNvSpPr>
              <p:nvPr/>
            </p:nvSpPr>
            <p:spPr bwMode="auto">
              <a:xfrm>
                <a:off x="2484"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3" name="Line 2712"/>
              <p:cNvSpPr>
                <a:spLocks noChangeShapeType="1"/>
              </p:cNvSpPr>
              <p:nvPr/>
            </p:nvSpPr>
            <p:spPr bwMode="auto">
              <a:xfrm>
                <a:off x="2478"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4" name="Line 2713"/>
              <p:cNvSpPr>
                <a:spLocks noChangeShapeType="1"/>
              </p:cNvSpPr>
              <p:nvPr/>
            </p:nvSpPr>
            <p:spPr bwMode="auto">
              <a:xfrm>
                <a:off x="1744"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5" name="Line 2714"/>
              <p:cNvSpPr>
                <a:spLocks noChangeShapeType="1"/>
              </p:cNvSpPr>
              <p:nvPr/>
            </p:nvSpPr>
            <p:spPr bwMode="auto">
              <a:xfrm>
                <a:off x="1738" y="33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6" name="Line 2715"/>
              <p:cNvSpPr>
                <a:spLocks noChangeShapeType="1"/>
              </p:cNvSpPr>
              <p:nvPr/>
            </p:nvSpPr>
            <p:spPr bwMode="auto">
              <a:xfrm>
                <a:off x="3065"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7" name="Line 2716"/>
              <p:cNvSpPr>
                <a:spLocks noChangeShapeType="1"/>
              </p:cNvSpPr>
              <p:nvPr/>
            </p:nvSpPr>
            <p:spPr bwMode="auto">
              <a:xfrm>
                <a:off x="3059" y="6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8" name="Line 2717"/>
              <p:cNvSpPr>
                <a:spLocks noChangeShapeType="1"/>
              </p:cNvSpPr>
              <p:nvPr/>
            </p:nvSpPr>
            <p:spPr bwMode="auto">
              <a:xfrm>
                <a:off x="2727"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19" name="Line 2718"/>
              <p:cNvSpPr>
                <a:spLocks noChangeShapeType="1"/>
              </p:cNvSpPr>
              <p:nvPr/>
            </p:nvSpPr>
            <p:spPr bwMode="auto">
              <a:xfrm>
                <a:off x="2720"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0" name="Line 2719"/>
              <p:cNvSpPr>
                <a:spLocks noChangeShapeType="1"/>
              </p:cNvSpPr>
              <p:nvPr/>
            </p:nvSpPr>
            <p:spPr bwMode="auto">
              <a:xfrm>
                <a:off x="3091"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1" name="Line 2720"/>
              <p:cNvSpPr>
                <a:spLocks noChangeShapeType="1"/>
              </p:cNvSpPr>
              <p:nvPr/>
            </p:nvSpPr>
            <p:spPr bwMode="auto">
              <a:xfrm>
                <a:off x="3084"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2" name="Line 2721"/>
              <p:cNvSpPr>
                <a:spLocks noChangeShapeType="1"/>
              </p:cNvSpPr>
              <p:nvPr/>
            </p:nvSpPr>
            <p:spPr bwMode="auto">
              <a:xfrm>
                <a:off x="2280"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3" name="Line 2722"/>
              <p:cNvSpPr>
                <a:spLocks noChangeShapeType="1"/>
              </p:cNvSpPr>
              <p:nvPr/>
            </p:nvSpPr>
            <p:spPr bwMode="auto">
              <a:xfrm>
                <a:off x="2274"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4" name="Line 2723"/>
              <p:cNvSpPr>
                <a:spLocks noChangeShapeType="1"/>
              </p:cNvSpPr>
              <p:nvPr/>
            </p:nvSpPr>
            <p:spPr bwMode="auto">
              <a:xfrm>
                <a:off x="2644"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5" name="Line 2724"/>
              <p:cNvSpPr>
                <a:spLocks noChangeShapeType="1"/>
              </p:cNvSpPr>
              <p:nvPr/>
            </p:nvSpPr>
            <p:spPr bwMode="auto">
              <a:xfrm>
                <a:off x="2637"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6" name="Line 2725"/>
              <p:cNvSpPr>
                <a:spLocks noChangeShapeType="1"/>
              </p:cNvSpPr>
              <p:nvPr/>
            </p:nvSpPr>
            <p:spPr bwMode="auto">
              <a:xfrm>
                <a:off x="2676"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7" name="Line 2726"/>
              <p:cNvSpPr>
                <a:spLocks noChangeShapeType="1"/>
              </p:cNvSpPr>
              <p:nvPr/>
            </p:nvSpPr>
            <p:spPr bwMode="auto">
              <a:xfrm>
                <a:off x="2669"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8" name="Line 2727"/>
              <p:cNvSpPr>
                <a:spLocks noChangeShapeType="1"/>
              </p:cNvSpPr>
              <p:nvPr/>
            </p:nvSpPr>
            <p:spPr bwMode="auto">
              <a:xfrm>
                <a:off x="3467"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29" name="Line 2728"/>
              <p:cNvSpPr>
                <a:spLocks noChangeShapeType="1"/>
              </p:cNvSpPr>
              <p:nvPr/>
            </p:nvSpPr>
            <p:spPr bwMode="auto">
              <a:xfrm>
                <a:off x="3461"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0" name="Line 2729"/>
              <p:cNvSpPr>
                <a:spLocks noChangeShapeType="1"/>
              </p:cNvSpPr>
              <p:nvPr/>
            </p:nvSpPr>
            <p:spPr bwMode="auto">
              <a:xfrm>
                <a:off x="2810"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1" name="Line 2730"/>
              <p:cNvSpPr>
                <a:spLocks noChangeShapeType="1"/>
              </p:cNvSpPr>
              <p:nvPr/>
            </p:nvSpPr>
            <p:spPr bwMode="auto">
              <a:xfrm>
                <a:off x="2803"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2" name="Line 2731"/>
              <p:cNvSpPr>
                <a:spLocks noChangeShapeType="1"/>
              </p:cNvSpPr>
              <p:nvPr/>
            </p:nvSpPr>
            <p:spPr bwMode="auto">
              <a:xfrm>
                <a:off x="3014"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3" name="Line 2732"/>
              <p:cNvSpPr>
                <a:spLocks noChangeShapeType="1"/>
              </p:cNvSpPr>
              <p:nvPr/>
            </p:nvSpPr>
            <p:spPr bwMode="auto">
              <a:xfrm>
                <a:off x="3008"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4" name="Line 2733"/>
              <p:cNvSpPr>
                <a:spLocks noChangeShapeType="1"/>
              </p:cNvSpPr>
              <p:nvPr/>
            </p:nvSpPr>
            <p:spPr bwMode="auto">
              <a:xfrm>
                <a:off x="2261"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5" name="Line 2734"/>
              <p:cNvSpPr>
                <a:spLocks noChangeShapeType="1"/>
              </p:cNvSpPr>
              <p:nvPr/>
            </p:nvSpPr>
            <p:spPr bwMode="auto">
              <a:xfrm>
                <a:off x="2255"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6" name="Line 2735"/>
              <p:cNvSpPr>
                <a:spLocks noChangeShapeType="1"/>
              </p:cNvSpPr>
              <p:nvPr/>
            </p:nvSpPr>
            <p:spPr bwMode="auto">
              <a:xfrm>
                <a:off x="2338"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7" name="Line 2736"/>
              <p:cNvSpPr>
                <a:spLocks noChangeShapeType="1"/>
              </p:cNvSpPr>
              <p:nvPr/>
            </p:nvSpPr>
            <p:spPr bwMode="auto">
              <a:xfrm>
                <a:off x="2331"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8" name="Line 2737"/>
              <p:cNvSpPr>
                <a:spLocks noChangeShapeType="1"/>
              </p:cNvSpPr>
              <p:nvPr/>
            </p:nvSpPr>
            <p:spPr bwMode="auto">
              <a:xfrm>
                <a:off x="2459"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39" name="Line 2738"/>
              <p:cNvSpPr>
                <a:spLocks noChangeShapeType="1"/>
              </p:cNvSpPr>
              <p:nvPr/>
            </p:nvSpPr>
            <p:spPr bwMode="auto">
              <a:xfrm>
                <a:off x="2452"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0" name="Line 2739"/>
              <p:cNvSpPr>
                <a:spLocks noChangeShapeType="1"/>
              </p:cNvSpPr>
              <p:nvPr/>
            </p:nvSpPr>
            <p:spPr bwMode="auto">
              <a:xfrm>
                <a:off x="2242"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1" name="Line 2740"/>
              <p:cNvSpPr>
                <a:spLocks noChangeShapeType="1"/>
              </p:cNvSpPr>
              <p:nvPr/>
            </p:nvSpPr>
            <p:spPr bwMode="auto">
              <a:xfrm>
                <a:off x="2235"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2" name="Line 2741"/>
              <p:cNvSpPr>
                <a:spLocks noChangeShapeType="1"/>
              </p:cNvSpPr>
              <p:nvPr/>
            </p:nvSpPr>
            <p:spPr bwMode="auto">
              <a:xfrm>
                <a:off x="2095"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3" name="Line 2742"/>
              <p:cNvSpPr>
                <a:spLocks noChangeShapeType="1"/>
              </p:cNvSpPr>
              <p:nvPr/>
            </p:nvSpPr>
            <p:spPr bwMode="auto">
              <a:xfrm>
                <a:off x="2089" y="316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4" name="Line 2743"/>
              <p:cNvSpPr>
                <a:spLocks noChangeShapeType="1"/>
              </p:cNvSpPr>
              <p:nvPr/>
            </p:nvSpPr>
            <p:spPr bwMode="auto">
              <a:xfrm>
                <a:off x="2925"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5" name="Line 2744"/>
              <p:cNvSpPr>
                <a:spLocks noChangeShapeType="1"/>
              </p:cNvSpPr>
              <p:nvPr/>
            </p:nvSpPr>
            <p:spPr bwMode="auto">
              <a:xfrm>
                <a:off x="2918"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6" name="Line 2745"/>
              <p:cNvSpPr>
                <a:spLocks noChangeShapeType="1"/>
              </p:cNvSpPr>
              <p:nvPr/>
            </p:nvSpPr>
            <p:spPr bwMode="auto">
              <a:xfrm>
                <a:off x="3627"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7" name="Line 2746"/>
              <p:cNvSpPr>
                <a:spLocks noChangeShapeType="1"/>
              </p:cNvSpPr>
              <p:nvPr/>
            </p:nvSpPr>
            <p:spPr bwMode="auto">
              <a:xfrm>
                <a:off x="3620"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8" name="Line 2747"/>
              <p:cNvSpPr>
                <a:spLocks noChangeShapeType="1"/>
              </p:cNvSpPr>
              <p:nvPr/>
            </p:nvSpPr>
            <p:spPr bwMode="auto">
              <a:xfrm>
                <a:off x="1897" y="349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49" name="Line 2748"/>
              <p:cNvSpPr>
                <a:spLocks noChangeShapeType="1"/>
              </p:cNvSpPr>
              <p:nvPr/>
            </p:nvSpPr>
            <p:spPr bwMode="auto">
              <a:xfrm>
                <a:off x="1891" y="35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0" name="Line 2749"/>
              <p:cNvSpPr>
                <a:spLocks noChangeShapeType="1"/>
              </p:cNvSpPr>
              <p:nvPr/>
            </p:nvSpPr>
            <p:spPr bwMode="auto">
              <a:xfrm>
                <a:off x="242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1" name="Line 2750"/>
              <p:cNvSpPr>
                <a:spLocks noChangeShapeType="1"/>
              </p:cNvSpPr>
              <p:nvPr/>
            </p:nvSpPr>
            <p:spPr bwMode="auto">
              <a:xfrm>
                <a:off x="2414"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2" name="Line 2751"/>
              <p:cNvSpPr>
                <a:spLocks noChangeShapeType="1"/>
              </p:cNvSpPr>
              <p:nvPr/>
            </p:nvSpPr>
            <p:spPr bwMode="auto">
              <a:xfrm>
                <a:off x="2976"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3" name="Line 2752"/>
              <p:cNvSpPr>
                <a:spLocks noChangeShapeType="1"/>
              </p:cNvSpPr>
              <p:nvPr/>
            </p:nvSpPr>
            <p:spPr bwMode="auto">
              <a:xfrm>
                <a:off x="2969"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4" name="Line 2753"/>
              <p:cNvSpPr>
                <a:spLocks noChangeShapeType="1"/>
              </p:cNvSpPr>
              <p:nvPr/>
            </p:nvSpPr>
            <p:spPr bwMode="auto">
              <a:xfrm>
                <a:off x="3161"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5" name="Line 2754"/>
              <p:cNvSpPr>
                <a:spLocks noChangeShapeType="1"/>
              </p:cNvSpPr>
              <p:nvPr/>
            </p:nvSpPr>
            <p:spPr bwMode="auto">
              <a:xfrm>
                <a:off x="3154"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6" name="Line 2755"/>
              <p:cNvSpPr>
                <a:spLocks noChangeShapeType="1"/>
              </p:cNvSpPr>
              <p:nvPr/>
            </p:nvSpPr>
            <p:spPr bwMode="auto">
              <a:xfrm>
                <a:off x="2586"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7" name="Line 2756"/>
              <p:cNvSpPr>
                <a:spLocks noChangeShapeType="1"/>
              </p:cNvSpPr>
              <p:nvPr/>
            </p:nvSpPr>
            <p:spPr bwMode="auto">
              <a:xfrm>
                <a:off x="2580"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8" name="Line 2757"/>
              <p:cNvSpPr>
                <a:spLocks noChangeShapeType="1"/>
              </p:cNvSpPr>
              <p:nvPr/>
            </p:nvSpPr>
            <p:spPr bwMode="auto">
              <a:xfrm>
                <a:off x="2369"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59" name="Line 2758"/>
              <p:cNvSpPr>
                <a:spLocks noChangeShapeType="1"/>
              </p:cNvSpPr>
              <p:nvPr/>
            </p:nvSpPr>
            <p:spPr bwMode="auto">
              <a:xfrm>
                <a:off x="2363"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0" name="Line 2759"/>
              <p:cNvSpPr>
                <a:spLocks noChangeShapeType="1"/>
              </p:cNvSpPr>
              <p:nvPr/>
            </p:nvSpPr>
            <p:spPr bwMode="auto">
              <a:xfrm>
                <a:off x="2401"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1" name="Line 2760"/>
              <p:cNvSpPr>
                <a:spLocks noChangeShapeType="1"/>
              </p:cNvSpPr>
              <p:nvPr/>
            </p:nvSpPr>
            <p:spPr bwMode="auto">
              <a:xfrm>
                <a:off x="2395"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2" name="Line 2761"/>
              <p:cNvSpPr>
                <a:spLocks noChangeShapeType="1"/>
              </p:cNvSpPr>
              <p:nvPr/>
            </p:nvSpPr>
            <p:spPr bwMode="auto">
              <a:xfrm>
                <a:off x="2969"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3" name="Line 2762"/>
              <p:cNvSpPr>
                <a:spLocks noChangeShapeType="1"/>
              </p:cNvSpPr>
              <p:nvPr/>
            </p:nvSpPr>
            <p:spPr bwMode="auto">
              <a:xfrm>
                <a:off x="2963"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4" name="Line 2763"/>
              <p:cNvSpPr>
                <a:spLocks noChangeShapeType="1"/>
              </p:cNvSpPr>
              <p:nvPr/>
            </p:nvSpPr>
            <p:spPr bwMode="auto">
              <a:xfrm>
                <a:off x="2497"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5" name="Line 2764"/>
              <p:cNvSpPr>
                <a:spLocks noChangeShapeType="1"/>
              </p:cNvSpPr>
              <p:nvPr/>
            </p:nvSpPr>
            <p:spPr bwMode="auto">
              <a:xfrm>
                <a:off x="2491" y="175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6" name="Line 2765"/>
              <p:cNvSpPr>
                <a:spLocks noChangeShapeType="1"/>
              </p:cNvSpPr>
              <p:nvPr/>
            </p:nvSpPr>
            <p:spPr bwMode="auto">
              <a:xfrm>
                <a:off x="2791"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7" name="Line 2766"/>
              <p:cNvSpPr>
                <a:spLocks noChangeShapeType="1"/>
              </p:cNvSpPr>
              <p:nvPr/>
            </p:nvSpPr>
            <p:spPr bwMode="auto">
              <a:xfrm>
                <a:off x="278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8" name="Line 2767"/>
              <p:cNvSpPr>
                <a:spLocks noChangeShapeType="1"/>
              </p:cNvSpPr>
              <p:nvPr/>
            </p:nvSpPr>
            <p:spPr bwMode="auto">
              <a:xfrm>
                <a:off x="2874"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69" name="Line 2768"/>
              <p:cNvSpPr>
                <a:spLocks noChangeShapeType="1"/>
              </p:cNvSpPr>
              <p:nvPr/>
            </p:nvSpPr>
            <p:spPr bwMode="auto">
              <a:xfrm>
                <a:off x="2867"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0" name="Line 2769"/>
              <p:cNvSpPr>
                <a:spLocks noChangeShapeType="1"/>
              </p:cNvSpPr>
              <p:nvPr/>
            </p:nvSpPr>
            <p:spPr bwMode="auto">
              <a:xfrm>
                <a:off x="1584"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1" name="Line 2770"/>
              <p:cNvSpPr>
                <a:spLocks noChangeShapeType="1"/>
              </p:cNvSpPr>
              <p:nvPr/>
            </p:nvSpPr>
            <p:spPr bwMode="auto">
              <a:xfrm>
                <a:off x="1578"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2" name="Line 2771"/>
              <p:cNvSpPr>
                <a:spLocks noChangeShapeType="1"/>
              </p:cNvSpPr>
              <p:nvPr/>
            </p:nvSpPr>
            <p:spPr bwMode="auto">
              <a:xfrm>
                <a:off x="2031"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3" name="Line 2772"/>
              <p:cNvSpPr>
                <a:spLocks noChangeShapeType="1"/>
              </p:cNvSpPr>
              <p:nvPr/>
            </p:nvSpPr>
            <p:spPr bwMode="auto">
              <a:xfrm>
                <a:off x="2025"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4" name="Line 2773"/>
              <p:cNvSpPr>
                <a:spLocks noChangeShapeType="1"/>
              </p:cNvSpPr>
              <p:nvPr/>
            </p:nvSpPr>
            <p:spPr bwMode="auto">
              <a:xfrm>
                <a:off x="2733" y="124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5" name="Line 2774"/>
              <p:cNvSpPr>
                <a:spLocks noChangeShapeType="1"/>
              </p:cNvSpPr>
              <p:nvPr/>
            </p:nvSpPr>
            <p:spPr bwMode="auto">
              <a:xfrm>
                <a:off x="2727" y="12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6" name="Line 2775"/>
              <p:cNvSpPr>
                <a:spLocks noChangeShapeType="1"/>
              </p:cNvSpPr>
              <p:nvPr/>
            </p:nvSpPr>
            <p:spPr bwMode="auto">
              <a:xfrm>
                <a:off x="2235"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7" name="Line 2776"/>
              <p:cNvSpPr>
                <a:spLocks noChangeShapeType="1"/>
              </p:cNvSpPr>
              <p:nvPr/>
            </p:nvSpPr>
            <p:spPr bwMode="auto">
              <a:xfrm>
                <a:off x="2229"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8" name="Line 2777"/>
              <p:cNvSpPr>
                <a:spLocks noChangeShapeType="1"/>
              </p:cNvSpPr>
              <p:nvPr/>
            </p:nvSpPr>
            <p:spPr bwMode="auto">
              <a:xfrm>
                <a:off x="213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79" name="Line 2778"/>
              <p:cNvSpPr>
                <a:spLocks noChangeShapeType="1"/>
              </p:cNvSpPr>
              <p:nvPr/>
            </p:nvSpPr>
            <p:spPr bwMode="auto">
              <a:xfrm>
                <a:off x="2127"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0" name="Line 2779"/>
              <p:cNvSpPr>
                <a:spLocks noChangeShapeType="1"/>
              </p:cNvSpPr>
              <p:nvPr/>
            </p:nvSpPr>
            <p:spPr bwMode="auto">
              <a:xfrm>
                <a:off x="2503"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1" name="Line 2780"/>
              <p:cNvSpPr>
                <a:spLocks noChangeShapeType="1"/>
              </p:cNvSpPr>
              <p:nvPr/>
            </p:nvSpPr>
            <p:spPr bwMode="auto">
              <a:xfrm>
                <a:off x="249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2" name="Line 2781"/>
              <p:cNvSpPr>
                <a:spLocks noChangeShapeType="1"/>
              </p:cNvSpPr>
              <p:nvPr/>
            </p:nvSpPr>
            <p:spPr bwMode="auto">
              <a:xfrm>
                <a:off x="1884"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3" name="Line 2782"/>
              <p:cNvSpPr>
                <a:spLocks noChangeShapeType="1"/>
              </p:cNvSpPr>
              <p:nvPr/>
            </p:nvSpPr>
            <p:spPr bwMode="auto">
              <a:xfrm>
                <a:off x="1878"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4" name="Line 2783"/>
              <p:cNvSpPr>
                <a:spLocks noChangeShapeType="1"/>
              </p:cNvSpPr>
              <p:nvPr/>
            </p:nvSpPr>
            <p:spPr bwMode="auto">
              <a:xfrm>
                <a:off x="2165"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5" name="Line 2784"/>
              <p:cNvSpPr>
                <a:spLocks noChangeShapeType="1"/>
              </p:cNvSpPr>
              <p:nvPr/>
            </p:nvSpPr>
            <p:spPr bwMode="auto">
              <a:xfrm>
                <a:off x="2159"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6" name="Line 2785"/>
              <p:cNvSpPr>
                <a:spLocks noChangeShapeType="1"/>
              </p:cNvSpPr>
              <p:nvPr/>
            </p:nvSpPr>
            <p:spPr bwMode="auto">
              <a:xfrm>
                <a:off x="2210"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7" name="Line 2786"/>
              <p:cNvSpPr>
                <a:spLocks noChangeShapeType="1"/>
              </p:cNvSpPr>
              <p:nvPr/>
            </p:nvSpPr>
            <p:spPr bwMode="auto">
              <a:xfrm>
                <a:off x="2204"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8" name="Line 2787"/>
              <p:cNvSpPr>
                <a:spLocks noChangeShapeType="1"/>
              </p:cNvSpPr>
              <p:nvPr/>
            </p:nvSpPr>
            <p:spPr bwMode="auto">
              <a:xfrm>
                <a:off x="2854"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89" name="Line 2788"/>
              <p:cNvSpPr>
                <a:spLocks noChangeShapeType="1"/>
              </p:cNvSpPr>
              <p:nvPr/>
            </p:nvSpPr>
            <p:spPr bwMode="auto">
              <a:xfrm>
                <a:off x="2848"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0" name="Line 2789"/>
              <p:cNvSpPr>
                <a:spLocks noChangeShapeType="1"/>
              </p:cNvSpPr>
              <p:nvPr/>
            </p:nvSpPr>
            <p:spPr bwMode="auto">
              <a:xfrm>
                <a:off x="1425"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1" name="Line 2790"/>
              <p:cNvSpPr>
                <a:spLocks noChangeShapeType="1"/>
              </p:cNvSpPr>
              <p:nvPr/>
            </p:nvSpPr>
            <p:spPr bwMode="auto">
              <a:xfrm>
                <a:off x="1419"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2" name="Line 2791"/>
              <p:cNvSpPr>
                <a:spLocks noChangeShapeType="1"/>
              </p:cNvSpPr>
              <p:nvPr/>
            </p:nvSpPr>
            <p:spPr bwMode="auto">
              <a:xfrm>
                <a:off x="2312"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3" name="Line 2792"/>
              <p:cNvSpPr>
                <a:spLocks noChangeShapeType="1"/>
              </p:cNvSpPr>
              <p:nvPr/>
            </p:nvSpPr>
            <p:spPr bwMode="auto">
              <a:xfrm>
                <a:off x="2306"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4" name="Line 2793"/>
              <p:cNvSpPr>
                <a:spLocks noChangeShapeType="1"/>
              </p:cNvSpPr>
              <p:nvPr/>
            </p:nvSpPr>
            <p:spPr bwMode="auto">
              <a:xfrm>
                <a:off x="3257"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5" name="Line 2794"/>
              <p:cNvSpPr>
                <a:spLocks noChangeShapeType="1"/>
              </p:cNvSpPr>
              <p:nvPr/>
            </p:nvSpPr>
            <p:spPr bwMode="auto">
              <a:xfrm>
                <a:off x="3250"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6" name="Line 2795"/>
              <p:cNvSpPr>
                <a:spLocks noChangeShapeType="1"/>
              </p:cNvSpPr>
              <p:nvPr/>
            </p:nvSpPr>
            <p:spPr bwMode="auto">
              <a:xfrm>
                <a:off x="289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7" name="Line 2796"/>
              <p:cNvSpPr>
                <a:spLocks noChangeShapeType="1"/>
              </p:cNvSpPr>
              <p:nvPr/>
            </p:nvSpPr>
            <p:spPr bwMode="auto">
              <a:xfrm>
                <a:off x="2893"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8" name="Line 2797"/>
              <p:cNvSpPr>
                <a:spLocks noChangeShapeType="1"/>
              </p:cNvSpPr>
              <p:nvPr/>
            </p:nvSpPr>
            <p:spPr bwMode="auto">
              <a:xfrm>
                <a:off x="2708"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799" name="Line 2798"/>
              <p:cNvSpPr>
                <a:spLocks noChangeShapeType="1"/>
              </p:cNvSpPr>
              <p:nvPr/>
            </p:nvSpPr>
            <p:spPr bwMode="auto">
              <a:xfrm>
                <a:off x="2701"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0" name="Line 2799"/>
              <p:cNvSpPr>
                <a:spLocks noChangeShapeType="1"/>
              </p:cNvSpPr>
              <p:nvPr/>
            </p:nvSpPr>
            <p:spPr bwMode="auto">
              <a:xfrm>
                <a:off x="2484"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1" name="Line 2800"/>
              <p:cNvSpPr>
                <a:spLocks noChangeShapeType="1"/>
              </p:cNvSpPr>
              <p:nvPr/>
            </p:nvSpPr>
            <p:spPr bwMode="auto">
              <a:xfrm>
                <a:off x="2478"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2" name="Line 2801"/>
              <p:cNvSpPr>
                <a:spLocks noChangeShapeType="1"/>
              </p:cNvSpPr>
              <p:nvPr/>
            </p:nvSpPr>
            <p:spPr bwMode="auto">
              <a:xfrm>
                <a:off x="3135"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3" name="Line 2802"/>
              <p:cNvSpPr>
                <a:spLocks noChangeShapeType="1"/>
              </p:cNvSpPr>
              <p:nvPr/>
            </p:nvSpPr>
            <p:spPr bwMode="auto">
              <a:xfrm>
                <a:off x="3129"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4" name="Line 2803"/>
              <p:cNvSpPr>
                <a:spLocks noChangeShapeType="1"/>
              </p:cNvSpPr>
              <p:nvPr/>
            </p:nvSpPr>
            <p:spPr bwMode="auto">
              <a:xfrm>
                <a:off x="2701"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5" name="Line 2804"/>
              <p:cNvSpPr>
                <a:spLocks noChangeShapeType="1"/>
              </p:cNvSpPr>
              <p:nvPr/>
            </p:nvSpPr>
            <p:spPr bwMode="auto">
              <a:xfrm>
                <a:off x="2695"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6" name="Line 2805"/>
              <p:cNvSpPr>
                <a:spLocks noChangeShapeType="1"/>
              </p:cNvSpPr>
              <p:nvPr/>
            </p:nvSpPr>
            <p:spPr bwMode="auto">
              <a:xfrm>
                <a:off x="3505"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7" name="Line 2806"/>
              <p:cNvSpPr>
                <a:spLocks noChangeShapeType="1"/>
              </p:cNvSpPr>
              <p:nvPr/>
            </p:nvSpPr>
            <p:spPr bwMode="auto">
              <a:xfrm>
                <a:off x="3499"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8" name="Line 2807"/>
              <p:cNvSpPr>
                <a:spLocks noChangeShapeType="1"/>
              </p:cNvSpPr>
              <p:nvPr/>
            </p:nvSpPr>
            <p:spPr bwMode="auto">
              <a:xfrm>
                <a:off x="2784"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09" name="Line 2808"/>
              <p:cNvSpPr>
                <a:spLocks noChangeShapeType="1"/>
              </p:cNvSpPr>
              <p:nvPr/>
            </p:nvSpPr>
            <p:spPr bwMode="auto">
              <a:xfrm>
                <a:off x="2778"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0" name="Line 2809"/>
              <p:cNvSpPr>
                <a:spLocks noChangeShapeType="1"/>
              </p:cNvSpPr>
              <p:nvPr/>
            </p:nvSpPr>
            <p:spPr bwMode="auto">
              <a:xfrm>
                <a:off x="2229"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1" name="Line 2810"/>
              <p:cNvSpPr>
                <a:spLocks noChangeShapeType="1"/>
              </p:cNvSpPr>
              <p:nvPr/>
            </p:nvSpPr>
            <p:spPr bwMode="auto">
              <a:xfrm>
                <a:off x="2223"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2" name="Line 2811"/>
              <p:cNvSpPr>
                <a:spLocks noChangeShapeType="1"/>
              </p:cNvSpPr>
              <p:nvPr/>
            </p:nvSpPr>
            <p:spPr bwMode="auto">
              <a:xfrm>
                <a:off x="1853"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3" name="Line 2812"/>
              <p:cNvSpPr>
                <a:spLocks noChangeShapeType="1"/>
              </p:cNvSpPr>
              <p:nvPr/>
            </p:nvSpPr>
            <p:spPr bwMode="auto">
              <a:xfrm>
                <a:off x="1846"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4" name="Line 2813"/>
              <p:cNvSpPr>
                <a:spLocks noChangeShapeType="1"/>
              </p:cNvSpPr>
              <p:nvPr/>
            </p:nvSpPr>
            <p:spPr bwMode="auto">
              <a:xfrm>
                <a:off x="2459"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5" name="Line 2814"/>
              <p:cNvSpPr>
                <a:spLocks noChangeShapeType="1"/>
              </p:cNvSpPr>
              <p:nvPr/>
            </p:nvSpPr>
            <p:spPr bwMode="auto">
              <a:xfrm>
                <a:off x="2452"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6" name="Line 2815"/>
              <p:cNvSpPr>
                <a:spLocks noChangeShapeType="1"/>
              </p:cNvSpPr>
              <p:nvPr/>
            </p:nvSpPr>
            <p:spPr bwMode="auto">
              <a:xfrm>
                <a:off x="2050"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7" name="Line 2816"/>
              <p:cNvSpPr>
                <a:spLocks noChangeShapeType="1"/>
              </p:cNvSpPr>
              <p:nvPr/>
            </p:nvSpPr>
            <p:spPr bwMode="auto">
              <a:xfrm>
                <a:off x="2044"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8" name="Line 2817"/>
              <p:cNvSpPr>
                <a:spLocks noChangeShapeType="1"/>
              </p:cNvSpPr>
              <p:nvPr/>
            </p:nvSpPr>
            <p:spPr bwMode="auto">
              <a:xfrm>
                <a:off x="2350"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819" name="Line 2818"/>
              <p:cNvSpPr>
                <a:spLocks noChangeShapeType="1"/>
              </p:cNvSpPr>
              <p:nvPr/>
            </p:nvSpPr>
            <p:spPr bwMode="auto">
              <a:xfrm>
                <a:off x="2344" y="2439"/>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6" name="Group 2819"/>
            <p:cNvGrpSpPr>
              <a:grpSpLocks/>
            </p:cNvGrpSpPr>
            <p:nvPr/>
          </p:nvGrpSpPr>
          <p:grpSpPr bwMode="auto">
            <a:xfrm>
              <a:off x="2736979" y="840869"/>
              <a:ext cx="3318840" cy="4026147"/>
              <a:chOff x="1629" y="653"/>
              <a:chExt cx="2259" cy="2699"/>
            </a:xfrm>
          </p:grpSpPr>
          <p:sp>
            <p:nvSpPr>
              <p:cNvPr id="228420" name="Line 2820"/>
              <p:cNvSpPr>
                <a:spLocks noChangeShapeType="1"/>
              </p:cNvSpPr>
              <p:nvPr/>
            </p:nvSpPr>
            <p:spPr bwMode="auto">
              <a:xfrm>
                <a:off x="2440"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21" name="Line 2821"/>
              <p:cNvSpPr>
                <a:spLocks noChangeShapeType="1"/>
              </p:cNvSpPr>
              <p:nvPr/>
            </p:nvSpPr>
            <p:spPr bwMode="auto">
              <a:xfrm>
                <a:off x="2433"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22" name="Line 2822"/>
              <p:cNvSpPr>
                <a:spLocks noChangeShapeType="1"/>
              </p:cNvSpPr>
              <p:nvPr/>
            </p:nvSpPr>
            <p:spPr bwMode="auto">
              <a:xfrm>
                <a:off x="1904"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23" name="Line 2823"/>
              <p:cNvSpPr>
                <a:spLocks noChangeShapeType="1"/>
              </p:cNvSpPr>
              <p:nvPr/>
            </p:nvSpPr>
            <p:spPr bwMode="auto">
              <a:xfrm>
                <a:off x="1897"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24" name="Line 2824"/>
              <p:cNvSpPr>
                <a:spLocks noChangeShapeType="1"/>
              </p:cNvSpPr>
              <p:nvPr/>
            </p:nvSpPr>
            <p:spPr bwMode="auto">
              <a:xfrm>
                <a:off x="3339"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25" name="Line 2825"/>
              <p:cNvSpPr>
                <a:spLocks noChangeShapeType="1"/>
              </p:cNvSpPr>
              <p:nvPr/>
            </p:nvSpPr>
            <p:spPr bwMode="auto">
              <a:xfrm>
                <a:off x="3333"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26" name="Line 2826"/>
              <p:cNvSpPr>
                <a:spLocks noChangeShapeType="1"/>
              </p:cNvSpPr>
              <p:nvPr/>
            </p:nvSpPr>
            <p:spPr bwMode="auto">
              <a:xfrm>
                <a:off x="2746"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27" name="Line 2827"/>
              <p:cNvSpPr>
                <a:spLocks noChangeShapeType="1"/>
              </p:cNvSpPr>
              <p:nvPr/>
            </p:nvSpPr>
            <p:spPr bwMode="auto">
              <a:xfrm>
                <a:off x="2740"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28" name="Line 2828"/>
              <p:cNvSpPr>
                <a:spLocks noChangeShapeType="1"/>
              </p:cNvSpPr>
              <p:nvPr/>
            </p:nvSpPr>
            <p:spPr bwMode="auto">
              <a:xfrm>
                <a:off x="3544"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29" name="Line 2829"/>
              <p:cNvSpPr>
                <a:spLocks noChangeShapeType="1"/>
              </p:cNvSpPr>
              <p:nvPr/>
            </p:nvSpPr>
            <p:spPr bwMode="auto">
              <a:xfrm>
                <a:off x="3537"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0" name="Line 2830"/>
              <p:cNvSpPr>
                <a:spLocks noChangeShapeType="1"/>
              </p:cNvSpPr>
              <p:nvPr/>
            </p:nvSpPr>
            <p:spPr bwMode="auto">
              <a:xfrm>
                <a:off x="2172"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1" name="Line 2831"/>
              <p:cNvSpPr>
                <a:spLocks noChangeShapeType="1"/>
              </p:cNvSpPr>
              <p:nvPr/>
            </p:nvSpPr>
            <p:spPr bwMode="auto">
              <a:xfrm>
                <a:off x="2165"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2" name="Line 2832"/>
              <p:cNvSpPr>
                <a:spLocks noChangeShapeType="1"/>
              </p:cNvSpPr>
              <p:nvPr/>
            </p:nvSpPr>
            <p:spPr bwMode="auto">
              <a:xfrm>
                <a:off x="2823"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3" name="Line 2833"/>
              <p:cNvSpPr>
                <a:spLocks noChangeShapeType="1"/>
              </p:cNvSpPr>
              <p:nvPr/>
            </p:nvSpPr>
            <p:spPr bwMode="auto">
              <a:xfrm>
                <a:off x="2816"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4" name="Line 2834"/>
              <p:cNvSpPr>
                <a:spLocks noChangeShapeType="1"/>
              </p:cNvSpPr>
              <p:nvPr/>
            </p:nvSpPr>
            <p:spPr bwMode="auto">
              <a:xfrm>
                <a:off x="3327"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5" name="Line 2835"/>
              <p:cNvSpPr>
                <a:spLocks noChangeShapeType="1"/>
              </p:cNvSpPr>
              <p:nvPr/>
            </p:nvSpPr>
            <p:spPr bwMode="auto">
              <a:xfrm>
                <a:off x="3320"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6" name="Line 2836"/>
              <p:cNvSpPr>
                <a:spLocks noChangeShapeType="1"/>
              </p:cNvSpPr>
              <p:nvPr/>
            </p:nvSpPr>
            <p:spPr bwMode="auto">
              <a:xfrm>
                <a:off x="2893"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7" name="Line 2837"/>
              <p:cNvSpPr>
                <a:spLocks noChangeShapeType="1"/>
              </p:cNvSpPr>
              <p:nvPr/>
            </p:nvSpPr>
            <p:spPr bwMode="auto">
              <a:xfrm>
                <a:off x="2886"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8" name="Line 2838"/>
              <p:cNvSpPr>
                <a:spLocks noChangeShapeType="1"/>
              </p:cNvSpPr>
              <p:nvPr/>
            </p:nvSpPr>
            <p:spPr bwMode="auto">
              <a:xfrm>
                <a:off x="2733"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39" name="Line 2839"/>
              <p:cNvSpPr>
                <a:spLocks noChangeShapeType="1"/>
              </p:cNvSpPr>
              <p:nvPr/>
            </p:nvSpPr>
            <p:spPr bwMode="auto">
              <a:xfrm>
                <a:off x="2727"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0" name="Line 2840"/>
              <p:cNvSpPr>
                <a:spLocks noChangeShapeType="1"/>
              </p:cNvSpPr>
              <p:nvPr/>
            </p:nvSpPr>
            <p:spPr bwMode="auto">
              <a:xfrm>
                <a:off x="2267"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1" name="Line 2841"/>
              <p:cNvSpPr>
                <a:spLocks noChangeShapeType="1"/>
              </p:cNvSpPr>
              <p:nvPr/>
            </p:nvSpPr>
            <p:spPr bwMode="auto">
              <a:xfrm>
                <a:off x="2261"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2" name="Line 2842"/>
              <p:cNvSpPr>
                <a:spLocks noChangeShapeType="1"/>
              </p:cNvSpPr>
              <p:nvPr/>
            </p:nvSpPr>
            <p:spPr bwMode="auto">
              <a:xfrm>
                <a:off x="2089"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3" name="Line 2843"/>
              <p:cNvSpPr>
                <a:spLocks noChangeShapeType="1"/>
              </p:cNvSpPr>
              <p:nvPr/>
            </p:nvSpPr>
            <p:spPr bwMode="auto">
              <a:xfrm>
                <a:off x="2082"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4" name="Line 2844"/>
              <p:cNvSpPr>
                <a:spLocks noChangeShapeType="1"/>
              </p:cNvSpPr>
              <p:nvPr/>
            </p:nvSpPr>
            <p:spPr bwMode="auto">
              <a:xfrm>
                <a:off x="3135"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5" name="Line 2845"/>
              <p:cNvSpPr>
                <a:spLocks noChangeShapeType="1"/>
              </p:cNvSpPr>
              <p:nvPr/>
            </p:nvSpPr>
            <p:spPr bwMode="auto">
              <a:xfrm>
                <a:off x="3129"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6" name="Line 2846"/>
              <p:cNvSpPr>
                <a:spLocks noChangeShapeType="1"/>
              </p:cNvSpPr>
              <p:nvPr/>
            </p:nvSpPr>
            <p:spPr bwMode="auto">
              <a:xfrm>
                <a:off x="2146"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7" name="Line 2847"/>
              <p:cNvSpPr>
                <a:spLocks noChangeShapeType="1"/>
              </p:cNvSpPr>
              <p:nvPr/>
            </p:nvSpPr>
            <p:spPr bwMode="auto">
              <a:xfrm>
                <a:off x="2140"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8" name="Line 2848"/>
              <p:cNvSpPr>
                <a:spLocks noChangeShapeType="1"/>
              </p:cNvSpPr>
              <p:nvPr/>
            </p:nvSpPr>
            <p:spPr bwMode="auto">
              <a:xfrm>
                <a:off x="1961" y="333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49" name="Line 2849"/>
              <p:cNvSpPr>
                <a:spLocks noChangeShapeType="1"/>
              </p:cNvSpPr>
              <p:nvPr/>
            </p:nvSpPr>
            <p:spPr bwMode="auto">
              <a:xfrm>
                <a:off x="1955" y="33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0" name="Line 2850"/>
              <p:cNvSpPr>
                <a:spLocks noChangeShapeType="1"/>
              </p:cNvSpPr>
              <p:nvPr/>
            </p:nvSpPr>
            <p:spPr bwMode="auto">
              <a:xfrm>
                <a:off x="3422"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1" name="Line 2851"/>
              <p:cNvSpPr>
                <a:spLocks noChangeShapeType="1"/>
              </p:cNvSpPr>
              <p:nvPr/>
            </p:nvSpPr>
            <p:spPr bwMode="auto">
              <a:xfrm>
                <a:off x="3416"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2" name="Line 2852"/>
              <p:cNvSpPr>
                <a:spLocks noChangeShapeType="1"/>
              </p:cNvSpPr>
              <p:nvPr/>
            </p:nvSpPr>
            <p:spPr bwMode="auto">
              <a:xfrm>
                <a:off x="2261"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3" name="Line 2853"/>
              <p:cNvSpPr>
                <a:spLocks noChangeShapeType="1"/>
              </p:cNvSpPr>
              <p:nvPr/>
            </p:nvSpPr>
            <p:spPr bwMode="auto">
              <a:xfrm>
                <a:off x="2255"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4" name="Line 2854"/>
              <p:cNvSpPr>
                <a:spLocks noChangeShapeType="1"/>
              </p:cNvSpPr>
              <p:nvPr/>
            </p:nvSpPr>
            <p:spPr bwMode="auto">
              <a:xfrm>
                <a:off x="2854"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5" name="Line 2855"/>
              <p:cNvSpPr>
                <a:spLocks noChangeShapeType="1"/>
              </p:cNvSpPr>
              <p:nvPr/>
            </p:nvSpPr>
            <p:spPr bwMode="auto">
              <a:xfrm>
                <a:off x="2848"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6" name="Line 2856"/>
              <p:cNvSpPr>
                <a:spLocks noChangeShapeType="1"/>
              </p:cNvSpPr>
              <p:nvPr/>
            </p:nvSpPr>
            <p:spPr bwMode="auto">
              <a:xfrm>
                <a:off x="3186"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7" name="Line 2857"/>
              <p:cNvSpPr>
                <a:spLocks noChangeShapeType="1"/>
              </p:cNvSpPr>
              <p:nvPr/>
            </p:nvSpPr>
            <p:spPr bwMode="auto">
              <a:xfrm>
                <a:off x="3180"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8" name="Line 2858"/>
              <p:cNvSpPr>
                <a:spLocks noChangeShapeType="1"/>
              </p:cNvSpPr>
              <p:nvPr/>
            </p:nvSpPr>
            <p:spPr bwMode="auto">
              <a:xfrm>
                <a:off x="3269"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59" name="Line 2859"/>
              <p:cNvSpPr>
                <a:spLocks noChangeShapeType="1"/>
              </p:cNvSpPr>
              <p:nvPr/>
            </p:nvSpPr>
            <p:spPr bwMode="auto">
              <a:xfrm>
                <a:off x="3263"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0" name="Line 2860"/>
              <p:cNvSpPr>
                <a:spLocks noChangeShapeType="1"/>
              </p:cNvSpPr>
              <p:nvPr/>
            </p:nvSpPr>
            <p:spPr bwMode="auto">
              <a:xfrm>
                <a:off x="3199"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1" name="Line 2861"/>
              <p:cNvSpPr>
                <a:spLocks noChangeShapeType="1"/>
              </p:cNvSpPr>
              <p:nvPr/>
            </p:nvSpPr>
            <p:spPr bwMode="auto">
              <a:xfrm>
                <a:off x="3193"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2" name="Line 2862"/>
              <p:cNvSpPr>
                <a:spLocks noChangeShapeType="1"/>
              </p:cNvSpPr>
              <p:nvPr/>
            </p:nvSpPr>
            <p:spPr bwMode="auto">
              <a:xfrm>
                <a:off x="3001"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3" name="Line 2863"/>
              <p:cNvSpPr>
                <a:spLocks noChangeShapeType="1"/>
              </p:cNvSpPr>
              <p:nvPr/>
            </p:nvSpPr>
            <p:spPr bwMode="auto">
              <a:xfrm>
                <a:off x="2995"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4" name="Line 2864"/>
              <p:cNvSpPr>
                <a:spLocks noChangeShapeType="1"/>
              </p:cNvSpPr>
              <p:nvPr/>
            </p:nvSpPr>
            <p:spPr bwMode="auto">
              <a:xfrm>
                <a:off x="2152"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5" name="Line 2865"/>
              <p:cNvSpPr>
                <a:spLocks noChangeShapeType="1"/>
              </p:cNvSpPr>
              <p:nvPr/>
            </p:nvSpPr>
            <p:spPr bwMode="auto">
              <a:xfrm>
                <a:off x="2146"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6" name="Line 2866"/>
              <p:cNvSpPr>
                <a:spLocks noChangeShapeType="1"/>
              </p:cNvSpPr>
              <p:nvPr/>
            </p:nvSpPr>
            <p:spPr bwMode="auto">
              <a:xfrm>
                <a:off x="2535"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7" name="Line 2867"/>
              <p:cNvSpPr>
                <a:spLocks noChangeShapeType="1"/>
              </p:cNvSpPr>
              <p:nvPr/>
            </p:nvSpPr>
            <p:spPr bwMode="auto">
              <a:xfrm>
                <a:off x="2529"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8" name="Line 2868"/>
              <p:cNvSpPr>
                <a:spLocks noChangeShapeType="1"/>
              </p:cNvSpPr>
              <p:nvPr/>
            </p:nvSpPr>
            <p:spPr bwMode="auto">
              <a:xfrm>
                <a:off x="2076"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69" name="Line 2869"/>
              <p:cNvSpPr>
                <a:spLocks noChangeShapeType="1"/>
              </p:cNvSpPr>
              <p:nvPr/>
            </p:nvSpPr>
            <p:spPr bwMode="auto">
              <a:xfrm>
                <a:off x="2070" y="325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0" name="Line 2870"/>
              <p:cNvSpPr>
                <a:spLocks noChangeShapeType="1"/>
              </p:cNvSpPr>
              <p:nvPr/>
            </p:nvSpPr>
            <p:spPr bwMode="auto">
              <a:xfrm>
                <a:off x="2146"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1" name="Line 2871"/>
              <p:cNvSpPr>
                <a:spLocks noChangeShapeType="1"/>
              </p:cNvSpPr>
              <p:nvPr/>
            </p:nvSpPr>
            <p:spPr bwMode="auto">
              <a:xfrm>
                <a:off x="2140" y="250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2" name="Line 2872"/>
              <p:cNvSpPr>
                <a:spLocks noChangeShapeType="1"/>
              </p:cNvSpPr>
              <p:nvPr/>
            </p:nvSpPr>
            <p:spPr bwMode="auto">
              <a:xfrm>
                <a:off x="2414"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3" name="Line 2873"/>
              <p:cNvSpPr>
                <a:spLocks noChangeShapeType="1"/>
              </p:cNvSpPr>
              <p:nvPr/>
            </p:nvSpPr>
            <p:spPr bwMode="auto">
              <a:xfrm>
                <a:off x="2408"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4" name="Line 2874"/>
              <p:cNvSpPr>
                <a:spLocks noChangeShapeType="1"/>
              </p:cNvSpPr>
              <p:nvPr/>
            </p:nvSpPr>
            <p:spPr bwMode="auto">
              <a:xfrm>
                <a:off x="3250"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5" name="Line 2875"/>
              <p:cNvSpPr>
                <a:spLocks noChangeShapeType="1"/>
              </p:cNvSpPr>
              <p:nvPr/>
            </p:nvSpPr>
            <p:spPr bwMode="auto">
              <a:xfrm>
                <a:off x="3244"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6" name="Line 2876"/>
              <p:cNvSpPr>
                <a:spLocks noChangeShapeType="1"/>
              </p:cNvSpPr>
              <p:nvPr/>
            </p:nvSpPr>
            <p:spPr bwMode="auto">
              <a:xfrm>
                <a:off x="3078"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7" name="Line 2877"/>
              <p:cNvSpPr>
                <a:spLocks noChangeShapeType="1"/>
              </p:cNvSpPr>
              <p:nvPr/>
            </p:nvSpPr>
            <p:spPr bwMode="auto">
              <a:xfrm>
                <a:off x="3071"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8" name="Line 2878"/>
              <p:cNvSpPr>
                <a:spLocks noChangeShapeType="1"/>
              </p:cNvSpPr>
              <p:nvPr/>
            </p:nvSpPr>
            <p:spPr bwMode="auto">
              <a:xfrm>
                <a:off x="2886"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79" name="Line 2879"/>
              <p:cNvSpPr>
                <a:spLocks noChangeShapeType="1"/>
              </p:cNvSpPr>
              <p:nvPr/>
            </p:nvSpPr>
            <p:spPr bwMode="auto">
              <a:xfrm>
                <a:off x="2880"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0" name="Line 2880"/>
              <p:cNvSpPr>
                <a:spLocks noChangeShapeType="1"/>
              </p:cNvSpPr>
              <p:nvPr/>
            </p:nvSpPr>
            <p:spPr bwMode="auto">
              <a:xfrm>
                <a:off x="2944"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1" name="Line 2881"/>
              <p:cNvSpPr>
                <a:spLocks noChangeShapeType="1"/>
              </p:cNvSpPr>
              <p:nvPr/>
            </p:nvSpPr>
            <p:spPr bwMode="auto">
              <a:xfrm>
                <a:off x="293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2" name="Line 2882"/>
              <p:cNvSpPr>
                <a:spLocks noChangeShapeType="1"/>
              </p:cNvSpPr>
              <p:nvPr/>
            </p:nvSpPr>
            <p:spPr bwMode="auto">
              <a:xfrm>
                <a:off x="2816"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3" name="Line 2883"/>
              <p:cNvSpPr>
                <a:spLocks noChangeShapeType="1"/>
              </p:cNvSpPr>
              <p:nvPr/>
            </p:nvSpPr>
            <p:spPr bwMode="auto">
              <a:xfrm>
                <a:off x="2810"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4" name="Line 2884"/>
              <p:cNvSpPr>
                <a:spLocks noChangeShapeType="1"/>
              </p:cNvSpPr>
              <p:nvPr/>
            </p:nvSpPr>
            <p:spPr bwMode="auto">
              <a:xfrm>
                <a:off x="2421"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5" name="Line 2885"/>
              <p:cNvSpPr>
                <a:spLocks noChangeShapeType="1"/>
              </p:cNvSpPr>
              <p:nvPr/>
            </p:nvSpPr>
            <p:spPr bwMode="auto">
              <a:xfrm>
                <a:off x="2414"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6" name="Line 2886"/>
              <p:cNvSpPr>
                <a:spLocks noChangeShapeType="1"/>
              </p:cNvSpPr>
              <p:nvPr/>
            </p:nvSpPr>
            <p:spPr bwMode="auto">
              <a:xfrm>
                <a:off x="3231"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7" name="Line 2887"/>
              <p:cNvSpPr>
                <a:spLocks noChangeShapeType="1"/>
              </p:cNvSpPr>
              <p:nvPr/>
            </p:nvSpPr>
            <p:spPr bwMode="auto">
              <a:xfrm>
                <a:off x="3225"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8" name="Line 2888"/>
              <p:cNvSpPr>
                <a:spLocks noChangeShapeType="1"/>
              </p:cNvSpPr>
              <p:nvPr/>
            </p:nvSpPr>
            <p:spPr bwMode="auto">
              <a:xfrm>
                <a:off x="2312"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89" name="Line 2889"/>
              <p:cNvSpPr>
                <a:spLocks noChangeShapeType="1"/>
              </p:cNvSpPr>
              <p:nvPr/>
            </p:nvSpPr>
            <p:spPr bwMode="auto">
              <a:xfrm>
                <a:off x="2306"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0" name="Line 2890"/>
              <p:cNvSpPr>
                <a:spLocks noChangeShapeType="1"/>
              </p:cNvSpPr>
              <p:nvPr/>
            </p:nvSpPr>
            <p:spPr bwMode="auto">
              <a:xfrm>
                <a:off x="2759"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1" name="Line 2891"/>
              <p:cNvSpPr>
                <a:spLocks noChangeShapeType="1"/>
              </p:cNvSpPr>
              <p:nvPr/>
            </p:nvSpPr>
            <p:spPr bwMode="auto">
              <a:xfrm>
                <a:off x="2752"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2" name="Line 2892"/>
              <p:cNvSpPr>
                <a:spLocks noChangeShapeType="1"/>
              </p:cNvSpPr>
              <p:nvPr/>
            </p:nvSpPr>
            <p:spPr bwMode="auto">
              <a:xfrm>
                <a:off x="2427"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3" name="Line 2893"/>
              <p:cNvSpPr>
                <a:spLocks noChangeShapeType="1"/>
              </p:cNvSpPr>
              <p:nvPr/>
            </p:nvSpPr>
            <p:spPr bwMode="auto">
              <a:xfrm>
                <a:off x="2421" y="181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4" name="Line 2894"/>
              <p:cNvSpPr>
                <a:spLocks noChangeShapeType="1"/>
              </p:cNvSpPr>
              <p:nvPr/>
            </p:nvSpPr>
            <p:spPr bwMode="auto">
              <a:xfrm>
                <a:off x="3020"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5" name="Line 2895"/>
              <p:cNvSpPr>
                <a:spLocks noChangeShapeType="1"/>
              </p:cNvSpPr>
              <p:nvPr/>
            </p:nvSpPr>
            <p:spPr bwMode="auto">
              <a:xfrm>
                <a:off x="301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6" name="Line 2896"/>
              <p:cNvSpPr>
                <a:spLocks noChangeShapeType="1"/>
              </p:cNvSpPr>
              <p:nvPr/>
            </p:nvSpPr>
            <p:spPr bwMode="auto">
              <a:xfrm>
                <a:off x="3429"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7" name="Line 2897"/>
              <p:cNvSpPr>
                <a:spLocks noChangeShapeType="1"/>
              </p:cNvSpPr>
              <p:nvPr/>
            </p:nvSpPr>
            <p:spPr bwMode="auto">
              <a:xfrm>
                <a:off x="3422"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8" name="Line 2898"/>
              <p:cNvSpPr>
                <a:spLocks noChangeShapeType="1"/>
              </p:cNvSpPr>
              <p:nvPr/>
            </p:nvSpPr>
            <p:spPr bwMode="auto">
              <a:xfrm>
                <a:off x="2931"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99" name="Line 2899"/>
              <p:cNvSpPr>
                <a:spLocks noChangeShapeType="1"/>
              </p:cNvSpPr>
              <p:nvPr/>
            </p:nvSpPr>
            <p:spPr bwMode="auto">
              <a:xfrm>
                <a:off x="2925"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0" name="Line 2900"/>
              <p:cNvSpPr>
                <a:spLocks noChangeShapeType="1"/>
              </p:cNvSpPr>
              <p:nvPr/>
            </p:nvSpPr>
            <p:spPr bwMode="auto">
              <a:xfrm>
                <a:off x="2701"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1" name="Line 2901"/>
              <p:cNvSpPr>
                <a:spLocks noChangeShapeType="1"/>
              </p:cNvSpPr>
              <p:nvPr/>
            </p:nvSpPr>
            <p:spPr bwMode="auto">
              <a:xfrm>
                <a:off x="2695"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2" name="Line 2902"/>
              <p:cNvSpPr>
                <a:spLocks noChangeShapeType="1"/>
              </p:cNvSpPr>
              <p:nvPr/>
            </p:nvSpPr>
            <p:spPr bwMode="auto">
              <a:xfrm>
                <a:off x="2988"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3" name="Line 2903"/>
              <p:cNvSpPr>
                <a:spLocks noChangeShapeType="1"/>
              </p:cNvSpPr>
              <p:nvPr/>
            </p:nvSpPr>
            <p:spPr bwMode="auto">
              <a:xfrm>
                <a:off x="2982"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4" name="Line 2904"/>
              <p:cNvSpPr>
                <a:spLocks noChangeShapeType="1"/>
              </p:cNvSpPr>
              <p:nvPr/>
            </p:nvSpPr>
            <p:spPr bwMode="auto">
              <a:xfrm>
                <a:off x="2427"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5" name="Line 2905"/>
              <p:cNvSpPr>
                <a:spLocks noChangeShapeType="1"/>
              </p:cNvSpPr>
              <p:nvPr/>
            </p:nvSpPr>
            <p:spPr bwMode="auto">
              <a:xfrm>
                <a:off x="2421"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6" name="Line 2906"/>
              <p:cNvSpPr>
                <a:spLocks noChangeShapeType="1"/>
              </p:cNvSpPr>
              <p:nvPr/>
            </p:nvSpPr>
            <p:spPr bwMode="auto">
              <a:xfrm>
                <a:off x="2650"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7" name="Line 2907"/>
              <p:cNvSpPr>
                <a:spLocks noChangeShapeType="1"/>
              </p:cNvSpPr>
              <p:nvPr/>
            </p:nvSpPr>
            <p:spPr bwMode="auto">
              <a:xfrm>
                <a:off x="2644"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8" name="Line 2908"/>
              <p:cNvSpPr>
                <a:spLocks noChangeShapeType="1"/>
              </p:cNvSpPr>
              <p:nvPr/>
            </p:nvSpPr>
            <p:spPr bwMode="auto">
              <a:xfrm>
                <a:off x="3371"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09" name="Line 2909"/>
              <p:cNvSpPr>
                <a:spLocks noChangeShapeType="1"/>
              </p:cNvSpPr>
              <p:nvPr/>
            </p:nvSpPr>
            <p:spPr bwMode="auto">
              <a:xfrm>
                <a:off x="3365"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0" name="Line 2910"/>
              <p:cNvSpPr>
                <a:spLocks noChangeShapeType="1"/>
              </p:cNvSpPr>
              <p:nvPr/>
            </p:nvSpPr>
            <p:spPr bwMode="auto">
              <a:xfrm>
                <a:off x="2925"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1" name="Line 2911"/>
              <p:cNvSpPr>
                <a:spLocks noChangeShapeType="1"/>
              </p:cNvSpPr>
              <p:nvPr/>
            </p:nvSpPr>
            <p:spPr bwMode="auto">
              <a:xfrm>
                <a:off x="2918"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2" name="Line 2912"/>
              <p:cNvSpPr>
                <a:spLocks noChangeShapeType="1"/>
              </p:cNvSpPr>
              <p:nvPr/>
            </p:nvSpPr>
            <p:spPr bwMode="auto">
              <a:xfrm>
                <a:off x="2369"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3" name="Line 2913"/>
              <p:cNvSpPr>
                <a:spLocks noChangeShapeType="1"/>
              </p:cNvSpPr>
              <p:nvPr/>
            </p:nvSpPr>
            <p:spPr bwMode="auto">
              <a:xfrm>
                <a:off x="2363"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4" name="Line 2914"/>
              <p:cNvSpPr>
                <a:spLocks noChangeShapeType="1"/>
              </p:cNvSpPr>
              <p:nvPr/>
            </p:nvSpPr>
            <p:spPr bwMode="auto">
              <a:xfrm>
                <a:off x="2542"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5" name="Line 2915"/>
              <p:cNvSpPr>
                <a:spLocks noChangeShapeType="1"/>
              </p:cNvSpPr>
              <p:nvPr/>
            </p:nvSpPr>
            <p:spPr bwMode="auto">
              <a:xfrm>
                <a:off x="2535"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6" name="Line 2916"/>
              <p:cNvSpPr>
                <a:spLocks noChangeShapeType="1"/>
              </p:cNvSpPr>
              <p:nvPr/>
            </p:nvSpPr>
            <p:spPr bwMode="auto">
              <a:xfrm>
                <a:off x="3180"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7" name="Line 2917"/>
              <p:cNvSpPr>
                <a:spLocks noChangeShapeType="1"/>
              </p:cNvSpPr>
              <p:nvPr/>
            </p:nvSpPr>
            <p:spPr bwMode="auto">
              <a:xfrm>
                <a:off x="3174"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8" name="Line 2918"/>
              <p:cNvSpPr>
                <a:spLocks noChangeShapeType="1"/>
              </p:cNvSpPr>
              <p:nvPr/>
            </p:nvSpPr>
            <p:spPr bwMode="auto">
              <a:xfrm>
                <a:off x="3320"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19" name="Line 2919"/>
              <p:cNvSpPr>
                <a:spLocks noChangeShapeType="1"/>
              </p:cNvSpPr>
              <p:nvPr/>
            </p:nvSpPr>
            <p:spPr bwMode="auto">
              <a:xfrm>
                <a:off x="3314"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0" name="Line 2920"/>
              <p:cNvSpPr>
                <a:spLocks noChangeShapeType="1"/>
              </p:cNvSpPr>
              <p:nvPr/>
            </p:nvSpPr>
            <p:spPr bwMode="auto">
              <a:xfrm>
                <a:off x="3014"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1" name="Line 2921"/>
              <p:cNvSpPr>
                <a:spLocks noChangeShapeType="1"/>
              </p:cNvSpPr>
              <p:nvPr/>
            </p:nvSpPr>
            <p:spPr bwMode="auto">
              <a:xfrm>
                <a:off x="3008"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2" name="Line 2922"/>
              <p:cNvSpPr>
                <a:spLocks noChangeShapeType="1"/>
              </p:cNvSpPr>
              <p:nvPr/>
            </p:nvSpPr>
            <p:spPr bwMode="auto">
              <a:xfrm>
                <a:off x="2988"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3" name="Line 2923"/>
              <p:cNvSpPr>
                <a:spLocks noChangeShapeType="1"/>
              </p:cNvSpPr>
              <p:nvPr/>
            </p:nvSpPr>
            <p:spPr bwMode="auto">
              <a:xfrm>
                <a:off x="2982"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4" name="Line 2924"/>
              <p:cNvSpPr>
                <a:spLocks noChangeShapeType="1"/>
              </p:cNvSpPr>
              <p:nvPr/>
            </p:nvSpPr>
            <p:spPr bwMode="auto">
              <a:xfrm>
                <a:off x="2893"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5" name="Line 2925"/>
              <p:cNvSpPr>
                <a:spLocks noChangeShapeType="1"/>
              </p:cNvSpPr>
              <p:nvPr/>
            </p:nvSpPr>
            <p:spPr bwMode="auto">
              <a:xfrm>
                <a:off x="2886"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6" name="Line 2926"/>
              <p:cNvSpPr>
                <a:spLocks noChangeShapeType="1"/>
              </p:cNvSpPr>
              <p:nvPr/>
            </p:nvSpPr>
            <p:spPr bwMode="auto">
              <a:xfrm>
                <a:off x="2676"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7" name="Line 2927"/>
              <p:cNvSpPr>
                <a:spLocks noChangeShapeType="1"/>
              </p:cNvSpPr>
              <p:nvPr/>
            </p:nvSpPr>
            <p:spPr bwMode="auto">
              <a:xfrm>
                <a:off x="2669"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8" name="Line 2928"/>
              <p:cNvSpPr>
                <a:spLocks noChangeShapeType="1"/>
              </p:cNvSpPr>
              <p:nvPr/>
            </p:nvSpPr>
            <p:spPr bwMode="auto">
              <a:xfrm>
                <a:off x="1884"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29" name="Line 2929"/>
              <p:cNvSpPr>
                <a:spLocks noChangeShapeType="1"/>
              </p:cNvSpPr>
              <p:nvPr/>
            </p:nvSpPr>
            <p:spPr bwMode="auto">
              <a:xfrm>
                <a:off x="1878"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0" name="Line 2930"/>
              <p:cNvSpPr>
                <a:spLocks noChangeShapeType="1"/>
              </p:cNvSpPr>
              <p:nvPr/>
            </p:nvSpPr>
            <p:spPr bwMode="auto">
              <a:xfrm>
                <a:off x="3129"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1" name="Line 2931"/>
              <p:cNvSpPr>
                <a:spLocks noChangeShapeType="1"/>
              </p:cNvSpPr>
              <p:nvPr/>
            </p:nvSpPr>
            <p:spPr bwMode="auto">
              <a:xfrm>
                <a:off x="3123"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2" name="Line 2932"/>
              <p:cNvSpPr>
                <a:spLocks noChangeShapeType="1"/>
              </p:cNvSpPr>
              <p:nvPr/>
            </p:nvSpPr>
            <p:spPr bwMode="auto">
              <a:xfrm>
                <a:off x="2650"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3" name="Line 2933"/>
              <p:cNvSpPr>
                <a:spLocks noChangeShapeType="1"/>
              </p:cNvSpPr>
              <p:nvPr/>
            </p:nvSpPr>
            <p:spPr bwMode="auto">
              <a:xfrm>
                <a:off x="2644"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4" name="Line 2934"/>
              <p:cNvSpPr>
                <a:spLocks noChangeShapeType="1"/>
              </p:cNvSpPr>
              <p:nvPr/>
            </p:nvSpPr>
            <p:spPr bwMode="auto">
              <a:xfrm>
                <a:off x="1967"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5" name="Line 2935"/>
              <p:cNvSpPr>
                <a:spLocks noChangeShapeType="1"/>
              </p:cNvSpPr>
              <p:nvPr/>
            </p:nvSpPr>
            <p:spPr bwMode="auto">
              <a:xfrm>
                <a:off x="1961"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6" name="Line 2936"/>
              <p:cNvSpPr>
                <a:spLocks noChangeShapeType="1"/>
              </p:cNvSpPr>
              <p:nvPr/>
            </p:nvSpPr>
            <p:spPr bwMode="auto">
              <a:xfrm>
                <a:off x="3135"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7" name="Line 2937"/>
              <p:cNvSpPr>
                <a:spLocks noChangeShapeType="1"/>
              </p:cNvSpPr>
              <p:nvPr/>
            </p:nvSpPr>
            <p:spPr bwMode="auto">
              <a:xfrm>
                <a:off x="3129"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8" name="Line 2938"/>
              <p:cNvSpPr>
                <a:spLocks noChangeShapeType="1"/>
              </p:cNvSpPr>
              <p:nvPr/>
            </p:nvSpPr>
            <p:spPr bwMode="auto">
              <a:xfrm>
                <a:off x="2459"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39" name="Line 2939"/>
              <p:cNvSpPr>
                <a:spLocks noChangeShapeType="1"/>
              </p:cNvSpPr>
              <p:nvPr/>
            </p:nvSpPr>
            <p:spPr bwMode="auto">
              <a:xfrm>
                <a:off x="2452"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0" name="Line 2940"/>
              <p:cNvSpPr>
                <a:spLocks noChangeShapeType="1"/>
              </p:cNvSpPr>
              <p:nvPr/>
            </p:nvSpPr>
            <p:spPr bwMode="auto">
              <a:xfrm>
                <a:off x="2440"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1" name="Line 2941"/>
              <p:cNvSpPr>
                <a:spLocks noChangeShapeType="1"/>
              </p:cNvSpPr>
              <p:nvPr/>
            </p:nvSpPr>
            <p:spPr bwMode="auto">
              <a:xfrm>
                <a:off x="2433"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2" name="Line 2942"/>
              <p:cNvSpPr>
                <a:spLocks noChangeShapeType="1"/>
              </p:cNvSpPr>
              <p:nvPr/>
            </p:nvSpPr>
            <p:spPr bwMode="auto">
              <a:xfrm>
                <a:off x="1636"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3" name="Line 2943"/>
              <p:cNvSpPr>
                <a:spLocks noChangeShapeType="1"/>
              </p:cNvSpPr>
              <p:nvPr/>
            </p:nvSpPr>
            <p:spPr bwMode="auto">
              <a:xfrm>
                <a:off x="1629"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4" name="Line 2944"/>
              <p:cNvSpPr>
                <a:spLocks noChangeShapeType="1"/>
              </p:cNvSpPr>
              <p:nvPr/>
            </p:nvSpPr>
            <p:spPr bwMode="auto">
              <a:xfrm>
                <a:off x="2663"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5" name="Line 2945"/>
              <p:cNvSpPr>
                <a:spLocks noChangeShapeType="1"/>
              </p:cNvSpPr>
              <p:nvPr/>
            </p:nvSpPr>
            <p:spPr bwMode="auto">
              <a:xfrm>
                <a:off x="2657"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6" name="Line 2946"/>
              <p:cNvSpPr>
                <a:spLocks noChangeShapeType="1"/>
              </p:cNvSpPr>
              <p:nvPr/>
            </p:nvSpPr>
            <p:spPr bwMode="auto">
              <a:xfrm>
                <a:off x="2395"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7" name="Line 2947"/>
              <p:cNvSpPr>
                <a:spLocks noChangeShapeType="1"/>
              </p:cNvSpPr>
              <p:nvPr/>
            </p:nvSpPr>
            <p:spPr bwMode="auto">
              <a:xfrm>
                <a:off x="2389" y="29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8" name="Line 2948"/>
              <p:cNvSpPr>
                <a:spLocks noChangeShapeType="1"/>
              </p:cNvSpPr>
              <p:nvPr/>
            </p:nvSpPr>
            <p:spPr bwMode="auto">
              <a:xfrm>
                <a:off x="2516"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49" name="Line 2949"/>
              <p:cNvSpPr>
                <a:spLocks noChangeShapeType="1"/>
              </p:cNvSpPr>
              <p:nvPr/>
            </p:nvSpPr>
            <p:spPr bwMode="auto">
              <a:xfrm>
                <a:off x="2510"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0" name="Line 2950"/>
              <p:cNvSpPr>
                <a:spLocks noChangeShapeType="1"/>
              </p:cNvSpPr>
              <p:nvPr/>
            </p:nvSpPr>
            <p:spPr bwMode="auto">
              <a:xfrm>
                <a:off x="167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1" name="Line 2951"/>
              <p:cNvSpPr>
                <a:spLocks noChangeShapeType="1"/>
              </p:cNvSpPr>
              <p:nvPr/>
            </p:nvSpPr>
            <p:spPr bwMode="auto">
              <a:xfrm>
                <a:off x="1667"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2" name="Line 2952"/>
              <p:cNvSpPr>
                <a:spLocks noChangeShapeType="1"/>
              </p:cNvSpPr>
              <p:nvPr/>
            </p:nvSpPr>
            <p:spPr bwMode="auto">
              <a:xfrm>
                <a:off x="2401"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3" name="Line 2953"/>
              <p:cNvSpPr>
                <a:spLocks noChangeShapeType="1"/>
              </p:cNvSpPr>
              <p:nvPr/>
            </p:nvSpPr>
            <p:spPr bwMode="auto">
              <a:xfrm>
                <a:off x="2395"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4" name="Line 2954"/>
              <p:cNvSpPr>
                <a:spLocks noChangeShapeType="1"/>
              </p:cNvSpPr>
              <p:nvPr/>
            </p:nvSpPr>
            <p:spPr bwMode="auto">
              <a:xfrm>
                <a:off x="3218"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5" name="Line 2955"/>
              <p:cNvSpPr>
                <a:spLocks noChangeShapeType="1"/>
              </p:cNvSpPr>
              <p:nvPr/>
            </p:nvSpPr>
            <p:spPr bwMode="auto">
              <a:xfrm>
                <a:off x="3212"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6" name="Line 2956"/>
              <p:cNvSpPr>
                <a:spLocks noChangeShapeType="1"/>
              </p:cNvSpPr>
              <p:nvPr/>
            </p:nvSpPr>
            <p:spPr bwMode="auto">
              <a:xfrm>
                <a:off x="2618"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7" name="Line 2957"/>
              <p:cNvSpPr>
                <a:spLocks noChangeShapeType="1"/>
              </p:cNvSpPr>
              <p:nvPr/>
            </p:nvSpPr>
            <p:spPr bwMode="auto">
              <a:xfrm>
                <a:off x="2612"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8" name="Line 2958"/>
              <p:cNvSpPr>
                <a:spLocks noChangeShapeType="1"/>
              </p:cNvSpPr>
              <p:nvPr/>
            </p:nvSpPr>
            <p:spPr bwMode="auto">
              <a:xfrm>
                <a:off x="344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59" name="Line 2959"/>
              <p:cNvSpPr>
                <a:spLocks noChangeShapeType="1"/>
              </p:cNvSpPr>
              <p:nvPr/>
            </p:nvSpPr>
            <p:spPr bwMode="auto">
              <a:xfrm>
                <a:off x="3442" y="28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0" name="Line 2960"/>
              <p:cNvSpPr>
                <a:spLocks noChangeShapeType="1"/>
              </p:cNvSpPr>
              <p:nvPr/>
            </p:nvSpPr>
            <p:spPr bwMode="auto">
              <a:xfrm>
                <a:off x="2127"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1" name="Line 2961"/>
              <p:cNvSpPr>
                <a:spLocks noChangeShapeType="1"/>
              </p:cNvSpPr>
              <p:nvPr/>
            </p:nvSpPr>
            <p:spPr bwMode="auto">
              <a:xfrm>
                <a:off x="2121"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2" name="Line 2962"/>
              <p:cNvSpPr>
                <a:spLocks noChangeShapeType="1"/>
              </p:cNvSpPr>
              <p:nvPr/>
            </p:nvSpPr>
            <p:spPr bwMode="auto">
              <a:xfrm>
                <a:off x="2140" y="333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3" name="Line 2963"/>
              <p:cNvSpPr>
                <a:spLocks noChangeShapeType="1"/>
              </p:cNvSpPr>
              <p:nvPr/>
            </p:nvSpPr>
            <p:spPr bwMode="auto">
              <a:xfrm>
                <a:off x="2133" y="33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4" name="Line 2964"/>
              <p:cNvSpPr>
                <a:spLocks noChangeShapeType="1"/>
              </p:cNvSpPr>
              <p:nvPr/>
            </p:nvSpPr>
            <p:spPr bwMode="auto">
              <a:xfrm>
                <a:off x="2816"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5" name="Line 2965"/>
              <p:cNvSpPr>
                <a:spLocks noChangeShapeType="1"/>
              </p:cNvSpPr>
              <p:nvPr/>
            </p:nvSpPr>
            <p:spPr bwMode="auto">
              <a:xfrm>
                <a:off x="2810"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6" name="Line 2966"/>
              <p:cNvSpPr>
                <a:spLocks noChangeShapeType="1"/>
              </p:cNvSpPr>
              <p:nvPr/>
            </p:nvSpPr>
            <p:spPr bwMode="auto">
              <a:xfrm>
                <a:off x="2510"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7" name="Line 2967"/>
              <p:cNvSpPr>
                <a:spLocks noChangeShapeType="1"/>
              </p:cNvSpPr>
              <p:nvPr/>
            </p:nvSpPr>
            <p:spPr bwMode="auto">
              <a:xfrm>
                <a:off x="2503"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8" name="Line 2968"/>
              <p:cNvSpPr>
                <a:spLocks noChangeShapeType="1"/>
              </p:cNvSpPr>
              <p:nvPr/>
            </p:nvSpPr>
            <p:spPr bwMode="auto">
              <a:xfrm>
                <a:off x="3499"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69" name="Line 2969"/>
              <p:cNvSpPr>
                <a:spLocks noChangeShapeType="1"/>
              </p:cNvSpPr>
              <p:nvPr/>
            </p:nvSpPr>
            <p:spPr bwMode="auto">
              <a:xfrm>
                <a:off x="3493"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0" name="Line 2970"/>
              <p:cNvSpPr>
                <a:spLocks noChangeShapeType="1"/>
              </p:cNvSpPr>
              <p:nvPr/>
            </p:nvSpPr>
            <p:spPr bwMode="auto">
              <a:xfrm>
                <a:off x="2740"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1" name="Line 2971"/>
              <p:cNvSpPr>
                <a:spLocks noChangeShapeType="1"/>
              </p:cNvSpPr>
              <p:nvPr/>
            </p:nvSpPr>
            <p:spPr bwMode="auto">
              <a:xfrm>
                <a:off x="2733"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2" name="Line 2972"/>
              <p:cNvSpPr>
                <a:spLocks noChangeShapeType="1"/>
              </p:cNvSpPr>
              <p:nvPr/>
            </p:nvSpPr>
            <p:spPr bwMode="auto">
              <a:xfrm>
                <a:off x="2286"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3" name="Line 2973"/>
              <p:cNvSpPr>
                <a:spLocks noChangeShapeType="1"/>
              </p:cNvSpPr>
              <p:nvPr/>
            </p:nvSpPr>
            <p:spPr bwMode="auto">
              <a:xfrm>
                <a:off x="2280"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4" name="Line 2974"/>
              <p:cNvSpPr>
                <a:spLocks noChangeShapeType="1"/>
              </p:cNvSpPr>
              <p:nvPr/>
            </p:nvSpPr>
            <p:spPr bwMode="auto">
              <a:xfrm>
                <a:off x="2235"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5" name="Line 2975"/>
              <p:cNvSpPr>
                <a:spLocks noChangeShapeType="1"/>
              </p:cNvSpPr>
              <p:nvPr/>
            </p:nvSpPr>
            <p:spPr bwMode="auto">
              <a:xfrm>
                <a:off x="2229"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6" name="Line 2976"/>
              <p:cNvSpPr>
                <a:spLocks noChangeShapeType="1"/>
              </p:cNvSpPr>
              <p:nvPr/>
            </p:nvSpPr>
            <p:spPr bwMode="auto">
              <a:xfrm>
                <a:off x="2452"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7" name="Line 2977"/>
              <p:cNvSpPr>
                <a:spLocks noChangeShapeType="1"/>
              </p:cNvSpPr>
              <p:nvPr/>
            </p:nvSpPr>
            <p:spPr bwMode="auto">
              <a:xfrm>
                <a:off x="2446"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8" name="Line 2978"/>
              <p:cNvSpPr>
                <a:spLocks noChangeShapeType="1"/>
              </p:cNvSpPr>
              <p:nvPr/>
            </p:nvSpPr>
            <p:spPr bwMode="auto">
              <a:xfrm>
                <a:off x="2886"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79" name="Line 2979"/>
              <p:cNvSpPr>
                <a:spLocks noChangeShapeType="1"/>
              </p:cNvSpPr>
              <p:nvPr/>
            </p:nvSpPr>
            <p:spPr bwMode="auto">
              <a:xfrm>
                <a:off x="2880"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0" name="Line 2980"/>
              <p:cNvSpPr>
                <a:spLocks noChangeShapeType="1"/>
              </p:cNvSpPr>
              <p:nvPr/>
            </p:nvSpPr>
            <p:spPr bwMode="auto">
              <a:xfrm>
                <a:off x="3882"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1" name="Line 2981"/>
              <p:cNvSpPr>
                <a:spLocks noChangeShapeType="1"/>
              </p:cNvSpPr>
              <p:nvPr/>
            </p:nvSpPr>
            <p:spPr bwMode="auto">
              <a:xfrm>
                <a:off x="3876" y="27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2" name="Line 2982"/>
              <p:cNvSpPr>
                <a:spLocks noChangeShapeType="1"/>
              </p:cNvSpPr>
              <p:nvPr/>
            </p:nvSpPr>
            <p:spPr bwMode="auto">
              <a:xfrm>
                <a:off x="3033"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3" name="Line 2983"/>
              <p:cNvSpPr>
                <a:spLocks noChangeShapeType="1"/>
              </p:cNvSpPr>
              <p:nvPr/>
            </p:nvSpPr>
            <p:spPr bwMode="auto">
              <a:xfrm>
                <a:off x="3027"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4" name="Line 2984"/>
              <p:cNvSpPr>
                <a:spLocks noChangeShapeType="1"/>
              </p:cNvSpPr>
              <p:nvPr/>
            </p:nvSpPr>
            <p:spPr bwMode="auto">
              <a:xfrm>
                <a:off x="2835"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5" name="Line 2985"/>
              <p:cNvSpPr>
                <a:spLocks noChangeShapeType="1"/>
              </p:cNvSpPr>
              <p:nvPr/>
            </p:nvSpPr>
            <p:spPr bwMode="auto">
              <a:xfrm>
                <a:off x="2829"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6" name="Line 2986"/>
              <p:cNvSpPr>
                <a:spLocks noChangeShapeType="1"/>
              </p:cNvSpPr>
              <p:nvPr/>
            </p:nvSpPr>
            <p:spPr bwMode="auto">
              <a:xfrm>
                <a:off x="2472"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7" name="Line 2987"/>
              <p:cNvSpPr>
                <a:spLocks noChangeShapeType="1"/>
              </p:cNvSpPr>
              <p:nvPr/>
            </p:nvSpPr>
            <p:spPr bwMode="auto">
              <a:xfrm>
                <a:off x="2465"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8" name="Line 2988"/>
              <p:cNvSpPr>
                <a:spLocks noChangeShapeType="1"/>
              </p:cNvSpPr>
              <p:nvPr/>
            </p:nvSpPr>
            <p:spPr bwMode="auto">
              <a:xfrm>
                <a:off x="199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89" name="Line 2989"/>
              <p:cNvSpPr>
                <a:spLocks noChangeShapeType="1"/>
              </p:cNvSpPr>
              <p:nvPr/>
            </p:nvSpPr>
            <p:spPr bwMode="auto">
              <a:xfrm>
                <a:off x="1987"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0" name="Line 2990"/>
              <p:cNvSpPr>
                <a:spLocks noChangeShapeType="1"/>
              </p:cNvSpPr>
              <p:nvPr/>
            </p:nvSpPr>
            <p:spPr bwMode="auto">
              <a:xfrm>
                <a:off x="3142"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1" name="Line 2991"/>
              <p:cNvSpPr>
                <a:spLocks noChangeShapeType="1"/>
              </p:cNvSpPr>
              <p:nvPr/>
            </p:nvSpPr>
            <p:spPr bwMode="auto">
              <a:xfrm>
                <a:off x="3135"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2" name="Line 2992"/>
              <p:cNvSpPr>
                <a:spLocks noChangeShapeType="1"/>
              </p:cNvSpPr>
              <p:nvPr/>
            </p:nvSpPr>
            <p:spPr bwMode="auto">
              <a:xfrm>
                <a:off x="3512"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3" name="Line 2993"/>
              <p:cNvSpPr>
                <a:spLocks noChangeShapeType="1"/>
              </p:cNvSpPr>
              <p:nvPr/>
            </p:nvSpPr>
            <p:spPr bwMode="auto">
              <a:xfrm>
                <a:off x="3505"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4" name="Line 2994"/>
              <p:cNvSpPr>
                <a:spLocks noChangeShapeType="1"/>
              </p:cNvSpPr>
              <p:nvPr/>
            </p:nvSpPr>
            <p:spPr bwMode="auto">
              <a:xfrm>
                <a:off x="2893"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5" name="Line 2995"/>
              <p:cNvSpPr>
                <a:spLocks noChangeShapeType="1"/>
              </p:cNvSpPr>
              <p:nvPr/>
            </p:nvSpPr>
            <p:spPr bwMode="auto">
              <a:xfrm>
                <a:off x="2886"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6" name="Line 2996"/>
              <p:cNvSpPr>
                <a:spLocks noChangeShapeType="1"/>
              </p:cNvSpPr>
              <p:nvPr/>
            </p:nvSpPr>
            <p:spPr bwMode="auto">
              <a:xfrm>
                <a:off x="2810"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7" name="Line 2997"/>
              <p:cNvSpPr>
                <a:spLocks noChangeShapeType="1"/>
              </p:cNvSpPr>
              <p:nvPr/>
            </p:nvSpPr>
            <p:spPr bwMode="auto">
              <a:xfrm>
                <a:off x="2803"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8" name="Line 2998"/>
              <p:cNvSpPr>
                <a:spLocks noChangeShapeType="1"/>
              </p:cNvSpPr>
              <p:nvPr/>
            </p:nvSpPr>
            <p:spPr bwMode="auto">
              <a:xfrm>
                <a:off x="2676"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599" name="Line 2999"/>
              <p:cNvSpPr>
                <a:spLocks noChangeShapeType="1"/>
              </p:cNvSpPr>
              <p:nvPr/>
            </p:nvSpPr>
            <p:spPr bwMode="auto">
              <a:xfrm>
                <a:off x="2669"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0" name="Line 3000"/>
              <p:cNvSpPr>
                <a:spLocks noChangeShapeType="1"/>
              </p:cNvSpPr>
              <p:nvPr/>
            </p:nvSpPr>
            <p:spPr bwMode="auto">
              <a:xfrm>
                <a:off x="2803"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1" name="Line 3001"/>
              <p:cNvSpPr>
                <a:spLocks noChangeShapeType="1"/>
              </p:cNvSpPr>
              <p:nvPr/>
            </p:nvSpPr>
            <p:spPr bwMode="auto">
              <a:xfrm>
                <a:off x="2797"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2" name="Line 3002"/>
              <p:cNvSpPr>
                <a:spLocks noChangeShapeType="1"/>
              </p:cNvSpPr>
              <p:nvPr/>
            </p:nvSpPr>
            <p:spPr bwMode="auto">
              <a:xfrm>
                <a:off x="3001"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3" name="Line 3003"/>
              <p:cNvSpPr>
                <a:spLocks noChangeShapeType="1"/>
              </p:cNvSpPr>
              <p:nvPr/>
            </p:nvSpPr>
            <p:spPr bwMode="auto">
              <a:xfrm>
                <a:off x="2995"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4" name="Line 3004"/>
              <p:cNvSpPr>
                <a:spLocks noChangeShapeType="1"/>
              </p:cNvSpPr>
              <p:nvPr/>
            </p:nvSpPr>
            <p:spPr bwMode="auto">
              <a:xfrm>
                <a:off x="2791"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5" name="Line 3005"/>
              <p:cNvSpPr>
                <a:spLocks noChangeShapeType="1"/>
              </p:cNvSpPr>
              <p:nvPr/>
            </p:nvSpPr>
            <p:spPr bwMode="auto">
              <a:xfrm>
                <a:off x="2784"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6" name="Line 3006"/>
              <p:cNvSpPr>
                <a:spLocks noChangeShapeType="1"/>
              </p:cNvSpPr>
              <p:nvPr/>
            </p:nvSpPr>
            <p:spPr bwMode="auto">
              <a:xfrm>
                <a:off x="2829"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7" name="Line 3007"/>
              <p:cNvSpPr>
                <a:spLocks noChangeShapeType="1"/>
              </p:cNvSpPr>
              <p:nvPr/>
            </p:nvSpPr>
            <p:spPr bwMode="auto">
              <a:xfrm>
                <a:off x="2823" y="21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8" name="Line 3008"/>
              <p:cNvSpPr>
                <a:spLocks noChangeShapeType="1"/>
              </p:cNvSpPr>
              <p:nvPr/>
            </p:nvSpPr>
            <p:spPr bwMode="auto">
              <a:xfrm>
                <a:off x="385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09" name="Line 3009"/>
              <p:cNvSpPr>
                <a:spLocks noChangeShapeType="1"/>
              </p:cNvSpPr>
              <p:nvPr/>
            </p:nvSpPr>
            <p:spPr bwMode="auto">
              <a:xfrm>
                <a:off x="3850"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0" name="Line 3010"/>
              <p:cNvSpPr>
                <a:spLocks noChangeShapeType="1"/>
              </p:cNvSpPr>
              <p:nvPr/>
            </p:nvSpPr>
            <p:spPr bwMode="auto">
              <a:xfrm>
                <a:off x="2912"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1" name="Line 3011"/>
              <p:cNvSpPr>
                <a:spLocks noChangeShapeType="1"/>
              </p:cNvSpPr>
              <p:nvPr/>
            </p:nvSpPr>
            <p:spPr bwMode="auto">
              <a:xfrm>
                <a:off x="2906"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2" name="Line 3012"/>
              <p:cNvSpPr>
                <a:spLocks noChangeShapeType="1"/>
              </p:cNvSpPr>
              <p:nvPr/>
            </p:nvSpPr>
            <p:spPr bwMode="auto">
              <a:xfrm>
                <a:off x="3282"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3" name="Line 3013"/>
              <p:cNvSpPr>
                <a:spLocks noChangeShapeType="1"/>
              </p:cNvSpPr>
              <p:nvPr/>
            </p:nvSpPr>
            <p:spPr bwMode="auto">
              <a:xfrm>
                <a:off x="3276"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4" name="Line 3014"/>
              <p:cNvSpPr>
                <a:spLocks noChangeShapeType="1"/>
              </p:cNvSpPr>
              <p:nvPr/>
            </p:nvSpPr>
            <p:spPr bwMode="auto">
              <a:xfrm>
                <a:off x="2542"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5" name="Line 3015"/>
              <p:cNvSpPr>
                <a:spLocks noChangeShapeType="1"/>
              </p:cNvSpPr>
              <p:nvPr/>
            </p:nvSpPr>
            <p:spPr bwMode="auto">
              <a:xfrm>
                <a:off x="2535"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6" name="Line 3016"/>
              <p:cNvSpPr>
                <a:spLocks noChangeShapeType="1"/>
              </p:cNvSpPr>
              <p:nvPr/>
            </p:nvSpPr>
            <p:spPr bwMode="auto">
              <a:xfrm>
                <a:off x="2854"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7" name="Line 3017"/>
              <p:cNvSpPr>
                <a:spLocks noChangeShapeType="1"/>
              </p:cNvSpPr>
              <p:nvPr/>
            </p:nvSpPr>
            <p:spPr bwMode="auto">
              <a:xfrm>
                <a:off x="2848"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8" name="Line 3018"/>
              <p:cNvSpPr>
                <a:spLocks noChangeShapeType="1"/>
              </p:cNvSpPr>
              <p:nvPr/>
            </p:nvSpPr>
            <p:spPr bwMode="auto">
              <a:xfrm>
                <a:off x="2701"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619" name="Line 3019"/>
              <p:cNvSpPr>
                <a:spLocks noChangeShapeType="1"/>
              </p:cNvSpPr>
              <p:nvPr/>
            </p:nvSpPr>
            <p:spPr bwMode="auto">
              <a:xfrm>
                <a:off x="2695" y="3007"/>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7" name="Group 3020"/>
            <p:cNvGrpSpPr>
              <a:grpSpLocks/>
            </p:cNvGrpSpPr>
            <p:nvPr/>
          </p:nvGrpSpPr>
          <p:grpSpPr bwMode="auto">
            <a:xfrm>
              <a:off x="2437270" y="1725458"/>
              <a:ext cx="5156763" cy="2913325"/>
              <a:chOff x="1425" y="1246"/>
              <a:chExt cx="3510" cy="1953"/>
            </a:xfrm>
          </p:grpSpPr>
          <p:sp>
            <p:nvSpPr>
              <p:cNvPr id="228220" name="Line 3021"/>
              <p:cNvSpPr>
                <a:spLocks noChangeShapeType="1"/>
              </p:cNvSpPr>
              <p:nvPr/>
            </p:nvSpPr>
            <p:spPr bwMode="auto">
              <a:xfrm>
                <a:off x="2995"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21" name="Line 3022"/>
              <p:cNvSpPr>
                <a:spLocks noChangeShapeType="1"/>
              </p:cNvSpPr>
              <p:nvPr/>
            </p:nvSpPr>
            <p:spPr bwMode="auto">
              <a:xfrm>
                <a:off x="2988"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22" name="Line 3023"/>
              <p:cNvSpPr>
                <a:spLocks noChangeShapeType="1"/>
              </p:cNvSpPr>
              <p:nvPr/>
            </p:nvSpPr>
            <p:spPr bwMode="auto">
              <a:xfrm>
                <a:off x="2523"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23" name="Line 3024"/>
              <p:cNvSpPr>
                <a:spLocks noChangeShapeType="1"/>
              </p:cNvSpPr>
              <p:nvPr/>
            </p:nvSpPr>
            <p:spPr bwMode="auto">
              <a:xfrm>
                <a:off x="2516"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24" name="Line 3025"/>
              <p:cNvSpPr>
                <a:spLocks noChangeShapeType="1"/>
              </p:cNvSpPr>
              <p:nvPr/>
            </p:nvSpPr>
            <p:spPr bwMode="auto">
              <a:xfrm>
                <a:off x="2159"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25" name="Line 3026"/>
              <p:cNvSpPr>
                <a:spLocks noChangeShapeType="1"/>
              </p:cNvSpPr>
              <p:nvPr/>
            </p:nvSpPr>
            <p:spPr bwMode="auto">
              <a:xfrm>
                <a:off x="2152"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26" name="Line 3027"/>
              <p:cNvSpPr>
                <a:spLocks noChangeShapeType="1"/>
              </p:cNvSpPr>
              <p:nvPr/>
            </p:nvSpPr>
            <p:spPr bwMode="auto">
              <a:xfrm>
                <a:off x="3320"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27" name="Line 3028"/>
              <p:cNvSpPr>
                <a:spLocks noChangeShapeType="1"/>
              </p:cNvSpPr>
              <p:nvPr/>
            </p:nvSpPr>
            <p:spPr bwMode="auto">
              <a:xfrm>
                <a:off x="3314" y="14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28" name="Line 3029"/>
              <p:cNvSpPr>
                <a:spLocks noChangeShapeType="1"/>
              </p:cNvSpPr>
              <p:nvPr/>
            </p:nvSpPr>
            <p:spPr bwMode="auto">
              <a:xfrm>
                <a:off x="1444"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29" name="Line 3030"/>
              <p:cNvSpPr>
                <a:spLocks noChangeShapeType="1"/>
              </p:cNvSpPr>
              <p:nvPr/>
            </p:nvSpPr>
            <p:spPr bwMode="auto">
              <a:xfrm>
                <a:off x="1438"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0" name="Line 3031"/>
              <p:cNvSpPr>
                <a:spLocks noChangeShapeType="1"/>
              </p:cNvSpPr>
              <p:nvPr/>
            </p:nvSpPr>
            <p:spPr bwMode="auto">
              <a:xfrm>
                <a:off x="2299"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1" name="Line 3032"/>
              <p:cNvSpPr>
                <a:spLocks noChangeShapeType="1"/>
              </p:cNvSpPr>
              <p:nvPr/>
            </p:nvSpPr>
            <p:spPr bwMode="auto">
              <a:xfrm>
                <a:off x="2293"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2" name="Line 3033"/>
              <p:cNvSpPr>
                <a:spLocks noChangeShapeType="1"/>
              </p:cNvSpPr>
              <p:nvPr/>
            </p:nvSpPr>
            <p:spPr bwMode="auto">
              <a:xfrm>
                <a:off x="4156" y="124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3" name="Line 3034"/>
              <p:cNvSpPr>
                <a:spLocks noChangeShapeType="1"/>
              </p:cNvSpPr>
              <p:nvPr/>
            </p:nvSpPr>
            <p:spPr bwMode="auto">
              <a:xfrm>
                <a:off x="4150" y="12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4" name="Line 3035"/>
              <p:cNvSpPr>
                <a:spLocks noChangeShapeType="1"/>
              </p:cNvSpPr>
              <p:nvPr/>
            </p:nvSpPr>
            <p:spPr bwMode="auto">
              <a:xfrm>
                <a:off x="2944"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5" name="Line 3036"/>
              <p:cNvSpPr>
                <a:spLocks noChangeShapeType="1"/>
              </p:cNvSpPr>
              <p:nvPr/>
            </p:nvSpPr>
            <p:spPr bwMode="auto">
              <a:xfrm>
                <a:off x="2937"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6" name="Line 3037"/>
              <p:cNvSpPr>
                <a:spLocks noChangeShapeType="1"/>
              </p:cNvSpPr>
              <p:nvPr/>
            </p:nvSpPr>
            <p:spPr bwMode="auto">
              <a:xfrm>
                <a:off x="2555"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7" name="Line 3038"/>
              <p:cNvSpPr>
                <a:spLocks noChangeShapeType="1"/>
              </p:cNvSpPr>
              <p:nvPr/>
            </p:nvSpPr>
            <p:spPr bwMode="auto">
              <a:xfrm>
                <a:off x="2548"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8" name="Line 3039"/>
              <p:cNvSpPr>
                <a:spLocks noChangeShapeType="1"/>
              </p:cNvSpPr>
              <p:nvPr/>
            </p:nvSpPr>
            <p:spPr bwMode="auto">
              <a:xfrm>
                <a:off x="2497"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39" name="Line 3040"/>
              <p:cNvSpPr>
                <a:spLocks noChangeShapeType="1"/>
              </p:cNvSpPr>
              <p:nvPr/>
            </p:nvSpPr>
            <p:spPr bwMode="auto">
              <a:xfrm>
                <a:off x="2491"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0" name="Line 3041"/>
              <p:cNvSpPr>
                <a:spLocks noChangeShapeType="1"/>
              </p:cNvSpPr>
              <p:nvPr/>
            </p:nvSpPr>
            <p:spPr bwMode="auto">
              <a:xfrm>
                <a:off x="4073"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1" name="Line 3042"/>
              <p:cNvSpPr>
                <a:spLocks noChangeShapeType="1"/>
              </p:cNvSpPr>
              <p:nvPr/>
            </p:nvSpPr>
            <p:spPr bwMode="auto">
              <a:xfrm>
                <a:off x="4067"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2" name="Line 3043"/>
              <p:cNvSpPr>
                <a:spLocks noChangeShapeType="1"/>
              </p:cNvSpPr>
              <p:nvPr/>
            </p:nvSpPr>
            <p:spPr bwMode="auto">
              <a:xfrm>
                <a:off x="218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3" name="Line 3044"/>
              <p:cNvSpPr>
                <a:spLocks noChangeShapeType="1"/>
              </p:cNvSpPr>
              <p:nvPr/>
            </p:nvSpPr>
            <p:spPr bwMode="auto">
              <a:xfrm>
                <a:off x="2178"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4" name="Line 3045"/>
              <p:cNvSpPr>
                <a:spLocks noChangeShapeType="1"/>
              </p:cNvSpPr>
              <p:nvPr/>
            </p:nvSpPr>
            <p:spPr bwMode="auto">
              <a:xfrm>
                <a:off x="2408"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5" name="Line 3046"/>
              <p:cNvSpPr>
                <a:spLocks noChangeShapeType="1"/>
              </p:cNvSpPr>
              <p:nvPr/>
            </p:nvSpPr>
            <p:spPr bwMode="auto">
              <a:xfrm>
                <a:off x="2401"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6" name="Line 3047"/>
              <p:cNvSpPr>
                <a:spLocks noChangeShapeType="1"/>
              </p:cNvSpPr>
              <p:nvPr/>
            </p:nvSpPr>
            <p:spPr bwMode="auto">
              <a:xfrm>
                <a:off x="2803"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7" name="Line 3048"/>
              <p:cNvSpPr>
                <a:spLocks noChangeShapeType="1"/>
              </p:cNvSpPr>
              <p:nvPr/>
            </p:nvSpPr>
            <p:spPr bwMode="auto">
              <a:xfrm>
                <a:off x="2797"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8" name="Line 3049"/>
              <p:cNvSpPr>
                <a:spLocks noChangeShapeType="1"/>
              </p:cNvSpPr>
              <p:nvPr/>
            </p:nvSpPr>
            <p:spPr bwMode="auto">
              <a:xfrm>
                <a:off x="3212"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49" name="Line 3050"/>
              <p:cNvSpPr>
                <a:spLocks noChangeShapeType="1"/>
              </p:cNvSpPr>
              <p:nvPr/>
            </p:nvSpPr>
            <p:spPr bwMode="auto">
              <a:xfrm>
                <a:off x="3205"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0" name="Line 3051"/>
              <p:cNvSpPr>
                <a:spLocks noChangeShapeType="1"/>
              </p:cNvSpPr>
              <p:nvPr/>
            </p:nvSpPr>
            <p:spPr bwMode="auto">
              <a:xfrm>
                <a:off x="3091"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1" name="Line 3052"/>
              <p:cNvSpPr>
                <a:spLocks noChangeShapeType="1"/>
              </p:cNvSpPr>
              <p:nvPr/>
            </p:nvSpPr>
            <p:spPr bwMode="auto">
              <a:xfrm>
                <a:off x="3084"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2" name="Line 3053"/>
              <p:cNvSpPr>
                <a:spLocks noChangeShapeType="1"/>
              </p:cNvSpPr>
              <p:nvPr/>
            </p:nvSpPr>
            <p:spPr bwMode="auto">
              <a:xfrm>
                <a:off x="2835"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3" name="Line 3054"/>
              <p:cNvSpPr>
                <a:spLocks noChangeShapeType="1"/>
              </p:cNvSpPr>
              <p:nvPr/>
            </p:nvSpPr>
            <p:spPr bwMode="auto">
              <a:xfrm>
                <a:off x="2829"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4" name="Line 3055"/>
              <p:cNvSpPr>
                <a:spLocks noChangeShapeType="1"/>
              </p:cNvSpPr>
              <p:nvPr/>
            </p:nvSpPr>
            <p:spPr bwMode="auto">
              <a:xfrm>
                <a:off x="2567"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5" name="Line 3056"/>
              <p:cNvSpPr>
                <a:spLocks noChangeShapeType="1"/>
              </p:cNvSpPr>
              <p:nvPr/>
            </p:nvSpPr>
            <p:spPr bwMode="auto">
              <a:xfrm>
                <a:off x="2561"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6" name="Line 3057"/>
              <p:cNvSpPr>
                <a:spLocks noChangeShapeType="1"/>
              </p:cNvSpPr>
              <p:nvPr/>
            </p:nvSpPr>
            <p:spPr bwMode="auto">
              <a:xfrm>
                <a:off x="2931"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7" name="Line 3058"/>
              <p:cNvSpPr>
                <a:spLocks noChangeShapeType="1"/>
              </p:cNvSpPr>
              <p:nvPr/>
            </p:nvSpPr>
            <p:spPr bwMode="auto">
              <a:xfrm>
                <a:off x="2925"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8" name="Line 3059"/>
              <p:cNvSpPr>
                <a:spLocks noChangeShapeType="1"/>
              </p:cNvSpPr>
              <p:nvPr/>
            </p:nvSpPr>
            <p:spPr bwMode="auto">
              <a:xfrm>
                <a:off x="3033"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59" name="Line 3060"/>
              <p:cNvSpPr>
                <a:spLocks noChangeShapeType="1"/>
              </p:cNvSpPr>
              <p:nvPr/>
            </p:nvSpPr>
            <p:spPr bwMode="auto">
              <a:xfrm>
                <a:off x="3027"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0" name="Line 3061"/>
              <p:cNvSpPr>
                <a:spLocks noChangeShapeType="1"/>
              </p:cNvSpPr>
              <p:nvPr/>
            </p:nvSpPr>
            <p:spPr bwMode="auto">
              <a:xfrm>
                <a:off x="2382"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1" name="Line 3062"/>
              <p:cNvSpPr>
                <a:spLocks noChangeShapeType="1"/>
              </p:cNvSpPr>
              <p:nvPr/>
            </p:nvSpPr>
            <p:spPr bwMode="auto">
              <a:xfrm>
                <a:off x="2376"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2" name="Line 3063"/>
              <p:cNvSpPr>
                <a:spLocks noChangeShapeType="1"/>
              </p:cNvSpPr>
              <p:nvPr/>
            </p:nvSpPr>
            <p:spPr bwMode="auto">
              <a:xfrm>
                <a:off x="1789"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3" name="Line 3064"/>
              <p:cNvSpPr>
                <a:spLocks noChangeShapeType="1"/>
              </p:cNvSpPr>
              <p:nvPr/>
            </p:nvSpPr>
            <p:spPr bwMode="auto">
              <a:xfrm>
                <a:off x="1782"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4" name="Line 3065"/>
              <p:cNvSpPr>
                <a:spLocks noChangeShapeType="1"/>
              </p:cNvSpPr>
              <p:nvPr/>
            </p:nvSpPr>
            <p:spPr bwMode="auto">
              <a:xfrm>
                <a:off x="3212"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5" name="Line 3066"/>
              <p:cNvSpPr>
                <a:spLocks noChangeShapeType="1"/>
              </p:cNvSpPr>
              <p:nvPr/>
            </p:nvSpPr>
            <p:spPr bwMode="auto">
              <a:xfrm>
                <a:off x="3205"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6" name="Line 3067"/>
              <p:cNvSpPr>
                <a:spLocks noChangeShapeType="1"/>
              </p:cNvSpPr>
              <p:nvPr/>
            </p:nvSpPr>
            <p:spPr bwMode="auto">
              <a:xfrm>
                <a:off x="3065"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7" name="Line 3068"/>
              <p:cNvSpPr>
                <a:spLocks noChangeShapeType="1"/>
              </p:cNvSpPr>
              <p:nvPr/>
            </p:nvSpPr>
            <p:spPr bwMode="auto">
              <a:xfrm>
                <a:off x="3059"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8" name="Line 3069"/>
              <p:cNvSpPr>
                <a:spLocks noChangeShapeType="1"/>
              </p:cNvSpPr>
              <p:nvPr/>
            </p:nvSpPr>
            <p:spPr bwMode="auto">
              <a:xfrm>
                <a:off x="2561"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69" name="Line 3070"/>
              <p:cNvSpPr>
                <a:spLocks noChangeShapeType="1"/>
              </p:cNvSpPr>
              <p:nvPr/>
            </p:nvSpPr>
            <p:spPr bwMode="auto">
              <a:xfrm>
                <a:off x="2555"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0" name="Line 3071"/>
              <p:cNvSpPr>
                <a:spLocks noChangeShapeType="1"/>
              </p:cNvSpPr>
              <p:nvPr/>
            </p:nvSpPr>
            <p:spPr bwMode="auto">
              <a:xfrm>
                <a:off x="2765"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1" name="Line 3072"/>
              <p:cNvSpPr>
                <a:spLocks noChangeShapeType="1"/>
              </p:cNvSpPr>
              <p:nvPr/>
            </p:nvSpPr>
            <p:spPr bwMode="auto">
              <a:xfrm>
                <a:off x="2759"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2" name="Line 3073"/>
              <p:cNvSpPr>
                <a:spLocks noChangeShapeType="1"/>
              </p:cNvSpPr>
              <p:nvPr/>
            </p:nvSpPr>
            <p:spPr bwMode="auto">
              <a:xfrm>
                <a:off x="231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3" name="Line 3074"/>
              <p:cNvSpPr>
                <a:spLocks noChangeShapeType="1"/>
              </p:cNvSpPr>
              <p:nvPr/>
            </p:nvSpPr>
            <p:spPr bwMode="auto">
              <a:xfrm>
                <a:off x="2306"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4" name="Line 3075"/>
              <p:cNvSpPr>
                <a:spLocks noChangeShapeType="1"/>
              </p:cNvSpPr>
              <p:nvPr/>
            </p:nvSpPr>
            <p:spPr bwMode="auto">
              <a:xfrm>
                <a:off x="3416"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5" name="Line 3076"/>
              <p:cNvSpPr>
                <a:spLocks noChangeShapeType="1"/>
              </p:cNvSpPr>
              <p:nvPr/>
            </p:nvSpPr>
            <p:spPr bwMode="auto">
              <a:xfrm>
                <a:off x="3410" y="150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6" name="Line 3077"/>
              <p:cNvSpPr>
                <a:spLocks noChangeShapeType="1"/>
              </p:cNvSpPr>
              <p:nvPr/>
            </p:nvSpPr>
            <p:spPr bwMode="auto">
              <a:xfrm>
                <a:off x="2299"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7" name="Line 3078"/>
              <p:cNvSpPr>
                <a:spLocks noChangeShapeType="1"/>
              </p:cNvSpPr>
              <p:nvPr/>
            </p:nvSpPr>
            <p:spPr bwMode="auto">
              <a:xfrm>
                <a:off x="2293"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8" name="Line 3079"/>
              <p:cNvSpPr>
                <a:spLocks noChangeShapeType="1"/>
              </p:cNvSpPr>
              <p:nvPr/>
            </p:nvSpPr>
            <p:spPr bwMode="auto">
              <a:xfrm>
                <a:off x="254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79" name="Line 3080"/>
              <p:cNvSpPr>
                <a:spLocks noChangeShapeType="1"/>
              </p:cNvSpPr>
              <p:nvPr/>
            </p:nvSpPr>
            <p:spPr bwMode="auto">
              <a:xfrm>
                <a:off x="2535"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0" name="Line 3081"/>
              <p:cNvSpPr>
                <a:spLocks noChangeShapeType="1"/>
              </p:cNvSpPr>
              <p:nvPr/>
            </p:nvSpPr>
            <p:spPr bwMode="auto">
              <a:xfrm>
                <a:off x="2248"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1" name="Line 3082"/>
              <p:cNvSpPr>
                <a:spLocks noChangeShapeType="1"/>
              </p:cNvSpPr>
              <p:nvPr/>
            </p:nvSpPr>
            <p:spPr bwMode="auto">
              <a:xfrm>
                <a:off x="2242"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2" name="Line 3083"/>
              <p:cNvSpPr>
                <a:spLocks noChangeShapeType="1"/>
              </p:cNvSpPr>
              <p:nvPr/>
            </p:nvSpPr>
            <p:spPr bwMode="auto">
              <a:xfrm>
                <a:off x="2906"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3" name="Line 3084"/>
              <p:cNvSpPr>
                <a:spLocks noChangeShapeType="1"/>
              </p:cNvSpPr>
              <p:nvPr/>
            </p:nvSpPr>
            <p:spPr bwMode="auto">
              <a:xfrm>
                <a:off x="2899"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4" name="Line 3085"/>
              <p:cNvSpPr>
                <a:spLocks noChangeShapeType="1"/>
              </p:cNvSpPr>
              <p:nvPr/>
            </p:nvSpPr>
            <p:spPr bwMode="auto">
              <a:xfrm>
                <a:off x="2682"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5" name="Line 3086"/>
              <p:cNvSpPr>
                <a:spLocks noChangeShapeType="1"/>
              </p:cNvSpPr>
              <p:nvPr/>
            </p:nvSpPr>
            <p:spPr bwMode="auto">
              <a:xfrm>
                <a:off x="2676"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6" name="Line 3087"/>
              <p:cNvSpPr>
                <a:spLocks noChangeShapeType="1"/>
              </p:cNvSpPr>
              <p:nvPr/>
            </p:nvSpPr>
            <p:spPr bwMode="auto">
              <a:xfrm>
                <a:off x="3288"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7" name="Line 3088"/>
              <p:cNvSpPr>
                <a:spLocks noChangeShapeType="1"/>
              </p:cNvSpPr>
              <p:nvPr/>
            </p:nvSpPr>
            <p:spPr bwMode="auto">
              <a:xfrm>
                <a:off x="3282"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8" name="Line 3089"/>
              <p:cNvSpPr>
                <a:spLocks noChangeShapeType="1"/>
              </p:cNvSpPr>
              <p:nvPr/>
            </p:nvSpPr>
            <p:spPr bwMode="auto">
              <a:xfrm>
                <a:off x="2835"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89" name="Line 3090"/>
              <p:cNvSpPr>
                <a:spLocks noChangeShapeType="1"/>
              </p:cNvSpPr>
              <p:nvPr/>
            </p:nvSpPr>
            <p:spPr bwMode="auto">
              <a:xfrm>
                <a:off x="2829"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0" name="Line 3091"/>
              <p:cNvSpPr>
                <a:spLocks noChangeShapeType="1"/>
              </p:cNvSpPr>
              <p:nvPr/>
            </p:nvSpPr>
            <p:spPr bwMode="auto">
              <a:xfrm>
                <a:off x="3231"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1" name="Line 3092"/>
              <p:cNvSpPr>
                <a:spLocks noChangeShapeType="1"/>
              </p:cNvSpPr>
              <p:nvPr/>
            </p:nvSpPr>
            <p:spPr bwMode="auto">
              <a:xfrm>
                <a:off x="3225"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2" name="Line 3093"/>
              <p:cNvSpPr>
                <a:spLocks noChangeShapeType="1"/>
              </p:cNvSpPr>
              <p:nvPr/>
            </p:nvSpPr>
            <p:spPr bwMode="auto">
              <a:xfrm>
                <a:off x="3403"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3" name="Line 3094"/>
              <p:cNvSpPr>
                <a:spLocks noChangeShapeType="1"/>
              </p:cNvSpPr>
              <p:nvPr/>
            </p:nvSpPr>
            <p:spPr bwMode="auto">
              <a:xfrm>
                <a:off x="3397"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4" name="Line 3095"/>
              <p:cNvSpPr>
                <a:spLocks noChangeShapeType="1"/>
              </p:cNvSpPr>
              <p:nvPr/>
            </p:nvSpPr>
            <p:spPr bwMode="auto">
              <a:xfrm>
                <a:off x="3174"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5" name="Line 3096"/>
              <p:cNvSpPr>
                <a:spLocks noChangeShapeType="1"/>
              </p:cNvSpPr>
              <p:nvPr/>
            </p:nvSpPr>
            <p:spPr bwMode="auto">
              <a:xfrm>
                <a:off x="3167"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6" name="Line 3097"/>
              <p:cNvSpPr>
                <a:spLocks noChangeShapeType="1"/>
              </p:cNvSpPr>
              <p:nvPr/>
            </p:nvSpPr>
            <p:spPr bwMode="auto">
              <a:xfrm>
                <a:off x="2025"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7" name="Line 3098"/>
              <p:cNvSpPr>
                <a:spLocks noChangeShapeType="1"/>
              </p:cNvSpPr>
              <p:nvPr/>
            </p:nvSpPr>
            <p:spPr bwMode="auto">
              <a:xfrm>
                <a:off x="2018"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8" name="Line 3099"/>
              <p:cNvSpPr>
                <a:spLocks noChangeShapeType="1"/>
              </p:cNvSpPr>
              <p:nvPr/>
            </p:nvSpPr>
            <p:spPr bwMode="auto">
              <a:xfrm>
                <a:off x="2599"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99" name="Line 3100"/>
              <p:cNvSpPr>
                <a:spLocks noChangeShapeType="1"/>
              </p:cNvSpPr>
              <p:nvPr/>
            </p:nvSpPr>
            <p:spPr bwMode="auto">
              <a:xfrm>
                <a:off x="2593"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0" name="Line 3101"/>
              <p:cNvSpPr>
                <a:spLocks noChangeShapeType="1"/>
              </p:cNvSpPr>
              <p:nvPr/>
            </p:nvSpPr>
            <p:spPr bwMode="auto">
              <a:xfrm>
                <a:off x="2988"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1" name="Line 3102"/>
              <p:cNvSpPr>
                <a:spLocks noChangeShapeType="1"/>
              </p:cNvSpPr>
              <p:nvPr/>
            </p:nvSpPr>
            <p:spPr bwMode="auto">
              <a:xfrm>
                <a:off x="2982"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2" name="Line 3103"/>
              <p:cNvSpPr>
                <a:spLocks noChangeShapeType="1"/>
              </p:cNvSpPr>
              <p:nvPr/>
            </p:nvSpPr>
            <p:spPr bwMode="auto">
              <a:xfrm>
                <a:off x="1891"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3" name="Line 3104"/>
              <p:cNvSpPr>
                <a:spLocks noChangeShapeType="1"/>
              </p:cNvSpPr>
              <p:nvPr/>
            </p:nvSpPr>
            <p:spPr bwMode="auto">
              <a:xfrm>
                <a:off x="1884"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4" name="Line 3105"/>
              <p:cNvSpPr>
                <a:spLocks noChangeShapeType="1"/>
              </p:cNvSpPr>
              <p:nvPr/>
            </p:nvSpPr>
            <p:spPr bwMode="auto">
              <a:xfrm>
                <a:off x="1431"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5" name="Line 3106"/>
              <p:cNvSpPr>
                <a:spLocks noChangeShapeType="1"/>
              </p:cNvSpPr>
              <p:nvPr/>
            </p:nvSpPr>
            <p:spPr bwMode="auto">
              <a:xfrm>
                <a:off x="1425"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6" name="Line 3107"/>
              <p:cNvSpPr>
                <a:spLocks noChangeShapeType="1"/>
              </p:cNvSpPr>
              <p:nvPr/>
            </p:nvSpPr>
            <p:spPr bwMode="auto">
              <a:xfrm>
                <a:off x="2880"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7" name="Line 3108"/>
              <p:cNvSpPr>
                <a:spLocks noChangeShapeType="1"/>
              </p:cNvSpPr>
              <p:nvPr/>
            </p:nvSpPr>
            <p:spPr bwMode="auto">
              <a:xfrm>
                <a:off x="2874"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8" name="Line 3109"/>
              <p:cNvSpPr>
                <a:spLocks noChangeShapeType="1"/>
              </p:cNvSpPr>
              <p:nvPr/>
            </p:nvSpPr>
            <p:spPr bwMode="auto">
              <a:xfrm>
                <a:off x="3416"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09" name="Line 3110"/>
              <p:cNvSpPr>
                <a:spLocks noChangeShapeType="1"/>
              </p:cNvSpPr>
              <p:nvPr/>
            </p:nvSpPr>
            <p:spPr bwMode="auto">
              <a:xfrm>
                <a:off x="3410"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0" name="Line 3111"/>
              <p:cNvSpPr>
                <a:spLocks noChangeShapeType="1"/>
              </p:cNvSpPr>
              <p:nvPr/>
            </p:nvSpPr>
            <p:spPr bwMode="auto">
              <a:xfrm>
                <a:off x="2714"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1" name="Line 3112"/>
              <p:cNvSpPr>
                <a:spLocks noChangeShapeType="1"/>
              </p:cNvSpPr>
              <p:nvPr/>
            </p:nvSpPr>
            <p:spPr bwMode="auto">
              <a:xfrm>
                <a:off x="2708" y="181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2" name="Line 3113"/>
              <p:cNvSpPr>
                <a:spLocks noChangeShapeType="1"/>
              </p:cNvSpPr>
              <p:nvPr/>
            </p:nvSpPr>
            <p:spPr bwMode="auto">
              <a:xfrm>
                <a:off x="2472"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3" name="Line 3114"/>
              <p:cNvSpPr>
                <a:spLocks noChangeShapeType="1"/>
              </p:cNvSpPr>
              <p:nvPr/>
            </p:nvSpPr>
            <p:spPr bwMode="auto">
              <a:xfrm>
                <a:off x="2465"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4" name="Line 3115"/>
              <p:cNvSpPr>
                <a:spLocks noChangeShapeType="1"/>
              </p:cNvSpPr>
              <p:nvPr/>
            </p:nvSpPr>
            <p:spPr bwMode="auto">
              <a:xfrm>
                <a:off x="2350"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5" name="Line 3116"/>
              <p:cNvSpPr>
                <a:spLocks noChangeShapeType="1"/>
              </p:cNvSpPr>
              <p:nvPr/>
            </p:nvSpPr>
            <p:spPr bwMode="auto">
              <a:xfrm>
                <a:off x="2344"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6" name="Line 3117"/>
              <p:cNvSpPr>
                <a:spLocks noChangeShapeType="1"/>
              </p:cNvSpPr>
              <p:nvPr/>
            </p:nvSpPr>
            <p:spPr bwMode="auto">
              <a:xfrm>
                <a:off x="2663"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7" name="Line 3118"/>
              <p:cNvSpPr>
                <a:spLocks noChangeShapeType="1"/>
              </p:cNvSpPr>
              <p:nvPr/>
            </p:nvSpPr>
            <p:spPr bwMode="auto">
              <a:xfrm>
                <a:off x="2657"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8" name="Line 3119"/>
              <p:cNvSpPr>
                <a:spLocks noChangeShapeType="1"/>
              </p:cNvSpPr>
              <p:nvPr/>
            </p:nvSpPr>
            <p:spPr bwMode="auto">
              <a:xfrm>
                <a:off x="2625"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19" name="Line 3120"/>
              <p:cNvSpPr>
                <a:spLocks noChangeShapeType="1"/>
              </p:cNvSpPr>
              <p:nvPr/>
            </p:nvSpPr>
            <p:spPr bwMode="auto">
              <a:xfrm>
                <a:off x="2618"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0" name="Line 3121"/>
              <p:cNvSpPr>
                <a:spLocks noChangeShapeType="1"/>
              </p:cNvSpPr>
              <p:nvPr/>
            </p:nvSpPr>
            <p:spPr bwMode="auto">
              <a:xfrm>
                <a:off x="2312"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1" name="Line 3122"/>
              <p:cNvSpPr>
                <a:spLocks noChangeShapeType="1"/>
              </p:cNvSpPr>
              <p:nvPr/>
            </p:nvSpPr>
            <p:spPr bwMode="auto">
              <a:xfrm>
                <a:off x="2306" y="181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2" name="Line 3123"/>
              <p:cNvSpPr>
                <a:spLocks noChangeShapeType="1"/>
              </p:cNvSpPr>
              <p:nvPr/>
            </p:nvSpPr>
            <p:spPr bwMode="auto">
              <a:xfrm>
                <a:off x="1738"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3" name="Line 3124"/>
              <p:cNvSpPr>
                <a:spLocks noChangeShapeType="1"/>
              </p:cNvSpPr>
              <p:nvPr/>
            </p:nvSpPr>
            <p:spPr bwMode="auto">
              <a:xfrm>
                <a:off x="1731"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4" name="Line 3125"/>
              <p:cNvSpPr>
                <a:spLocks noChangeShapeType="1"/>
              </p:cNvSpPr>
              <p:nvPr/>
            </p:nvSpPr>
            <p:spPr bwMode="auto">
              <a:xfrm>
                <a:off x="2746"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5" name="Line 3126"/>
              <p:cNvSpPr>
                <a:spLocks noChangeShapeType="1"/>
              </p:cNvSpPr>
              <p:nvPr/>
            </p:nvSpPr>
            <p:spPr bwMode="auto">
              <a:xfrm>
                <a:off x="2740"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6" name="Line 3127"/>
              <p:cNvSpPr>
                <a:spLocks noChangeShapeType="1"/>
              </p:cNvSpPr>
              <p:nvPr/>
            </p:nvSpPr>
            <p:spPr bwMode="auto">
              <a:xfrm>
                <a:off x="2006"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7" name="Line 3128"/>
              <p:cNvSpPr>
                <a:spLocks noChangeShapeType="1"/>
              </p:cNvSpPr>
              <p:nvPr/>
            </p:nvSpPr>
            <p:spPr bwMode="auto">
              <a:xfrm>
                <a:off x="1999"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8" name="Line 3129"/>
              <p:cNvSpPr>
                <a:spLocks noChangeShapeType="1"/>
              </p:cNvSpPr>
              <p:nvPr/>
            </p:nvSpPr>
            <p:spPr bwMode="auto">
              <a:xfrm>
                <a:off x="1846"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29" name="Line 3130"/>
              <p:cNvSpPr>
                <a:spLocks noChangeShapeType="1"/>
              </p:cNvSpPr>
              <p:nvPr/>
            </p:nvSpPr>
            <p:spPr bwMode="auto">
              <a:xfrm>
                <a:off x="1840"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0" name="Line 3131"/>
              <p:cNvSpPr>
                <a:spLocks noChangeShapeType="1"/>
              </p:cNvSpPr>
              <p:nvPr/>
            </p:nvSpPr>
            <p:spPr bwMode="auto">
              <a:xfrm>
                <a:off x="2433"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1" name="Line 3132"/>
              <p:cNvSpPr>
                <a:spLocks noChangeShapeType="1"/>
              </p:cNvSpPr>
              <p:nvPr/>
            </p:nvSpPr>
            <p:spPr bwMode="auto">
              <a:xfrm>
                <a:off x="2427"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2" name="Line 3133"/>
              <p:cNvSpPr>
                <a:spLocks noChangeShapeType="1"/>
              </p:cNvSpPr>
              <p:nvPr/>
            </p:nvSpPr>
            <p:spPr bwMode="auto">
              <a:xfrm>
                <a:off x="2395"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3" name="Line 3134"/>
              <p:cNvSpPr>
                <a:spLocks noChangeShapeType="1"/>
              </p:cNvSpPr>
              <p:nvPr/>
            </p:nvSpPr>
            <p:spPr bwMode="auto">
              <a:xfrm>
                <a:off x="2389"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4" name="Line 3135"/>
              <p:cNvSpPr>
                <a:spLocks noChangeShapeType="1"/>
              </p:cNvSpPr>
              <p:nvPr/>
            </p:nvSpPr>
            <p:spPr bwMode="auto">
              <a:xfrm>
                <a:off x="2740"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5" name="Line 3136"/>
              <p:cNvSpPr>
                <a:spLocks noChangeShapeType="1"/>
              </p:cNvSpPr>
              <p:nvPr/>
            </p:nvSpPr>
            <p:spPr bwMode="auto">
              <a:xfrm>
                <a:off x="2733"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6" name="Line 3137"/>
              <p:cNvSpPr>
                <a:spLocks noChangeShapeType="1"/>
              </p:cNvSpPr>
              <p:nvPr/>
            </p:nvSpPr>
            <p:spPr bwMode="auto">
              <a:xfrm>
                <a:off x="2759"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7" name="Line 3138"/>
              <p:cNvSpPr>
                <a:spLocks noChangeShapeType="1"/>
              </p:cNvSpPr>
              <p:nvPr/>
            </p:nvSpPr>
            <p:spPr bwMode="auto">
              <a:xfrm>
                <a:off x="275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8" name="Line 3139"/>
              <p:cNvSpPr>
                <a:spLocks noChangeShapeType="1"/>
              </p:cNvSpPr>
              <p:nvPr/>
            </p:nvSpPr>
            <p:spPr bwMode="auto">
              <a:xfrm>
                <a:off x="2414"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39" name="Line 3140"/>
              <p:cNvSpPr>
                <a:spLocks noChangeShapeType="1"/>
              </p:cNvSpPr>
              <p:nvPr/>
            </p:nvSpPr>
            <p:spPr bwMode="auto">
              <a:xfrm>
                <a:off x="2408"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0" name="Line 3141"/>
              <p:cNvSpPr>
                <a:spLocks noChangeShapeType="1"/>
              </p:cNvSpPr>
              <p:nvPr/>
            </p:nvSpPr>
            <p:spPr bwMode="auto">
              <a:xfrm>
                <a:off x="1578"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1" name="Line 3142"/>
              <p:cNvSpPr>
                <a:spLocks noChangeShapeType="1"/>
              </p:cNvSpPr>
              <p:nvPr/>
            </p:nvSpPr>
            <p:spPr bwMode="auto">
              <a:xfrm>
                <a:off x="1572"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2" name="Line 3143"/>
              <p:cNvSpPr>
                <a:spLocks noChangeShapeType="1"/>
              </p:cNvSpPr>
              <p:nvPr/>
            </p:nvSpPr>
            <p:spPr bwMode="auto">
              <a:xfrm>
                <a:off x="2555" y="146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3" name="Line 3144"/>
              <p:cNvSpPr>
                <a:spLocks noChangeShapeType="1"/>
              </p:cNvSpPr>
              <p:nvPr/>
            </p:nvSpPr>
            <p:spPr bwMode="auto">
              <a:xfrm>
                <a:off x="2548" y="146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4" name="Line 3145"/>
              <p:cNvSpPr>
                <a:spLocks noChangeShapeType="1"/>
              </p:cNvSpPr>
              <p:nvPr/>
            </p:nvSpPr>
            <p:spPr bwMode="auto">
              <a:xfrm>
                <a:off x="2095"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5" name="Line 3146"/>
              <p:cNvSpPr>
                <a:spLocks noChangeShapeType="1"/>
              </p:cNvSpPr>
              <p:nvPr/>
            </p:nvSpPr>
            <p:spPr bwMode="auto">
              <a:xfrm>
                <a:off x="2089"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6" name="Line 3147"/>
              <p:cNvSpPr>
                <a:spLocks noChangeShapeType="1"/>
              </p:cNvSpPr>
              <p:nvPr/>
            </p:nvSpPr>
            <p:spPr bwMode="auto">
              <a:xfrm>
                <a:off x="2835"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7" name="Line 3148"/>
              <p:cNvSpPr>
                <a:spLocks noChangeShapeType="1"/>
              </p:cNvSpPr>
              <p:nvPr/>
            </p:nvSpPr>
            <p:spPr bwMode="auto">
              <a:xfrm>
                <a:off x="2829"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8" name="Line 3149"/>
              <p:cNvSpPr>
                <a:spLocks noChangeShapeType="1"/>
              </p:cNvSpPr>
              <p:nvPr/>
            </p:nvSpPr>
            <p:spPr bwMode="auto">
              <a:xfrm>
                <a:off x="2070"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49" name="Line 3150"/>
              <p:cNvSpPr>
                <a:spLocks noChangeShapeType="1"/>
              </p:cNvSpPr>
              <p:nvPr/>
            </p:nvSpPr>
            <p:spPr bwMode="auto">
              <a:xfrm>
                <a:off x="2063"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0" name="Line 3151"/>
              <p:cNvSpPr>
                <a:spLocks noChangeShapeType="1"/>
              </p:cNvSpPr>
              <p:nvPr/>
            </p:nvSpPr>
            <p:spPr bwMode="auto">
              <a:xfrm>
                <a:off x="2401"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1" name="Line 3152"/>
              <p:cNvSpPr>
                <a:spLocks noChangeShapeType="1"/>
              </p:cNvSpPr>
              <p:nvPr/>
            </p:nvSpPr>
            <p:spPr bwMode="auto">
              <a:xfrm>
                <a:off x="2395"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2" name="Line 3153"/>
              <p:cNvSpPr>
                <a:spLocks noChangeShapeType="1"/>
              </p:cNvSpPr>
              <p:nvPr/>
            </p:nvSpPr>
            <p:spPr bwMode="auto">
              <a:xfrm>
                <a:off x="2152"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3" name="Line 3154"/>
              <p:cNvSpPr>
                <a:spLocks noChangeShapeType="1"/>
              </p:cNvSpPr>
              <p:nvPr/>
            </p:nvSpPr>
            <p:spPr bwMode="auto">
              <a:xfrm>
                <a:off x="2146"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4" name="Line 3155"/>
              <p:cNvSpPr>
                <a:spLocks noChangeShapeType="1"/>
              </p:cNvSpPr>
              <p:nvPr/>
            </p:nvSpPr>
            <p:spPr bwMode="auto">
              <a:xfrm>
                <a:off x="2899"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5" name="Line 3156"/>
              <p:cNvSpPr>
                <a:spLocks noChangeShapeType="1"/>
              </p:cNvSpPr>
              <p:nvPr/>
            </p:nvSpPr>
            <p:spPr bwMode="auto">
              <a:xfrm>
                <a:off x="2893"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6" name="Line 3157"/>
              <p:cNvSpPr>
                <a:spLocks noChangeShapeType="1"/>
              </p:cNvSpPr>
              <p:nvPr/>
            </p:nvSpPr>
            <p:spPr bwMode="auto">
              <a:xfrm>
                <a:off x="3059"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7" name="Line 3158"/>
              <p:cNvSpPr>
                <a:spLocks noChangeShapeType="1"/>
              </p:cNvSpPr>
              <p:nvPr/>
            </p:nvSpPr>
            <p:spPr bwMode="auto">
              <a:xfrm>
                <a:off x="3052"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8" name="Line 3159"/>
              <p:cNvSpPr>
                <a:spLocks noChangeShapeType="1"/>
              </p:cNvSpPr>
              <p:nvPr/>
            </p:nvSpPr>
            <p:spPr bwMode="auto">
              <a:xfrm>
                <a:off x="2446"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59" name="Line 3160"/>
              <p:cNvSpPr>
                <a:spLocks noChangeShapeType="1"/>
              </p:cNvSpPr>
              <p:nvPr/>
            </p:nvSpPr>
            <p:spPr bwMode="auto">
              <a:xfrm>
                <a:off x="2440"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0" name="Line 3161"/>
              <p:cNvSpPr>
                <a:spLocks noChangeShapeType="1"/>
              </p:cNvSpPr>
              <p:nvPr/>
            </p:nvSpPr>
            <p:spPr bwMode="auto">
              <a:xfrm>
                <a:off x="2925"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1" name="Line 3162"/>
              <p:cNvSpPr>
                <a:spLocks noChangeShapeType="1"/>
              </p:cNvSpPr>
              <p:nvPr/>
            </p:nvSpPr>
            <p:spPr bwMode="auto">
              <a:xfrm>
                <a:off x="2918"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2" name="Line 3163"/>
              <p:cNvSpPr>
                <a:spLocks noChangeShapeType="1"/>
              </p:cNvSpPr>
              <p:nvPr/>
            </p:nvSpPr>
            <p:spPr bwMode="auto">
              <a:xfrm>
                <a:off x="2178"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3" name="Line 3164"/>
              <p:cNvSpPr>
                <a:spLocks noChangeShapeType="1"/>
              </p:cNvSpPr>
              <p:nvPr/>
            </p:nvSpPr>
            <p:spPr bwMode="auto">
              <a:xfrm>
                <a:off x="2172"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4" name="Line 3165"/>
              <p:cNvSpPr>
                <a:spLocks noChangeShapeType="1"/>
              </p:cNvSpPr>
              <p:nvPr/>
            </p:nvSpPr>
            <p:spPr bwMode="auto">
              <a:xfrm>
                <a:off x="3103"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5" name="Line 3166"/>
              <p:cNvSpPr>
                <a:spLocks noChangeShapeType="1"/>
              </p:cNvSpPr>
              <p:nvPr/>
            </p:nvSpPr>
            <p:spPr bwMode="auto">
              <a:xfrm>
                <a:off x="309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6" name="Line 3167"/>
              <p:cNvSpPr>
                <a:spLocks noChangeShapeType="1"/>
              </p:cNvSpPr>
              <p:nvPr/>
            </p:nvSpPr>
            <p:spPr bwMode="auto">
              <a:xfrm>
                <a:off x="2127"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7" name="Line 3168"/>
              <p:cNvSpPr>
                <a:spLocks noChangeShapeType="1"/>
              </p:cNvSpPr>
              <p:nvPr/>
            </p:nvSpPr>
            <p:spPr bwMode="auto">
              <a:xfrm>
                <a:off x="2121"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8" name="Line 3169"/>
              <p:cNvSpPr>
                <a:spLocks noChangeShapeType="1"/>
              </p:cNvSpPr>
              <p:nvPr/>
            </p:nvSpPr>
            <p:spPr bwMode="auto">
              <a:xfrm>
                <a:off x="2867"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69" name="Line 3170"/>
              <p:cNvSpPr>
                <a:spLocks noChangeShapeType="1"/>
              </p:cNvSpPr>
              <p:nvPr/>
            </p:nvSpPr>
            <p:spPr bwMode="auto">
              <a:xfrm>
                <a:off x="2861"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0" name="Line 3171"/>
              <p:cNvSpPr>
                <a:spLocks noChangeShapeType="1"/>
              </p:cNvSpPr>
              <p:nvPr/>
            </p:nvSpPr>
            <p:spPr bwMode="auto">
              <a:xfrm>
                <a:off x="259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1" name="Line 3172"/>
              <p:cNvSpPr>
                <a:spLocks noChangeShapeType="1"/>
              </p:cNvSpPr>
              <p:nvPr/>
            </p:nvSpPr>
            <p:spPr bwMode="auto">
              <a:xfrm>
                <a:off x="2586"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2" name="Line 3173"/>
              <p:cNvSpPr>
                <a:spLocks noChangeShapeType="1"/>
              </p:cNvSpPr>
              <p:nvPr/>
            </p:nvSpPr>
            <p:spPr bwMode="auto">
              <a:xfrm>
                <a:off x="2848"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3" name="Line 3174"/>
              <p:cNvSpPr>
                <a:spLocks noChangeShapeType="1"/>
              </p:cNvSpPr>
              <p:nvPr/>
            </p:nvSpPr>
            <p:spPr bwMode="auto">
              <a:xfrm>
                <a:off x="2842"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4" name="Line 3175"/>
              <p:cNvSpPr>
                <a:spLocks noChangeShapeType="1"/>
              </p:cNvSpPr>
              <p:nvPr/>
            </p:nvSpPr>
            <p:spPr bwMode="auto">
              <a:xfrm>
                <a:off x="2312"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5" name="Line 3176"/>
              <p:cNvSpPr>
                <a:spLocks noChangeShapeType="1"/>
              </p:cNvSpPr>
              <p:nvPr/>
            </p:nvSpPr>
            <p:spPr bwMode="auto">
              <a:xfrm>
                <a:off x="2306" y="250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6" name="Line 3177"/>
              <p:cNvSpPr>
                <a:spLocks noChangeShapeType="1"/>
              </p:cNvSpPr>
              <p:nvPr/>
            </p:nvSpPr>
            <p:spPr bwMode="auto">
              <a:xfrm>
                <a:off x="2803"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7" name="Line 3178"/>
              <p:cNvSpPr>
                <a:spLocks noChangeShapeType="1"/>
              </p:cNvSpPr>
              <p:nvPr/>
            </p:nvSpPr>
            <p:spPr bwMode="auto">
              <a:xfrm>
                <a:off x="279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8" name="Line 3179"/>
              <p:cNvSpPr>
                <a:spLocks noChangeShapeType="1"/>
              </p:cNvSpPr>
              <p:nvPr/>
            </p:nvSpPr>
            <p:spPr bwMode="auto">
              <a:xfrm>
                <a:off x="3167"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79" name="Line 3180"/>
              <p:cNvSpPr>
                <a:spLocks noChangeShapeType="1"/>
              </p:cNvSpPr>
              <p:nvPr/>
            </p:nvSpPr>
            <p:spPr bwMode="auto">
              <a:xfrm>
                <a:off x="3161"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0" name="Line 3181"/>
              <p:cNvSpPr>
                <a:spLocks noChangeShapeType="1"/>
              </p:cNvSpPr>
              <p:nvPr/>
            </p:nvSpPr>
            <p:spPr bwMode="auto">
              <a:xfrm>
                <a:off x="2089"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1" name="Line 3182"/>
              <p:cNvSpPr>
                <a:spLocks noChangeShapeType="1"/>
              </p:cNvSpPr>
              <p:nvPr/>
            </p:nvSpPr>
            <p:spPr bwMode="auto">
              <a:xfrm>
                <a:off x="2082"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2" name="Line 3183"/>
              <p:cNvSpPr>
                <a:spLocks noChangeShapeType="1"/>
              </p:cNvSpPr>
              <p:nvPr/>
            </p:nvSpPr>
            <p:spPr bwMode="auto">
              <a:xfrm>
                <a:off x="2293"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3" name="Line 3184"/>
              <p:cNvSpPr>
                <a:spLocks noChangeShapeType="1"/>
              </p:cNvSpPr>
              <p:nvPr/>
            </p:nvSpPr>
            <p:spPr bwMode="auto">
              <a:xfrm>
                <a:off x="2286"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4" name="Line 3185"/>
              <p:cNvSpPr>
                <a:spLocks noChangeShapeType="1"/>
              </p:cNvSpPr>
              <p:nvPr/>
            </p:nvSpPr>
            <p:spPr bwMode="auto">
              <a:xfrm>
                <a:off x="2012"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5" name="Line 3186"/>
              <p:cNvSpPr>
                <a:spLocks noChangeShapeType="1"/>
              </p:cNvSpPr>
              <p:nvPr/>
            </p:nvSpPr>
            <p:spPr bwMode="auto">
              <a:xfrm>
                <a:off x="2006"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6" name="Line 3187"/>
              <p:cNvSpPr>
                <a:spLocks noChangeShapeType="1"/>
              </p:cNvSpPr>
              <p:nvPr/>
            </p:nvSpPr>
            <p:spPr bwMode="auto">
              <a:xfrm>
                <a:off x="3333"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7" name="Line 3188"/>
              <p:cNvSpPr>
                <a:spLocks noChangeShapeType="1"/>
              </p:cNvSpPr>
              <p:nvPr/>
            </p:nvSpPr>
            <p:spPr bwMode="auto">
              <a:xfrm>
                <a:off x="3327" y="15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8" name="Line 3189"/>
              <p:cNvSpPr>
                <a:spLocks noChangeShapeType="1"/>
              </p:cNvSpPr>
              <p:nvPr/>
            </p:nvSpPr>
            <p:spPr bwMode="auto">
              <a:xfrm>
                <a:off x="3052"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89" name="Line 3190"/>
              <p:cNvSpPr>
                <a:spLocks noChangeShapeType="1"/>
              </p:cNvSpPr>
              <p:nvPr/>
            </p:nvSpPr>
            <p:spPr bwMode="auto">
              <a:xfrm>
                <a:off x="3046"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0" name="Line 3191"/>
              <p:cNvSpPr>
                <a:spLocks noChangeShapeType="1"/>
              </p:cNvSpPr>
              <p:nvPr/>
            </p:nvSpPr>
            <p:spPr bwMode="auto">
              <a:xfrm>
                <a:off x="3014"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1" name="Line 3192"/>
              <p:cNvSpPr>
                <a:spLocks noChangeShapeType="1"/>
              </p:cNvSpPr>
              <p:nvPr/>
            </p:nvSpPr>
            <p:spPr bwMode="auto">
              <a:xfrm>
                <a:off x="3008"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2" name="Line 3193"/>
              <p:cNvSpPr>
                <a:spLocks noChangeShapeType="1"/>
              </p:cNvSpPr>
              <p:nvPr/>
            </p:nvSpPr>
            <p:spPr bwMode="auto">
              <a:xfrm>
                <a:off x="2701"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3" name="Line 3194"/>
              <p:cNvSpPr>
                <a:spLocks noChangeShapeType="1"/>
              </p:cNvSpPr>
              <p:nvPr/>
            </p:nvSpPr>
            <p:spPr bwMode="auto">
              <a:xfrm>
                <a:off x="2695"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4" name="Line 3195"/>
              <p:cNvSpPr>
                <a:spLocks noChangeShapeType="1"/>
              </p:cNvSpPr>
              <p:nvPr/>
            </p:nvSpPr>
            <p:spPr bwMode="auto">
              <a:xfrm>
                <a:off x="2574"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5" name="Line 3196"/>
              <p:cNvSpPr>
                <a:spLocks noChangeShapeType="1"/>
              </p:cNvSpPr>
              <p:nvPr/>
            </p:nvSpPr>
            <p:spPr bwMode="auto">
              <a:xfrm>
                <a:off x="2567"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6" name="Line 3197"/>
              <p:cNvSpPr>
                <a:spLocks noChangeShapeType="1"/>
              </p:cNvSpPr>
              <p:nvPr/>
            </p:nvSpPr>
            <p:spPr bwMode="auto">
              <a:xfrm>
                <a:off x="3059"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7" name="Line 3198"/>
              <p:cNvSpPr>
                <a:spLocks noChangeShapeType="1"/>
              </p:cNvSpPr>
              <p:nvPr/>
            </p:nvSpPr>
            <p:spPr bwMode="auto">
              <a:xfrm>
                <a:off x="3052"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8" name="Line 3199"/>
              <p:cNvSpPr>
                <a:spLocks noChangeShapeType="1"/>
              </p:cNvSpPr>
              <p:nvPr/>
            </p:nvSpPr>
            <p:spPr bwMode="auto">
              <a:xfrm>
                <a:off x="2369"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399" name="Line 3200"/>
              <p:cNvSpPr>
                <a:spLocks noChangeShapeType="1"/>
              </p:cNvSpPr>
              <p:nvPr/>
            </p:nvSpPr>
            <p:spPr bwMode="auto">
              <a:xfrm>
                <a:off x="2363"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0" name="Line 3201"/>
              <p:cNvSpPr>
                <a:spLocks noChangeShapeType="1"/>
              </p:cNvSpPr>
              <p:nvPr/>
            </p:nvSpPr>
            <p:spPr bwMode="auto">
              <a:xfrm>
                <a:off x="4929"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1" name="Line 3202"/>
              <p:cNvSpPr>
                <a:spLocks noChangeShapeType="1"/>
              </p:cNvSpPr>
              <p:nvPr/>
            </p:nvSpPr>
            <p:spPr bwMode="auto">
              <a:xfrm>
                <a:off x="4922"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2" name="Line 3203"/>
              <p:cNvSpPr>
                <a:spLocks noChangeShapeType="1"/>
              </p:cNvSpPr>
              <p:nvPr/>
            </p:nvSpPr>
            <p:spPr bwMode="auto">
              <a:xfrm>
                <a:off x="2510"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3" name="Line 3204"/>
              <p:cNvSpPr>
                <a:spLocks noChangeShapeType="1"/>
              </p:cNvSpPr>
              <p:nvPr/>
            </p:nvSpPr>
            <p:spPr bwMode="auto">
              <a:xfrm>
                <a:off x="2503"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4" name="Line 3205"/>
              <p:cNvSpPr>
                <a:spLocks noChangeShapeType="1"/>
              </p:cNvSpPr>
              <p:nvPr/>
            </p:nvSpPr>
            <p:spPr bwMode="auto">
              <a:xfrm>
                <a:off x="2242"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5" name="Line 3206"/>
              <p:cNvSpPr>
                <a:spLocks noChangeShapeType="1"/>
              </p:cNvSpPr>
              <p:nvPr/>
            </p:nvSpPr>
            <p:spPr bwMode="auto">
              <a:xfrm>
                <a:off x="2235"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6" name="Line 3207"/>
              <p:cNvSpPr>
                <a:spLocks noChangeShapeType="1"/>
              </p:cNvSpPr>
              <p:nvPr/>
            </p:nvSpPr>
            <p:spPr bwMode="auto">
              <a:xfrm>
                <a:off x="2976"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7" name="Line 3208"/>
              <p:cNvSpPr>
                <a:spLocks noChangeShapeType="1"/>
              </p:cNvSpPr>
              <p:nvPr/>
            </p:nvSpPr>
            <p:spPr bwMode="auto">
              <a:xfrm>
                <a:off x="2969"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8" name="Line 3209"/>
              <p:cNvSpPr>
                <a:spLocks noChangeShapeType="1"/>
              </p:cNvSpPr>
              <p:nvPr/>
            </p:nvSpPr>
            <p:spPr bwMode="auto">
              <a:xfrm>
                <a:off x="3103"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09" name="Line 3210"/>
              <p:cNvSpPr>
                <a:spLocks noChangeShapeType="1"/>
              </p:cNvSpPr>
              <p:nvPr/>
            </p:nvSpPr>
            <p:spPr bwMode="auto">
              <a:xfrm>
                <a:off x="309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0" name="Line 3211"/>
              <p:cNvSpPr>
                <a:spLocks noChangeShapeType="1"/>
              </p:cNvSpPr>
              <p:nvPr/>
            </p:nvSpPr>
            <p:spPr bwMode="auto">
              <a:xfrm>
                <a:off x="2369"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1" name="Line 3212"/>
              <p:cNvSpPr>
                <a:spLocks noChangeShapeType="1"/>
              </p:cNvSpPr>
              <p:nvPr/>
            </p:nvSpPr>
            <p:spPr bwMode="auto">
              <a:xfrm>
                <a:off x="2363"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2" name="Line 3213"/>
              <p:cNvSpPr>
                <a:spLocks noChangeShapeType="1"/>
              </p:cNvSpPr>
              <p:nvPr/>
            </p:nvSpPr>
            <p:spPr bwMode="auto">
              <a:xfrm>
                <a:off x="2357"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3" name="Line 3214"/>
              <p:cNvSpPr>
                <a:spLocks noChangeShapeType="1"/>
              </p:cNvSpPr>
              <p:nvPr/>
            </p:nvSpPr>
            <p:spPr bwMode="auto">
              <a:xfrm>
                <a:off x="2350"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4" name="Line 3215"/>
              <p:cNvSpPr>
                <a:spLocks noChangeShapeType="1"/>
              </p:cNvSpPr>
              <p:nvPr/>
            </p:nvSpPr>
            <p:spPr bwMode="auto">
              <a:xfrm>
                <a:off x="2465"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5" name="Line 3216"/>
              <p:cNvSpPr>
                <a:spLocks noChangeShapeType="1"/>
              </p:cNvSpPr>
              <p:nvPr/>
            </p:nvSpPr>
            <p:spPr bwMode="auto">
              <a:xfrm>
                <a:off x="2459"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6" name="Line 3217"/>
              <p:cNvSpPr>
                <a:spLocks noChangeShapeType="1"/>
              </p:cNvSpPr>
              <p:nvPr/>
            </p:nvSpPr>
            <p:spPr bwMode="auto">
              <a:xfrm>
                <a:off x="2631"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7" name="Line 3218"/>
              <p:cNvSpPr>
                <a:spLocks noChangeShapeType="1"/>
              </p:cNvSpPr>
              <p:nvPr/>
            </p:nvSpPr>
            <p:spPr bwMode="auto">
              <a:xfrm>
                <a:off x="2625" y="15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8" name="Line 3219"/>
              <p:cNvSpPr>
                <a:spLocks noChangeShapeType="1"/>
              </p:cNvSpPr>
              <p:nvPr/>
            </p:nvSpPr>
            <p:spPr bwMode="auto">
              <a:xfrm>
                <a:off x="2797"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419" name="Line 3220"/>
              <p:cNvSpPr>
                <a:spLocks noChangeShapeType="1"/>
              </p:cNvSpPr>
              <p:nvPr/>
            </p:nvSpPr>
            <p:spPr bwMode="auto">
              <a:xfrm>
                <a:off x="2791" y="1757"/>
                <a:ext cx="12"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8" name="Group 3221"/>
            <p:cNvGrpSpPr>
              <a:grpSpLocks/>
            </p:cNvGrpSpPr>
            <p:nvPr/>
          </p:nvGrpSpPr>
          <p:grpSpPr bwMode="auto">
            <a:xfrm>
              <a:off x="1677712" y="1582253"/>
              <a:ext cx="4632271" cy="3284763"/>
              <a:chOff x="908" y="1150"/>
              <a:chExt cx="3153" cy="2202"/>
            </a:xfrm>
          </p:grpSpPr>
          <p:sp>
            <p:nvSpPr>
              <p:cNvPr id="228020" name="Line 3222"/>
              <p:cNvSpPr>
                <a:spLocks noChangeShapeType="1"/>
              </p:cNvSpPr>
              <p:nvPr/>
            </p:nvSpPr>
            <p:spPr bwMode="auto">
              <a:xfrm>
                <a:off x="2899"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21" name="Line 3223"/>
              <p:cNvSpPr>
                <a:spLocks noChangeShapeType="1"/>
              </p:cNvSpPr>
              <p:nvPr/>
            </p:nvSpPr>
            <p:spPr bwMode="auto">
              <a:xfrm>
                <a:off x="2893"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22" name="Line 3224"/>
              <p:cNvSpPr>
                <a:spLocks noChangeShapeType="1"/>
              </p:cNvSpPr>
              <p:nvPr/>
            </p:nvSpPr>
            <p:spPr bwMode="auto">
              <a:xfrm>
                <a:off x="2318"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23" name="Line 3225"/>
              <p:cNvSpPr>
                <a:spLocks noChangeShapeType="1"/>
              </p:cNvSpPr>
              <p:nvPr/>
            </p:nvSpPr>
            <p:spPr bwMode="auto">
              <a:xfrm>
                <a:off x="2312"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24" name="Line 3226"/>
              <p:cNvSpPr>
                <a:spLocks noChangeShapeType="1"/>
              </p:cNvSpPr>
              <p:nvPr/>
            </p:nvSpPr>
            <p:spPr bwMode="auto">
              <a:xfrm>
                <a:off x="2650"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25" name="Line 3227"/>
              <p:cNvSpPr>
                <a:spLocks noChangeShapeType="1"/>
              </p:cNvSpPr>
              <p:nvPr/>
            </p:nvSpPr>
            <p:spPr bwMode="auto">
              <a:xfrm>
                <a:off x="2644"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26" name="Line 3228"/>
              <p:cNvSpPr>
                <a:spLocks noChangeShapeType="1"/>
              </p:cNvSpPr>
              <p:nvPr/>
            </p:nvSpPr>
            <p:spPr bwMode="auto">
              <a:xfrm>
                <a:off x="2733"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27" name="Line 3229"/>
              <p:cNvSpPr>
                <a:spLocks noChangeShapeType="1"/>
              </p:cNvSpPr>
              <p:nvPr/>
            </p:nvSpPr>
            <p:spPr bwMode="auto">
              <a:xfrm>
                <a:off x="2727"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28" name="Line 3230"/>
              <p:cNvSpPr>
                <a:spLocks noChangeShapeType="1"/>
              </p:cNvSpPr>
              <p:nvPr/>
            </p:nvSpPr>
            <p:spPr bwMode="auto">
              <a:xfrm>
                <a:off x="2204"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29" name="Line 3231"/>
              <p:cNvSpPr>
                <a:spLocks noChangeShapeType="1"/>
              </p:cNvSpPr>
              <p:nvPr/>
            </p:nvSpPr>
            <p:spPr bwMode="auto">
              <a:xfrm>
                <a:off x="2197"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0" name="Line 3232"/>
              <p:cNvSpPr>
                <a:spLocks noChangeShapeType="1"/>
              </p:cNvSpPr>
              <p:nvPr/>
            </p:nvSpPr>
            <p:spPr bwMode="auto">
              <a:xfrm>
                <a:off x="3493" y="11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1" name="Line 3233"/>
              <p:cNvSpPr>
                <a:spLocks noChangeShapeType="1"/>
              </p:cNvSpPr>
              <p:nvPr/>
            </p:nvSpPr>
            <p:spPr bwMode="auto">
              <a:xfrm>
                <a:off x="3486" y="11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2" name="Line 3234"/>
              <p:cNvSpPr>
                <a:spLocks noChangeShapeType="1"/>
              </p:cNvSpPr>
              <p:nvPr/>
            </p:nvSpPr>
            <p:spPr bwMode="auto">
              <a:xfrm>
                <a:off x="260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3" name="Line 3235"/>
              <p:cNvSpPr>
                <a:spLocks noChangeShapeType="1"/>
              </p:cNvSpPr>
              <p:nvPr/>
            </p:nvSpPr>
            <p:spPr bwMode="auto">
              <a:xfrm>
                <a:off x="2599"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4" name="Line 3236"/>
              <p:cNvSpPr>
                <a:spLocks noChangeShapeType="1"/>
              </p:cNvSpPr>
              <p:nvPr/>
            </p:nvSpPr>
            <p:spPr bwMode="auto">
              <a:xfrm>
                <a:off x="169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5" name="Line 3237"/>
              <p:cNvSpPr>
                <a:spLocks noChangeShapeType="1"/>
              </p:cNvSpPr>
              <p:nvPr/>
            </p:nvSpPr>
            <p:spPr bwMode="auto">
              <a:xfrm>
                <a:off x="1687"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6" name="Line 3238"/>
              <p:cNvSpPr>
                <a:spLocks noChangeShapeType="1"/>
              </p:cNvSpPr>
              <p:nvPr/>
            </p:nvSpPr>
            <p:spPr bwMode="auto">
              <a:xfrm>
                <a:off x="2172"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7" name="Line 3239"/>
              <p:cNvSpPr>
                <a:spLocks noChangeShapeType="1"/>
              </p:cNvSpPr>
              <p:nvPr/>
            </p:nvSpPr>
            <p:spPr bwMode="auto">
              <a:xfrm>
                <a:off x="2165"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8" name="Line 3240"/>
              <p:cNvSpPr>
                <a:spLocks noChangeShapeType="1"/>
              </p:cNvSpPr>
              <p:nvPr/>
            </p:nvSpPr>
            <p:spPr bwMode="auto">
              <a:xfrm>
                <a:off x="2274"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39" name="Line 3241"/>
              <p:cNvSpPr>
                <a:spLocks noChangeShapeType="1"/>
              </p:cNvSpPr>
              <p:nvPr/>
            </p:nvSpPr>
            <p:spPr bwMode="auto">
              <a:xfrm>
                <a:off x="2267"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0" name="Line 3242"/>
              <p:cNvSpPr>
                <a:spLocks noChangeShapeType="1"/>
              </p:cNvSpPr>
              <p:nvPr/>
            </p:nvSpPr>
            <p:spPr bwMode="auto">
              <a:xfrm>
                <a:off x="3008"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1" name="Line 3243"/>
              <p:cNvSpPr>
                <a:spLocks noChangeShapeType="1"/>
              </p:cNvSpPr>
              <p:nvPr/>
            </p:nvSpPr>
            <p:spPr bwMode="auto">
              <a:xfrm>
                <a:off x="3001"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2" name="Line 3244"/>
              <p:cNvSpPr>
                <a:spLocks noChangeShapeType="1"/>
              </p:cNvSpPr>
              <p:nvPr/>
            </p:nvSpPr>
            <p:spPr bwMode="auto">
              <a:xfrm>
                <a:off x="3065"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3" name="Line 3245"/>
              <p:cNvSpPr>
                <a:spLocks noChangeShapeType="1"/>
              </p:cNvSpPr>
              <p:nvPr/>
            </p:nvSpPr>
            <p:spPr bwMode="auto">
              <a:xfrm>
                <a:off x="3059" y="175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4" name="Line 3246"/>
              <p:cNvSpPr>
                <a:spLocks noChangeShapeType="1"/>
              </p:cNvSpPr>
              <p:nvPr/>
            </p:nvSpPr>
            <p:spPr bwMode="auto">
              <a:xfrm>
                <a:off x="1770"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5" name="Line 3247"/>
              <p:cNvSpPr>
                <a:spLocks noChangeShapeType="1"/>
              </p:cNvSpPr>
              <p:nvPr/>
            </p:nvSpPr>
            <p:spPr bwMode="auto">
              <a:xfrm>
                <a:off x="1763"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6" name="Line 3248"/>
              <p:cNvSpPr>
                <a:spLocks noChangeShapeType="1"/>
              </p:cNvSpPr>
              <p:nvPr/>
            </p:nvSpPr>
            <p:spPr bwMode="auto">
              <a:xfrm>
                <a:off x="2376"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7" name="Line 3249"/>
              <p:cNvSpPr>
                <a:spLocks noChangeShapeType="1"/>
              </p:cNvSpPr>
              <p:nvPr/>
            </p:nvSpPr>
            <p:spPr bwMode="auto">
              <a:xfrm>
                <a:off x="2369"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8" name="Line 3250"/>
              <p:cNvSpPr>
                <a:spLocks noChangeShapeType="1"/>
              </p:cNvSpPr>
              <p:nvPr/>
            </p:nvSpPr>
            <p:spPr bwMode="auto">
              <a:xfrm>
                <a:off x="2765"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49" name="Line 3251"/>
              <p:cNvSpPr>
                <a:spLocks noChangeShapeType="1"/>
              </p:cNvSpPr>
              <p:nvPr/>
            </p:nvSpPr>
            <p:spPr bwMode="auto">
              <a:xfrm>
                <a:off x="2759"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0" name="Line 3252"/>
              <p:cNvSpPr>
                <a:spLocks noChangeShapeType="1"/>
              </p:cNvSpPr>
              <p:nvPr/>
            </p:nvSpPr>
            <p:spPr bwMode="auto">
              <a:xfrm>
                <a:off x="2720"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1" name="Line 3253"/>
              <p:cNvSpPr>
                <a:spLocks noChangeShapeType="1"/>
              </p:cNvSpPr>
              <p:nvPr/>
            </p:nvSpPr>
            <p:spPr bwMode="auto">
              <a:xfrm>
                <a:off x="271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2" name="Line 3254"/>
              <p:cNvSpPr>
                <a:spLocks noChangeShapeType="1"/>
              </p:cNvSpPr>
              <p:nvPr/>
            </p:nvSpPr>
            <p:spPr bwMode="auto">
              <a:xfrm>
                <a:off x="2618"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3" name="Line 3255"/>
              <p:cNvSpPr>
                <a:spLocks noChangeShapeType="1"/>
              </p:cNvSpPr>
              <p:nvPr/>
            </p:nvSpPr>
            <p:spPr bwMode="auto">
              <a:xfrm>
                <a:off x="2612"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4" name="Line 3256"/>
              <p:cNvSpPr>
                <a:spLocks noChangeShapeType="1"/>
              </p:cNvSpPr>
              <p:nvPr/>
            </p:nvSpPr>
            <p:spPr bwMode="auto">
              <a:xfrm>
                <a:off x="2255"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5" name="Line 3257"/>
              <p:cNvSpPr>
                <a:spLocks noChangeShapeType="1"/>
              </p:cNvSpPr>
              <p:nvPr/>
            </p:nvSpPr>
            <p:spPr bwMode="auto">
              <a:xfrm>
                <a:off x="2248"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6" name="Line 3258"/>
              <p:cNvSpPr>
                <a:spLocks noChangeShapeType="1"/>
              </p:cNvSpPr>
              <p:nvPr/>
            </p:nvSpPr>
            <p:spPr bwMode="auto">
              <a:xfrm>
                <a:off x="3767"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7" name="Line 3259"/>
              <p:cNvSpPr>
                <a:spLocks noChangeShapeType="1"/>
              </p:cNvSpPr>
              <p:nvPr/>
            </p:nvSpPr>
            <p:spPr bwMode="auto">
              <a:xfrm>
                <a:off x="3761"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8" name="Line 3260"/>
              <p:cNvSpPr>
                <a:spLocks noChangeShapeType="1"/>
              </p:cNvSpPr>
              <p:nvPr/>
            </p:nvSpPr>
            <p:spPr bwMode="auto">
              <a:xfrm>
                <a:off x="1738"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59" name="Line 3261"/>
              <p:cNvSpPr>
                <a:spLocks noChangeShapeType="1"/>
              </p:cNvSpPr>
              <p:nvPr/>
            </p:nvSpPr>
            <p:spPr bwMode="auto">
              <a:xfrm>
                <a:off x="1731"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0" name="Line 3262"/>
              <p:cNvSpPr>
                <a:spLocks noChangeShapeType="1"/>
              </p:cNvSpPr>
              <p:nvPr/>
            </p:nvSpPr>
            <p:spPr bwMode="auto">
              <a:xfrm>
                <a:off x="1304"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1" name="Line 3263"/>
              <p:cNvSpPr>
                <a:spLocks noChangeShapeType="1"/>
              </p:cNvSpPr>
              <p:nvPr/>
            </p:nvSpPr>
            <p:spPr bwMode="auto">
              <a:xfrm>
                <a:off x="1297"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2" name="Line 3264"/>
              <p:cNvSpPr>
                <a:spLocks noChangeShapeType="1"/>
              </p:cNvSpPr>
              <p:nvPr/>
            </p:nvSpPr>
            <p:spPr bwMode="auto">
              <a:xfrm>
                <a:off x="3174"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3" name="Line 3265"/>
              <p:cNvSpPr>
                <a:spLocks noChangeShapeType="1"/>
              </p:cNvSpPr>
              <p:nvPr/>
            </p:nvSpPr>
            <p:spPr bwMode="auto">
              <a:xfrm>
                <a:off x="3167"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4" name="Line 3266"/>
              <p:cNvSpPr>
                <a:spLocks noChangeShapeType="1"/>
              </p:cNvSpPr>
              <p:nvPr/>
            </p:nvSpPr>
            <p:spPr bwMode="auto">
              <a:xfrm>
                <a:off x="1801"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5" name="Line 3267"/>
              <p:cNvSpPr>
                <a:spLocks noChangeShapeType="1"/>
              </p:cNvSpPr>
              <p:nvPr/>
            </p:nvSpPr>
            <p:spPr bwMode="auto">
              <a:xfrm>
                <a:off x="1795"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6" name="Line 3268"/>
              <p:cNvSpPr>
                <a:spLocks noChangeShapeType="1"/>
              </p:cNvSpPr>
              <p:nvPr/>
            </p:nvSpPr>
            <p:spPr bwMode="auto">
              <a:xfrm>
                <a:off x="2906"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7" name="Line 3269"/>
              <p:cNvSpPr>
                <a:spLocks noChangeShapeType="1"/>
              </p:cNvSpPr>
              <p:nvPr/>
            </p:nvSpPr>
            <p:spPr bwMode="auto">
              <a:xfrm>
                <a:off x="2899"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8" name="Line 3270"/>
              <p:cNvSpPr>
                <a:spLocks noChangeShapeType="1"/>
              </p:cNvSpPr>
              <p:nvPr/>
            </p:nvSpPr>
            <p:spPr bwMode="auto">
              <a:xfrm>
                <a:off x="3129"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69" name="Line 3271"/>
              <p:cNvSpPr>
                <a:spLocks noChangeShapeType="1"/>
              </p:cNvSpPr>
              <p:nvPr/>
            </p:nvSpPr>
            <p:spPr bwMode="auto">
              <a:xfrm>
                <a:off x="3123"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0" name="Line 3272"/>
              <p:cNvSpPr>
                <a:spLocks noChangeShapeType="1"/>
              </p:cNvSpPr>
              <p:nvPr/>
            </p:nvSpPr>
            <p:spPr bwMode="auto">
              <a:xfrm>
                <a:off x="2101"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1" name="Line 3273"/>
              <p:cNvSpPr>
                <a:spLocks noChangeShapeType="1"/>
              </p:cNvSpPr>
              <p:nvPr/>
            </p:nvSpPr>
            <p:spPr bwMode="auto">
              <a:xfrm>
                <a:off x="2095"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2" name="Line 3274"/>
              <p:cNvSpPr>
                <a:spLocks noChangeShapeType="1"/>
              </p:cNvSpPr>
              <p:nvPr/>
            </p:nvSpPr>
            <p:spPr bwMode="auto">
              <a:xfrm>
                <a:off x="2408"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3" name="Line 3275"/>
              <p:cNvSpPr>
                <a:spLocks noChangeShapeType="1"/>
              </p:cNvSpPr>
              <p:nvPr/>
            </p:nvSpPr>
            <p:spPr bwMode="auto">
              <a:xfrm>
                <a:off x="2401"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4" name="Line 3276"/>
              <p:cNvSpPr>
                <a:spLocks noChangeShapeType="1"/>
              </p:cNvSpPr>
              <p:nvPr/>
            </p:nvSpPr>
            <p:spPr bwMode="auto">
              <a:xfrm>
                <a:off x="1763"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5" name="Line 3277"/>
              <p:cNvSpPr>
                <a:spLocks noChangeShapeType="1"/>
              </p:cNvSpPr>
              <p:nvPr/>
            </p:nvSpPr>
            <p:spPr bwMode="auto">
              <a:xfrm>
                <a:off x="1757"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6" name="Line 3278"/>
              <p:cNvSpPr>
                <a:spLocks noChangeShapeType="1"/>
              </p:cNvSpPr>
              <p:nvPr/>
            </p:nvSpPr>
            <p:spPr bwMode="auto">
              <a:xfrm>
                <a:off x="1584"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7" name="Line 3279"/>
              <p:cNvSpPr>
                <a:spLocks noChangeShapeType="1"/>
              </p:cNvSpPr>
              <p:nvPr/>
            </p:nvSpPr>
            <p:spPr bwMode="auto">
              <a:xfrm>
                <a:off x="1578"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8" name="Line 3280"/>
              <p:cNvSpPr>
                <a:spLocks noChangeShapeType="1"/>
              </p:cNvSpPr>
              <p:nvPr/>
            </p:nvSpPr>
            <p:spPr bwMode="auto">
              <a:xfrm>
                <a:off x="2050"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79" name="Line 3281"/>
              <p:cNvSpPr>
                <a:spLocks noChangeShapeType="1"/>
              </p:cNvSpPr>
              <p:nvPr/>
            </p:nvSpPr>
            <p:spPr bwMode="auto">
              <a:xfrm>
                <a:off x="2044"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0" name="Line 3282"/>
              <p:cNvSpPr>
                <a:spLocks noChangeShapeType="1"/>
              </p:cNvSpPr>
              <p:nvPr/>
            </p:nvSpPr>
            <p:spPr bwMode="auto">
              <a:xfrm>
                <a:off x="2306" y="333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1" name="Line 3283"/>
              <p:cNvSpPr>
                <a:spLocks noChangeShapeType="1"/>
              </p:cNvSpPr>
              <p:nvPr/>
            </p:nvSpPr>
            <p:spPr bwMode="auto">
              <a:xfrm>
                <a:off x="2299" y="33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2" name="Line 3284"/>
              <p:cNvSpPr>
                <a:spLocks noChangeShapeType="1"/>
              </p:cNvSpPr>
              <p:nvPr/>
            </p:nvSpPr>
            <p:spPr bwMode="auto">
              <a:xfrm>
                <a:off x="3078"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3" name="Line 3285"/>
              <p:cNvSpPr>
                <a:spLocks noChangeShapeType="1"/>
              </p:cNvSpPr>
              <p:nvPr/>
            </p:nvSpPr>
            <p:spPr bwMode="auto">
              <a:xfrm>
                <a:off x="3071"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4" name="Line 3286"/>
              <p:cNvSpPr>
                <a:spLocks noChangeShapeType="1"/>
              </p:cNvSpPr>
              <p:nvPr/>
            </p:nvSpPr>
            <p:spPr bwMode="auto">
              <a:xfrm>
                <a:off x="4054"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5" name="Line 3287"/>
              <p:cNvSpPr>
                <a:spLocks noChangeShapeType="1"/>
              </p:cNvSpPr>
              <p:nvPr/>
            </p:nvSpPr>
            <p:spPr bwMode="auto">
              <a:xfrm>
                <a:off x="4048"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6" name="Line 3288"/>
              <p:cNvSpPr>
                <a:spLocks noChangeShapeType="1"/>
              </p:cNvSpPr>
              <p:nvPr/>
            </p:nvSpPr>
            <p:spPr bwMode="auto">
              <a:xfrm>
                <a:off x="2969"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7" name="Line 3289"/>
              <p:cNvSpPr>
                <a:spLocks noChangeShapeType="1"/>
              </p:cNvSpPr>
              <p:nvPr/>
            </p:nvSpPr>
            <p:spPr bwMode="auto">
              <a:xfrm>
                <a:off x="2963"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8" name="Line 3290"/>
              <p:cNvSpPr>
                <a:spLocks noChangeShapeType="1"/>
              </p:cNvSpPr>
              <p:nvPr/>
            </p:nvSpPr>
            <p:spPr bwMode="auto">
              <a:xfrm>
                <a:off x="3059"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89" name="Line 3291"/>
              <p:cNvSpPr>
                <a:spLocks noChangeShapeType="1"/>
              </p:cNvSpPr>
              <p:nvPr/>
            </p:nvSpPr>
            <p:spPr bwMode="auto">
              <a:xfrm>
                <a:off x="3052"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0" name="Line 3292"/>
              <p:cNvSpPr>
                <a:spLocks noChangeShapeType="1"/>
              </p:cNvSpPr>
              <p:nvPr/>
            </p:nvSpPr>
            <p:spPr bwMode="auto">
              <a:xfrm>
                <a:off x="2063"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1" name="Line 3293"/>
              <p:cNvSpPr>
                <a:spLocks noChangeShapeType="1"/>
              </p:cNvSpPr>
              <p:nvPr/>
            </p:nvSpPr>
            <p:spPr bwMode="auto">
              <a:xfrm>
                <a:off x="2057"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2" name="Line 3294"/>
              <p:cNvSpPr>
                <a:spLocks noChangeShapeType="1"/>
              </p:cNvSpPr>
              <p:nvPr/>
            </p:nvSpPr>
            <p:spPr bwMode="auto">
              <a:xfrm>
                <a:off x="2733"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3" name="Line 3295"/>
              <p:cNvSpPr>
                <a:spLocks noChangeShapeType="1"/>
              </p:cNvSpPr>
              <p:nvPr/>
            </p:nvSpPr>
            <p:spPr bwMode="auto">
              <a:xfrm>
                <a:off x="2727"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4" name="Line 3296"/>
              <p:cNvSpPr>
                <a:spLocks noChangeShapeType="1"/>
              </p:cNvSpPr>
              <p:nvPr/>
            </p:nvSpPr>
            <p:spPr bwMode="auto">
              <a:xfrm>
                <a:off x="2663"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5" name="Line 3297"/>
              <p:cNvSpPr>
                <a:spLocks noChangeShapeType="1"/>
              </p:cNvSpPr>
              <p:nvPr/>
            </p:nvSpPr>
            <p:spPr bwMode="auto">
              <a:xfrm>
                <a:off x="2657" y="30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6" name="Line 3298"/>
              <p:cNvSpPr>
                <a:spLocks noChangeShapeType="1"/>
              </p:cNvSpPr>
              <p:nvPr/>
            </p:nvSpPr>
            <p:spPr bwMode="auto">
              <a:xfrm>
                <a:off x="1967"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7" name="Line 3299"/>
              <p:cNvSpPr>
                <a:spLocks noChangeShapeType="1"/>
              </p:cNvSpPr>
              <p:nvPr/>
            </p:nvSpPr>
            <p:spPr bwMode="auto">
              <a:xfrm>
                <a:off x="1961"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8" name="Line 3300"/>
              <p:cNvSpPr>
                <a:spLocks noChangeShapeType="1"/>
              </p:cNvSpPr>
              <p:nvPr/>
            </p:nvSpPr>
            <p:spPr bwMode="auto">
              <a:xfrm>
                <a:off x="2835"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99" name="Line 3301"/>
              <p:cNvSpPr>
                <a:spLocks noChangeShapeType="1"/>
              </p:cNvSpPr>
              <p:nvPr/>
            </p:nvSpPr>
            <p:spPr bwMode="auto">
              <a:xfrm>
                <a:off x="2829"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0" name="Line 3302"/>
              <p:cNvSpPr>
                <a:spLocks noChangeShapeType="1"/>
              </p:cNvSpPr>
              <p:nvPr/>
            </p:nvSpPr>
            <p:spPr bwMode="auto">
              <a:xfrm>
                <a:off x="3116"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1" name="Line 3303"/>
              <p:cNvSpPr>
                <a:spLocks noChangeShapeType="1"/>
              </p:cNvSpPr>
              <p:nvPr/>
            </p:nvSpPr>
            <p:spPr bwMode="auto">
              <a:xfrm>
                <a:off x="3110"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2" name="Line 3304"/>
              <p:cNvSpPr>
                <a:spLocks noChangeShapeType="1"/>
              </p:cNvSpPr>
              <p:nvPr/>
            </p:nvSpPr>
            <p:spPr bwMode="auto">
              <a:xfrm>
                <a:off x="2159"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3" name="Line 3305"/>
              <p:cNvSpPr>
                <a:spLocks noChangeShapeType="1"/>
              </p:cNvSpPr>
              <p:nvPr/>
            </p:nvSpPr>
            <p:spPr bwMode="auto">
              <a:xfrm>
                <a:off x="215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4" name="Line 3306"/>
              <p:cNvSpPr>
                <a:spLocks noChangeShapeType="1"/>
              </p:cNvSpPr>
              <p:nvPr/>
            </p:nvSpPr>
            <p:spPr bwMode="auto">
              <a:xfrm>
                <a:off x="2752"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5" name="Line 3307"/>
              <p:cNvSpPr>
                <a:spLocks noChangeShapeType="1"/>
              </p:cNvSpPr>
              <p:nvPr/>
            </p:nvSpPr>
            <p:spPr bwMode="auto">
              <a:xfrm>
                <a:off x="2746"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6" name="Line 3308"/>
              <p:cNvSpPr>
                <a:spLocks noChangeShapeType="1"/>
              </p:cNvSpPr>
              <p:nvPr/>
            </p:nvSpPr>
            <p:spPr bwMode="auto">
              <a:xfrm>
                <a:off x="2267"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7" name="Line 3309"/>
              <p:cNvSpPr>
                <a:spLocks noChangeShapeType="1"/>
              </p:cNvSpPr>
              <p:nvPr/>
            </p:nvSpPr>
            <p:spPr bwMode="auto">
              <a:xfrm>
                <a:off x="2261"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8" name="Line 3310"/>
              <p:cNvSpPr>
                <a:spLocks noChangeShapeType="1"/>
              </p:cNvSpPr>
              <p:nvPr/>
            </p:nvSpPr>
            <p:spPr bwMode="auto">
              <a:xfrm>
                <a:off x="266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09" name="Line 3311"/>
              <p:cNvSpPr>
                <a:spLocks noChangeShapeType="1"/>
              </p:cNvSpPr>
              <p:nvPr/>
            </p:nvSpPr>
            <p:spPr bwMode="auto">
              <a:xfrm>
                <a:off x="2663"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0" name="Line 3312"/>
              <p:cNvSpPr>
                <a:spLocks noChangeShapeType="1"/>
              </p:cNvSpPr>
              <p:nvPr/>
            </p:nvSpPr>
            <p:spPr bwMode="auto">
              <a:xfrm>
                <a:off x="2274"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1" name="Line 3313"/>
              <p:cNvSpPr>
                <a:spLocks noChangeShapeType="1"/>
              </p:cNvSpPr>
              <p:nvPr/>
            </p:nvSpPr>
            <p:spPr bwMode="auto">
              <a:xfrm>
                <a:off x="2267"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2" name="Line 3314"/>
              <p:cNvSpPr>
                <a:spLocks noChangeShapeType="1"/>
              </p:cNvSpPr>
              <p:nvPr/>
            </p:nvSpPr>
            <p:spPr bwMode="auto">
              <a:xfrm>
                <a:off x="2759"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3" name="Line 3315"/>
              <p:cNvSpPr>
                <a:spLocks noChangeShapeType="1"/>
              </p:cNvSpPr>
              <p:nvPr/>
            </p:nvSpPr>
            <p:spPr bwMode="auto">
              <a:xfrm>
                <a:off x="2752"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4" name="Line 3316"/>
              <p:cNvSpPr>
                <a:spLocks noChangeShapeType="1"/>
              </p:cNvSpPr>
              <p:nvPr/>
            </p:nvSpPr>
            <p:spPr bwMode="auto">
              <a:xfrm>
                <a:off x="2676"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5" name="Line 3317"/>
              <p:cNvSpPr>
                <a:spLocks noChangeShapeType="1"/>
              </p:cNvSpPr>
              <p:nvPr/>
            </p:nvSpPr>
            <p:spPr bwMode="auto">
              <a:xfrm>
                <a:off x="2669"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6" name="Line 3318"/>
              <p:cNvSpPr>
                <a:spLocks noChangeShapeType="1"/>
              </p:cNvSpPr>
              <p:nvPr/>
            </p:nvSpPr>
            <p:spPr bwMode="auto">
              <a:xfrm>
                <a:off x="161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7" name="Line 3319"/>
              <p:cNvSpPr>
                <a:spLocks noChangeShapeType="1"/>
              </p:cNvSpPr>
              <p:nvPr/>
            </p:nvSpPr>
            <p:spPr bwMode="auto">
              <a:xfrm>
                <a:off x="161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8" name="Line 3320"/>
              <p:cNvSpPr>
                <a:spLocks noChangeShapeType="1"/>
              </p:cNvSpPr>
              <p:nvPr/>
            </p:nvSpPr>
            <p:spPr bwMode="auto">
              <a:xfrm>
                <a:off x="1246"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19" name="Line 3321"/>
              <p:cNvSpPr>
                <a:spLocks noChangeShapeType="1"/>
              </p:cNvSpPr>
              <p:nvPr/>
            </p:nvSpPr>
            <p:spPr bwMode="auto">
              <a:xfrm>
                <a:off x="1240"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0" name="Line 3322"/>
              <p:cNvSpPr>
                <a:spLocks noChangeShapeType="1"/>
              </p:cNvSpPr>
              <p:nvPr/>
            </p:nvSpPr>
            <p:spPr bwMode="auto">
              <a:xfrm>
                <a:off x="2229"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1" name="Line 3323"/>
              <p:cNvSpPr>
                <a:spLocks noChangeShapeType="1"/>
              </p:cNvSpPr>
              <p:nvPr/>
            </p:nvSpPr>
            <p:spPr bwMode="auto">
              <a:xfrm>
                <a:off x="2223"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2" name="Line 3324"/>
              <p:cNvSpPr>
                <a:spLocks noChangeShapeType="1"/>
              </p:cNvSpPr>
              <p:nvPr/>
            </p:nvSpPr>
            <p:spPr bwMode="auto">
              <a:xfrm>
                <a:off x="287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3" name="Line 3325"/>
              <p:cNvSpPr>
                <a:spLocks noChangeShapeType="1"/>
              </p:cNvSpPr>
              <p:nvPr/>
            </p:nvSpPr>
            <p:spPr bwMode="auto">
              <a:xfrm>
                <a:off x="2867"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4" name="Line 3326"/>
              <p:cNvSpPr>
                <a:spLocks noChangeShapeType="1"/>
              </p:cNvSpPr>
              <p:nvPr/>
            </p:nvSpPr>
            <p:spPr bwMode="auto">
              <a:xfrm>
                <a:off x="2395"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5" name="Line 3327"/>
              <p:cNvSpPr>
                <a:spLocks noChangeShapeType="1"/>
              </p:cNvSpPr>
              <p:nvPr/>
            </p:nvSpPr>
            <p:spPr bwMode="auto">
              <a:xfrm>
                <a:off x="2389"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6" name="Line 3328"/>
              <p:cNvSpPr>
                <a:spLocks noChangeShapeType="1"/>
              </p:cNvSpPr>
              <p:nvPr/>
            </p:nvSpPr>
            <p:spPr bwMode="auto">
              <a:xfrm>
                <a:off x="2465"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7" name="Line 3329"/>
              <p:cNvSpPr>
                <a:spLocks noChangeShapeType="1"/>
              </p:cNvSpPr>
              <p:nvPr/>
            </p:nvSpPr>
            <p:spPr bwMode="auto">
              <a:xfrm>
                <a:off x="2459"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8" name="Line 3330"/>
              <p:cNvSpPr>
                <a:spLocks noChangeShapeType="1"/>
              </p:cNvSpPr>
              <p:nvPr/>
            </p:nvSpPr>
            <p:spPr bwMode="auto">
              <a:xfrm>
                <a:off x="2357"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29" name="Line 3331"/>
              <p:cNvSpPr>
                <a:spLocks noChangeShapeType="1"/>
              </p:cNvSpPr>
              <p:nvPr/>
            </p:nvSpPr>
            <p:spPr bwMode="auto">
              <a:xfrm>
                <a:off x="2350"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0" name="Line 3332"/>
              <p:cNvSpPr>
                <a:spLocks noChangeShapeType="1"/>
              </p:cNvSpPr>
              <p:nvPr/>
            </p:nvSpPr>
            <p:spPr bwMode="auto">
              <a:xfrm>
                <a:off x="201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1" name="Line 3333"/>
              <p:cNvSpPr>
                <a:spLocks noChangeShapeType="1"/>
              </p:cNvSpPr>
              <p:nvPr/>
            </p:nvSpPr>
            <p:spPr bwMode="auto">
              <a:xfrm>
                <a:off x="2006"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2" name="Line 3334"/>
              <p:cNvSpPr>
                <a:spLocks noChangeShapeType="1"/>
              </p:cNvSpPr>
              <p:nvPr/>
            </p:nvSpPr>
            <p:spPr bwMode="auto">
              <a:xfrm>
                <a:off x="2325"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3" name="Line 3335"/>
              <p:cNvSpPr>
                <a:spLocks noChangeShapeType="1"/>
              </p:cNvSpPr>
              <p:nvPr/>
            </p:nvSpPr>
            <p:spPr bwMode="auto">
              <a:xfrm>
                <a:off x="2318"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4" name="Line 3336"/>
              <p:cNvSpPr>
                <a:spLocks noChangeShapeType="1"/>
              </p:cNvSpPr>
              <p:nvPr/>
            </p:nvSpPr>
            <p:spPr bwMode="auto">
              <a:xfrm>
                <a:off x="2274"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5" name="Line 3337"/>
              <p:cNvSpPr>
                <a:spLocks noChangeShapeType="1"/>
              </p:cNvSpPr>
              <p:nvPr/>
            </p:nvSpPr>
            <p:spPr bwMode="auto">
              <a:xfrm>
                <a:off x="2267"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6" name="Line 3338"/>
              <p:cNvSpPr>
                <a:spLocks noChangeShapeType="1"/>
              </p:cNvSpPr>
              <p:nvPr/>
            </p:nvSpPr>
            <p:spPr bwMode="auto">
              <a:xfrm>
                <a:off x="249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7" name="Line 3339"/>
              <p:cNvSpPr>
                <a:spLocks noChangeShapeType="1"/>
              </p:cNvSpPr>
              <p:nvPr/>
            </p:nvSpPr>
            <p:spPr bwMode="auto">
              <a:xfrm>
                <a:off x="2484"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8" name="Line 3340"/>
              <p:cNvSpPr>
                <a:spLocks noChangeShapeType="1"/>
              </p:cNvSpPr>
              <p:nvPr/>
            </p:nvSpPr>
            <p:spPr bwMode="auto">
              <a:xfrm>
                <a:off x="2484"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39" name="Line 3341"/>
              <p:cNvSpPr>
                <a:spLocks noChangeShapeType="1"/>
              </p:cNvSpPr>
              <p:nvPr/>
            </p:nvSpPr>
            <p:spPr bwMode="auto">
              <a:xfrm>
                <a:off x="2478"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0" name="Line 3342"/>
              <p:cNvSpPr>
                <a:spLocks noChangeShapeType="1"/>
              </p:cNvSpPr>
              <p:nvPr/>
            </p:nvSpPr>
            <p:spPr bwMode="auto">
              <a:xfrm>
                <a:off x="221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1" name="Line 3343"/>
              <p:cNvSpPr>
                <a:spLocks noChangeShapeType="1"/>
              </p:cNvSpPr>
              <p:nvPr/>
            </p:nvSpPr>
            <p:spPr bwMode="auto">
              <a:xfrm>
                <a:off x="221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2" name="Line 3344"/>
              <p:cNvSpPr>
                <a:spLocks noChangeShapeType="1"/>
              </p:cNvSpPr>
              <p:nvPr/>
            </p:nvSpPr>
            <p:spPr bwMode="auto">
              <a:xfrm>
                <a:off x="2204"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3" name="Line 3345"/>
              <p:cNvSpPr>
                <a:spLocks noChangeShapeType="1"/>
              </p:cNvSpPr>
              <p:nvPr/>
            </p:nvSpPr>
            <p:spPr bwMode="auto">
              <a:xfrm>
                <a:off x="219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4" name="Line 3346"/>
              <p:cNvSpPr>
                <a:spLocks noChangeShapeType="1"/>
              </p:cNvSpPr>
              <p:nvPr/>
            </p:nvSpPr>
            <p:spPr bwMode="auto">
              <a:xfrm>
                <a:off x="914"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5" name="Line 3347"/>
              <p:cNvSpPr>
                <a:spLocks noChangeShapeType="1"/>
              </p:cNvSpPr>
              <p:nvPr/>
            </p:nvSpPr>
            <p:spPr bwMode="auto">
              <a:xfrm>
                <a:off x="908"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6" name="Line 3348"/>
              <p:cNvSpPr>
                <a:spLocks noChangeShapeType="1"/>
              </p:cNvSpPr>
              <p:nvPr/>
            </p:nvSpPr>
            <p:spPr bwMode="auto">
              <a:xfrm>
                <a:off x="2676"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7" name="Line 3349"/>
              <p:cNvSpPr>
                <a:spLocks noChangeShapeType="1"/>
              </p:cNvSpPr>
              <p:nvPr/>
            </p:nvSpPr>
            <p:spPr bwMode="auto">
              <a:xfrm>
                <a:off x="2669"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8" name="Line 3350"/>
              <p:cNvSpPr>
                <a:spLocks noChangeShapeType="1"/>
              </p:cNvSpPr>
              <p:nvPr/>
            </p:nvSpPr>
            <p:spPr bwMode="auto">
              <a:xfrm>
                <a:off x="2012"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49" name="Line 3351"/>
              <p:cNvSpPr>
                <a:spLocks noChangeShapeType="1"/>
              </p:cNvSpPr>
              <p:nvPr/>
            </p:nvSpPr>
            <p:spPr bwMode="auto">
              <a:xfrm>
                <a:off x="2006"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0" name="Line 3352"/>
              <p:cNvSpPr>
                <a:spLocks noChangeShapeType="1"/>
              </p:cNvSpPr>
              <p:nvPr/>
            </p:nvSpPr>
            <p:spPr bwMode="auto">
              <a:xfrm>
                <a:off x="2625"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1" name="Line 3353"/>
              <p:cNvSpPr>
                <a:spLocks noChangeShapeType="1"/>
              </p:cNvSpPr>
              <p:nvPr/>
            </p:nvSpPr>
            <p:spPr bwMode="auto">
              <a:xfrm>
                <a:off x="2618"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2" name="Line 3354"/>
              <p:cNvSpPr>
                <a:spLocks noChangeShapeType="1"/>
              </p:cNvSpPr>
              <p:nvPr/>
            </p:nvSpPr>
            <p:spPr bwMode="auto">
              <a:xfrm>
                <a:off x="2210"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3" name="Line 3355"/>
              <p:cNvSpPr>
                <a:spLocks noChangeShapeType="1"/>
              </p:cNvSpPr>
              <p:nvPr/>
            </p:nvSpPr>
            <p:spPr bwMode="auto">
              <a:xfrm>
                <a:off x="2204"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4" name="Line 3356"/>
              <p:cNvSpPr>
                <a:spLocks noChangeShapeType="1"/>
              </p:cNvSpPr>
              <p:nvPr/>
            </p:nvSpPr>
            <p:spPr bwMode="auto">
              <a:xfrm>
                <a:off x="940" y="333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5" name="Line 3357"/>
              <p:cNvSpPr>
                <a:spLocks noChangeShapeType="1"/>
              </p:cNvSpPr>
              <p:nvPr/>
            </p:nvSpPr>
            <p:spPr bwMode="auto">
              <a:xfrm>
                <a:off x="934" y="33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6" name="Line 3358"/>
              <p:cNvSpPr>
                <a:spLocks noChangeShapeType="1"/>
              </p:cNvSpPr>
              <p:nvPr/>
            </p:nvSpPr>
            <p:spPr bwMode="auto">
              <a:xfrm>
                <a:off x="2025"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7" name="Line 3359"/>
              <p:cNvSpPr>
                <a:spLocks noChangeShapeType="1"/>
              </p:cNvSpPr>
              <p:nvPr/>
            </p:nvSpPr>
            <p:spPr bwMode="auto">
              <a:xfrm>
                <a:off x="2018"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8" name="Line 3360"/>
              <p:cNvSpPr>
                <a:spLocks noChangeShapeType="1"/>
              </p:cNvSpPr>
              <p:nvPr/>
            </p:nvSpPr>
            <p:spPr bwMode="auto">
              <a:xfrm>
                <a:off x="3352"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59" name="Line 3361"/>
              <p:cNvSpPr>
                <a:spLocks noChangeShapeType="1"/>
              </p:cNvSpPr>
              <p:nvPr/>
            </p:nvSpPr>
            <p:spPr bwMode="auto">
              <a:xfrm>
                <a:off x="3346"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0" name="Line 3362"/>
              <p:cNvSpPr>
                <a:spLocks noChangeShapeType="1"/>
              </p:cNvSpPr>
              <p:nvPr/>
            </p:nvSpPr>
            <p:spPr bwMode="auto">
              <a:xfrm>
                <a:off x="315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1" name="Line 3363"/>
              <p:cNvSpPr>
                <a:spLocks noChangeShapeType="1"/>
              </p:cNvSpPr>
              <p:nvPr/>
            </p:nvSpPr>
            <p:spPr bwMode="auto">
              <a:xfrm>
                <a:off x="3148"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2" name="Line 3364"/>
              <p:cNvSpPr>
                <a:spLocks noChangeShapeType="1"/>
              </p:cNvSpPr>
              <p:nvPr/>
            </p:nvSpPr>
            <p:spPr bwMode="auto">
              <a:xfrm>
                <a:off x="231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3" name="Line 3365"/>
              <p:cNvSpPr>
                <a:spLocks noChangeShapeType="1"/>
              </p:cNvSpPr>
              <p:nvPr/>
            </p:nvSpPr>
            <p:spPr bwMode="auto">
              <a:xfrm>
                <a:off x="2306"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4" name="Line 3366"/>
              <p:cNvSpPr>
                <a:spLocks noChangeShapeType="1"/>
              </p:cNvSpPr>
              <p:nvPr/>
            </p:nvSpPr>
            <p:spPr bwMode="auto">
              <a:xfrm>
                <a:off x="2389"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5" name="Line 3367"/>
              <p:cNvSpPr>
                <a:spLocks noChangeShapeType="1"/>
              </p:cNvSpPr>
              <p:nvPr/>
            </p:nvSpPr>
            <p:spPr bwMode="auto">
              <a:xfrm>
                <a:off x="2382"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6" name="Line 3368"/>
              <p:cNvSpPr>
                <a:spLocks noChangeShapeType="1"/>
              </p:cNvSpPr>
              <p:nvPr/>
            </p:nvSpPr>
            <p:spPr bwMode="auto">
              <a:xfrm>
                <a:off x="2995"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7" name="Line 3369"/>
              <p:cNvSpPr>
                <a:spLocks noChangeShapeType="1"/>
              </p:cNvSpPr>
              <p:nvPr/>
            </p:nvSpPr>
            <p:spPr bwMode="auto">
              <a:xfrm>
                <a:off x="2988"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8" name="Line 3370"/>
              <p:cNvSpPr>
                <a:spLocks noChangeShapeType="1"/>
              </p:cNvSpPr>
              <p:nvPr/>
            </p:nvSpPr>
            <p:spPr bwMode="auto">
              <a:xfrm>
                <a:off x="2797"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69" name="Line 3371"/>
              <p:cNvSpPr>
                <a:spLocks noChangeShapeType="1"/>
              </p:cNvSpPr>
              <p:nvPr/>
            </p:nvSpPr>
            <p:spPr bwMode="auto">
              <a:xfrm>
                <a:off x="2791"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0" name="Line 3372"/>
              <p:cNvSpPr>
                <a:spLocks noChangeShapeType="1"/>
              </p:cNvSpPr>
              <p:nvPr/>
            </p:nvSpPr>
            <p:spPr bwMode="auto">
              <a:xfrm>
                <a:off x="2350"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1" name="Line 3373"/>
              <p:cNvSpPr>
                <a:spLocks noChangeShapeType="1"/>
              </p:cNvSpPr>
              <p:nvPr/>
            </p:nvSpPr>
            <p:spPr bwMode="auto">
              <a:xfrm>
                <a:off x="2344"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2" name="Line 3374"/>
              <p:cNvSpPr>
                <a:spLocks noChangeShapeType="1"/>
              </p:cNvSpPr>
              <p:nvPr/>
            </p:nvSpPr>
            <p:spPr bwMode="auto">
              <a:xfrm>
                <a:off x="2752"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3" name="Line 3375"/>
              <p:cNvSpPr>
                <a:spLocks noChangeShapeType="1"/>
              </p:cNvSpPr>
              <p:nvPr/>
            </p:nvSpPr>
            <p:spPr bwMode="auto">
              <a:xfrm>
                <a:off x="2746"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4" name="Line 3376"/>
              <p:cNvSpPr>
                <a:spLocks noChangeShapeType="1"/>
              </p:cNvSpPr>
              <p:nvPr/>
            </p:nvSpPr>
            <p:spPr bwMode="auto">
              <a:xfrm>
                <a:off x="2503"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5" name="Line 3377"/>
              <p:cNvSpPr>
                <a:spLocks noChangeShapeType="1"/>
              </p:cNvSpPr>
              <p:nvPr/>
            </p:nvSpPr>
            <p:spPr bwMode="auto">
              <a:xfrm>
                <a:off x="2497"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6" name="Line 3378"/>
              <p:cNvSpPr>
                <a:spLocks noChangeShapeType="1"/>
              </p:cNvSpPr>
              <p:nvPr/>
            </p:nvSpPr>
            <p:spPr bwMode="auto">
              <a:xfrm>
                <a:off x="335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7" name="Line 3379"/>
              <p:cNvSpPr>
                <a:spLocks noChangeShapeType="1"/>
              </p:cNvSpPr>
              <p:nvPr/>
            </p:nvSpPr>
            <p:spPr bwMode="auto">
              <a:xfrm>
                <a:off x="3346"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8" name="Line 3380"/>
              <p:cNvSpPr>
                <a:spLocks noChangeShapeType="1"/>
              </p:cNvSpPr>
              <p:nvPr/>
            </p:nvSpPr>
            <p:spPr bwMode="auto">
              <a:xfrm>
                <a:off x="3563"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79" name="Line 3381"/>
              <p:cNvSpPr>
                <a:spLocks noChangeShapeType="1"/>
              </p:cNvSpPr>
              <p:nvPr/>
            </p:nvSpPr>
            <p:spPr bwMode="auto">
              <a:xfrm>
                <a:off x="3556"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0" name="Line 3382"/>
              <p:cNvSpPr>
                <a:spLocks noChangeShapeType="1"/>
              </p:cNvSpPr>
              <p:nvPr/>
            </p:nvSpPr>
            <p:spPr bwMode="auto">
              <a:xfrm>
                <a:off x="3205"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1" name="Line 3383"/>
              <p:cNvSpPr>
                <a:spLocks noChangeShapeType="1"/>
              </p:cNvSpPr>
              <p:nvPr/>
            </p:nvSpPr>
            <p:spPr bwMode="auto">
              <a:xfrm>
                <a:off x="3199"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2" name="Line 3384"/>
              <p:cNvSpPr>
                <a:spLocks noChangeShapeType="1"/>
              </p:cNvSpPr>
              <p:nvPr/>
            </p:nvSpPr>
            <p:spPr bwMode="auto">
              <a:xfrm>
                <a:off x="1891"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3" name="Line 3385"/>
              <p:cNvSpPr>
                <a:spLocks noChangeShapeType="1"/>
              </p:cNvSpPr>
              <p:nvPr/>
            </p:nvSpPr>
            <p:spPr bwMode="auto">
              <a:xfrm>
                <a:off x="188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4" name="Line 3386"/>
              <p:cNvSpPr>
                <a:spLocks noChangeShapeType="1"/>
              </p:cNvSpPr>
              <p:nvPr/>
            </p:nvSpPr>
            <p:spPr bwMode="auto">
              <a:xfrm>
                <a:off x="2025"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5" name="Line 3387"/>
              <p:cNvSpPr>
                <a:spLocks noChangeShapeType="1"/>
              </p:cNvSpPr>
              <p:nvPr/>
            </p:nvSpPr>
            <p:spPr bwMode="auto">
              <a:xfrm>
                <a:off x="2018"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6" name="Line 3388"/>
              <p:cNvSpPr>
                <a:spLocks noChangeShapeType="1"/>
              </p:cNvSpPr>
              <p:nvPr/>
            </p:nvSpPr>
            <p:spPr bwMode="auto">
              <a:xfrm>
                <a:off x="2976"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7" name="Line 3389"/>
              <p:cNvSpPr>
                <a:spLocks noChangeShapeType="1"/>
              </p:cNvSpPr>
              <p:nvPr/>
            </p:nvSpPr>
            <p:spPr bwMode="auto">
              <a:xfrm>
                <a:off x="2969"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8" name="Line 3390"/>
              <p:cNvSpPr>
                <a:spLocks noChangeShapeType="1"/>
              </p:cNvSpPr>
              <p:nvPr/>
            </p:nvSpPr>
            <p:spPr bwMode="auto">
              <a:xfrm>
                <a:off x="2306"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89" name="Line 3391"/>
              <p:cNvSpPr>
                <a:spLocks noChangeShapeType="1"/>
              </p:cNvSpPr>
              <p:nvPr/>
            </p:nvSpPr>
            <p:spPr bwMode="auto">
              <a:xfrm>
                <a:off x="2299"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0" name="Line 3392"/>
              <p:cNvSpPr>
                <a:spLocks noChangeShapeType="1"/>
              </p:cNvSpPr>
              <p:nvPr/>
            </p:nvSpPr>
            <p:spPr bwMode="auto">
              <a:xfrm>
                <a:off x="2133"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1" name="Line 3393"/>
              <p:cNvSpPr>
                <a:spLocks noChangeShapeType="1"/>
              </p:cNvSpPr>
              <p:nvPr/>
            </p:nvSpPr>
            <p:spPr bwMode="auto">
              <a:xfrm>
                <a:off x="2127"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2" name="Line 3394"/>
              <p:cNvSpPr>
                <a:spLocks noChangeShapeType="1"/>
              </p:cNvSpPr>
              <p:nvPr/>
            </p:nvSpPr>
            <p:spPr bwMode="auto">
              <a:xfrm>
                <a:off x="2159"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3" name="Line 3395"/>
              <p:cNvSpPr>
                <a:spLocks noChangeShapeType="1"/>
              </p:cNvSpPr>
              <p:nvPr/>
            </p:nvSpPr>
            <p:spPr bwMode="auto">
              <a:xfrm>
                <a:off x="2152"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4" name="Line 3396"/>
              <p:cNvSpPr>
                <a:spLocks noChangeShapeType="1"/>
              </p:cNvSpPr>
              <p:nvPr/>
            </p:nvSpPr>
            <p:spPr bwMode="auto">
              <a:xfrm>
                <a:off x="1967"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5" name="Line 3397"/>
              <p:cNvSpPr>
                <a:spLocks noChangeShapeType="1"/>
              </p:cNvSpPr>
              <p:nvPr/>
            </p:nvSpPr>
            <p:spPr bwMode="auto">
              <a:xfrm>
                <a:off x="1961"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6" name="Line 3398"/>
              <p:cNvSpPr>
                <a:spLocks noChangeShapeType="1"/>
              </p:cNvSpPr>
              <p:nvPr/>
            </p:nvSpPr>
            <p:spPr bwMode="auto">
              <a:xfrm>
                <a:off x="2912"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7" name="Line 3399"/>
              <p:cNvSpPr>
                <a:spLocks noChangeShapeType="1"/>
              </p:cNvSpPr>
              <p:nvPr/>
            </p:nvSpPr>
            <p:spPr bwMode="auto">
              <a:xfrm>
                <a:off x="2906"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8" name="Line 3400"/>
              <p:cNvSpPr>
                <a:spLocks noChangeShapeType="1"/>
              </p:cNvSpPr>
              <p:nvPr/>
            </p:nvSpPr>
            <p:spPr bwMode="auto">
              <a:xfrm>
                <a:off x="2995"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199" name="Line 3401"/>
              <p:cNvSpPr>
                <a:spLocks noChangeShapeType="1"/>
              </p:cNvSpPr>
              <p:nvPr/>
            </p:nvSpPr>
            <p:spPr bwMode="auto">
              <a:xfrm>
                <a:off x="2988"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0" name="Line 3402"/>
              <p:cNvSpPr>
                <a:spLocks noChangeShapeType="1"/>
              </p:cNvSpPr>
              <p:nvPr/>
            </p:nvSpPr>
            <p:spPr bwMode="auto">
              <a:xfrm>
                <a:off x="2427"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1" name="Line 3403"/>
              <p:cNvSpPr>
                <a:spLocks noChangeShapeType="1"/>
              </p:cNvSpPr>
              <p:nvPr/>
            </p:nvSpPr>
            <p:spPr bwMode="auto">
              <a:xfrm>
                <a:off x="2421"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2" name="Line 3404"/>
              <p:cNvSpPr>
                <a:spLocks noChangeShapeType="1"/>
              </p:cNvSpPr>
              <p:nvPr/>
            </p:nvSpPr>
            <p:spPr bwMode="auto">
              <a:xfrm>
                <a:off x="2918"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3" name="Line 3405"/>
              <p:cNvSpPr>
                <a:spLocks noChangeShapeType="1"/>
              </p:cNvSpPr>
              <p:nvPr/>
            </p:nvSpPr>
            <p:spPr bwMode="auto">
              <a:xfrm>
                <a:off x="2912"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4" name="Line 3406"/>
              <p:cNvSpPr>
                <a:spLocks noChangeShapeType="1"/>
              </p:cNvSpPr>
              <p:nvPr/>
            </p:nvSpPr>
            <p:spPr bwMode="auto">
              <a:xfrm>
                <a:off x="2095"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5" name="Line 3407"/>
              <p:cNvSpPr>
                <a:spLocks noChangeShapeType="1"/>
              </p:cNvSpPr>
              <p:nvPr/>
            </p:nvSpPr>
            <p:spPr bwMode="auto">
              <a:xfrm>
                <a:off x="2089"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6" name="Line 3408"/>
              <p:cNvSpPr>
                <a:spLocks noChangeShapeType="1"/>
              </p:cNvSpPr>
              <p:nvPr/>
            </p:nvSpPr>
            <p:spPr bwMode="auto">
              <a:xfrm>
                <a:off x="2312"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7" name="Line 3409"/>
              <p:cNvSpPr>
                <a:spLocks noChangeShapeType="1"/>
              </p:cNvSpPr>
              <p:nvPr/>
            </p:nvSpPr>
            <p:spPr bwMode="auto">
              <a:xfrm>
                <a:off x="2306"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8" name="Line 3410"/>
              <p:cNvSpPr>
                <a:spLocks noChangeShapeType="1"/>
              </p:cNvSpPr>
              <p:nvPr/>
            </p:nvSpPr>
            <p:spPr bwMode="auto">
              <a:xfrm>
                <a:off x="2637"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09" name="Line 3411"/>
              <p:cNvSpPr>
                <a:spLocks noChangeShapeType="1"/>
              </p:cNvSpPr>
              <p:nvPr/>
            </p:nvSpPr>
            <p:spPr bwMode="auto">
              <a:xfrm>
                <a:off x="2631"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0" name="Line 3412"/>
              <p:cNvSpPr>
                <a:spLocks noChangeShapeType="1"/>
              </p:cNvSpPr>
              <p:nvPr/>
            </p:nvSpPr>
            <p:spPr bwMode="auto">
              <a:xfrm>
                <a:off x="2363"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1" name="Line 3413"/>
              <p:cNvSpPr>
                <a:spLocks noChangeShapeType="1"/>
              </p:cNvSpPr>
              <p:nvPr/>
            </p:nvSpPr>
            <p:spPr bwMode="auto">
              <a:xfrm>
                <a:off x="2357"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2" name="Line 3414"/>
              <p:cNvSpPr>
                <a:spLocks noChangeShapeType="1"/>
              </p:cNvSpPr>
              <p:nvPr/>
            </p:nvSpPr>
            <p:spPr bwMode="auto">
              <a:xfrm>
                <a:off x="2235"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3" name="Line 3415"/>
              <p:cNvSpPr>
                <a:spLocks noChangeShapeType="1"/>
              </p:cNvSpPr>
              <p:nvPr/>
            </p:nvSpPr>
            <p:spPr bwMode="auto">
              <a:xfrm>
                <a:off x="2229"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4" name="Line 3416"/>
              <p:cNvSpPr>
                <a:spLocks noChangeShapeType="1"/>
              </p:cNvSpPr>
              <p:nvPr/>
            </p:nvSpPr>
            <p:spPr bwMode="auto">
              <a:xfrm>
                <a:off x="2510"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5" name="Line 3417"/>
              <p:cNvSpPr>
                <a:spLocks noChangeShapeType="1"/>
              </p:cNvSpPr>
              <p:nvPr/>
            </p:nvSpPr>
            <p:spPr bwMode="auto">
              <a:xfrm>
                <a:off x="2503"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6" name="Line 3418"/>
              <p:cNvSpPr>
                <a:spLocks noChangeShapeType="1"/>
              </p:cNvSpPr>
              <p:nvPr/>
            </p:nvSpPr>
            <p:spPr bwMode="auto">
              <a:xfrm>
                <a:off x="2689"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7" name="Line 3419"/>
              <p:cNvSpPr>
                <a:spLocks noChangeShapeType="1"/>
              </p:cNvSpPr>
              <p:nvPr/>
            </p:nvSpPr>
            <p:spPr bwMode="auto">
              <a:xfrm>
                <a:off x="268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8" name="Line 3420"/>
              <p:cNvSpPr>
                <a:spLocks noChangeShapeType="1"/>
              </p:cNvSpPr>
              <p:nvPr/>
            </p:nvSpPr>
            <p:spPr bwMode="auto">
              <a:xfrm>
                <a:off x="1980"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219" name="Line 3421"/>
              <p:cNvSpPr>
                <a:spLocks noChangeShapeType="1"/>
              </p:cNvSpPr>
              <p:nvPr/>
            </p:nvSpPr>
            <p:spPr bwMode="auto">
              <a:xfrm>
                <a:off x="1974" y="2848"/>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39" name="Group 3422"/>
            <p:cNvGrpSpPr>
              <a:grpSpLocks/>
            </p:cNvGrpSpPr>
            <p:nvPr/>
          </p:nvGrpSpPr>
          <p:grpSpPr bwMode="auto">
            <a:xfrm>
              <a:off x="1059195" y="840869"/>
              <a:ext cx="4743928" cy="3845649"/>
              <a:chOff x="487" y="653"/>
              <a:chExt cx="3229" cy="2578"/>
            </a:xfrm>
          </p:grpSpPr>
          <p:sp>
            <p:nvSpPr>
              <p:cNvPr id="227820" name="Line 3423"/>
              <p:cNvSpPr>
                <a:spLocks noChangeShapeType="1"/>
              </p:cNvSpPr>
              <p:nvPr/>
            </p:nvSpPr>
            <p:spPr bwMode="auto">
              <a:xfrm>
                <a:off x="3020"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21" name="Line 3424"/>
              <p:cNvSpPr>
                <a:spLocks noChangeShapeType="1"/>
              </p:cNvSpPr>
              <p:nvPr/>
            </p:nvSpPr>
            <p:spPr bwMode="auto">
              <a:xfrm>
                <a:off x="3014"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22" name="Line 3425"/>
              <p:cNvSpPr>
                <a:spLocks noChangeShapeType="1"/>
              </p:cNvSpPr>
              <p:nvPr/>
            </p:nvSpPr>
            <p:spPr bwMode="auto">
              <a:xfrm>
                <a:off x="2669"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23" name="Line 3426"/>
              <p:cNvSpPr>
                <a:spLocks noChangeShapeType="1"/>
              </p:cNvSpPr>
              <p:nvPr/>
            </p:nvSpPr>
            <p:spPr bwMode="auto">
              <a:xfrm>
                <a:off x="2663"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24" name="Line 3427"/>
              <p:cNvSpPr>
                <a:spLocks noChangeShapeType="1"/>
              </p:cNvSpPr>
              <p:nvPr/>
            </p:nvSpPr>
            <p:spPr bwMode="auto">
              <a:xfrm>
                <a:off x="2561"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25" name="Line 3428"/>
              <p:cNvSpPr>
                <a:spLocks noChangeShapeType="1"/>
              </p:cNvSpPr>
              <p:nvPr/>
            </p:nvSpPr>
            <p:spPr bwMode="auto">
              <a:xfrm>
                <a:off x="2555" y="175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26" name="Line 3429"/>
              <p:cNvSpPr>
                <a:spLocks noChangeShapeType="1"/>
              </p:cNvSpPr>
              <p:nvPr/>
            </p:nvSpPr>
            <p:spPr bwMode="auto">
              <a:xfrm>
                <a:off x="250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27" name="Line 3430"/>
              <p:cNvSpPr>
                <a:spLocks noChangeShapeType="1"/>
              </p:cNvSpPr>
              <p:nvPr/>
            </p:nvSpPr>
            <p:spPr bwMode="auto">
              <a:xfrm>
                <a:off x="2497"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28" name="Line 3431"/>
              <p:cNvSpPr>
                <a:spLocks noChangeShapeType="1"/>
              </p:cNvSpPr>
              <p:nvPr/>
            </p:nvSpPr>
            <p:spPr bwMode="auto">
              <a:xfrm>
                <a:off x="3410"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29" name="Line 3432"/>
              <p:cNvSpPr>
                <a:spLocks noChangeShapeType="1"/>
              </p:cNvSpPr>
              <p:nvPr/>
            </p:nvSpPr>
            <p:spPr bwMode="auto">
              <a:xfrm>
                <a:off x="3403"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0" name="Line 3433"/>
              <p:cNvSpPr>
                <a:spLocks noChangeShapeType="1"/>
              </p:cNvSpPr>
              <p:nvPr/>
            </p:nvSpPr>
            <p:spPr bwMode="auto">
              <a:xfrm>
                <a:off x="2899"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1" name="Line 3434"/>
              <p:cNvSpPr>
                <a:spLocks noChangeShapeType="1"/>
              </p:cNvSpPr>
              <p:nvPr/>
            </p:nvSpPr>
            <p:spPr bwMode="auto">
              <a:xfrm>
                <a:off x="2893"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2" name="Line 3435"/>
              <p:cNvSpPr>
                <a:spLocks noChangeShapeType="1"/>
              </p:cNvSpPr>
              <p:nvPr/>
            </p:nvSpPr>
            <p:spPr bwMode="auto">
              <a:xfrm>
                <a:off x="1980"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3" name="Line 3436"/>
              <p:cNvSpPr>
                <a:spLocks noChangeShapeType="1"/>
              </p:cNvSpPr>
              <p:nvPr/>
            </p:nvSpPr>
            <p:spPr bwMode="auto">
              <a:xfrm>
                <a:off x="1974"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4" name="Line 3437"/>
              <p:cNvSpPr>
                <a:spLocks noChangeShapeType="1"/>
              </p:cNvSpPr>
              <p:nvPr/>
            </p:nvSpPr>
            <p:spPr bwMode="auto">
              <a:xfrm>
                <a:off x="2459"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5" name="Line 3438"/>
              <p:cNvSpPr>
                <a:spLocks noChangeShapeType="1"/>
              </p:cNvSpPr>
              <p:nvPr/>
            </p:nvSpPr>
            <p:spPr bwMode="auto">
              <a:xfrm>
                <a:off x="2452"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6" name="Line 3439"/>
              <p:cNvSpPr>
                <a:spLocks noChangeShapeType="1"/>
              </p:cNvSpPr>
              <p:nvPr/>
            </p:nvSpPr>
            <p:spPr bwMode="auto">
              <a:xfrm>
                <a:off x="2937"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7" name="Line 3440"/>
              <p:cNvSpPr>
                <a:spLocks noChangeShapeType="1"/>
              </p:cNvSpPr>
              <p:nvPr/>
            </p:nvSpPr>
            <p:spPr bwMode="auto">
              <a:xfrm>
                <a:off x="2931"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8" name="Line 3441"/>
              <p:cNvSpPr>
                <a:spLocks noChangeShapeType="1"/>
              </p:cNvSpPr>
              <p:nvPr/>
            </p:nvSpPr>
            <p:spPr bwMode="auto">
              <a:xfrm>
                <a:off x="1884"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39" name="Line 3442"/>
              <p:cNvSpPr>
                <a:spLocks noChangeShapeType="1"/>
              </p:cNvSpPr>
              <p:nvPr/>
            </p:nvSpPr>
            <p:spPr bwMode="auto">
              <a:xfrm>
                <a:off x="1878"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0" name="Line 3443"/>
              <p:cNvSpPr>
                <a:spLocks noChangeShapeType="1"/>
              </p:cNvSpPr>
              <p:nvPr/>
            </p:nvSpPr>
            <p:spPr bwMode="auto">
              <a:xfrm>
                <a:off x="2593"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1" name="Line 3444"/>
              <p:cNvSpPr>
                <a:spLocks noChangeShapeType="1"/>
              </p:cNvSpPr>
              <p:nvPr/>
            </p:nvSpPr>
            <p:spPr bwMode="auto">
              <a:xfrm>
                <a:off x="2586"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2" name="Line 3445"/>
              <p:cNvSpPr>
                <a:spLocks noChangeShapeType="1"/>
              </p:cNvSpPr>
              <p:nvPr/>
            </p:nvSpPr>
            <p:spPr bwMode="auto">
              <a:xfrm>
                <a:off x="2497"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3" name="Line 3446"/>
              <p:cNvSpPr>
                <a:spLocks noChangeShapeType="1"/>
              </p:cNvSpPr>
              <p:nvPr/>
            </p:nvSpPr>
            <p:spPr bwMode="auto">
              <a:xfrm>
                <a:off x="2491" y="191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4" name="Line 3447"/>
              <p:cNvSpPr>
                <a:spLocks noChangeShapeType="1"/>
              </p:cNvSpPr>
              <p:nvPr/>
            </p:nvSpPr>
            <p:spPr bwMode="auto">
              <a:xfrm>
                <a:off x="3295"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5" name="Line 3448"/>
              <p:cNvSpPr>
                <a:spLocks noChangeShapeType="1"/>
              </p:cNvSpPr>
              <p:nvPr/>
            </p:nvSpPr>
            <p:spPr bwMode="auto">
              <a:xfrm>
                <a:off x="3288"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6" name="Line 3449"/>
              <p:cNvSpPr>
                <a:spLocks noChangeShapeType="1"/>
              </p:cNvSpPr>
              <p:nvPr/>
            </p:nvSpPr>
            <p:spPr bwMode="auto">
              <a:xfrm>
                <a:off x="3595"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7" name="Line 3450"/>
              <p:cNvSpPr>
                <a:spLocks noChangeShapeType="1"/>
              </p:cNvSpPr>
              <p:nvPr/>
            </p:nvSpPr>
            <p:spPr bwMode="auto">
              <a:xfrm>
                <a:off x="3588"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8" name="Line 3451"/>
              <p:cNvSpPr>
                <a:spLocks noChangeShapeType="1"/>
              </p:cNvSpPr>
              <p:nvPr/>
            </p:nvSpPr>
            <p:spPr bwMode="auto">
              <a:xfrm>
                <a:off x="287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49" name="Line 3452"/>
              <p:cNvSpPr>
                <a:spLocks noChangeShapeType="1"/>
              </p:cNvSpPr>
              <p:nvPr/>
            </p:nvSpPr>
            <p:spPr bwMode="auto">
              <a:xfrm>
                <a:off x="2867"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0" name="Line 3453"/>
              <p:cNvSpPr>
                <a:spLocks noChangeShapeType="1"/>
              </p:cNvSpPr>
              <p:nvPr/>
            </p:nvSpPr>
            <p:spPr bwMode="auto">
              <a:xfrm>
                <a:off x="263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1" name="Line 3454"/>
              <p:cNvSpPr>
                <a:spLocks noChangeShapeType="1"/>
              </p:cNvSpPr>
              <p:nvPr/>
            </p:nvSpPr>
            <p:spPr bwMode="auto">
              <a:xfrm>
                <a:off x="2625"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2" name="Line 3455"/>
              <p:cNvSpPr>
                <a:spLocks noChangeShapeType="1"/>
              </p:cNvSpPr>
              <p:nvPr/>
            </p:nvSpPr>
            <p:spPr bwMode="auto">
              <a:xfrm>
                <a:off x="1878"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3" name="Line 3456"/>
              <p:cNvSpPr>
                <a:spLocks noChangeShapeType="1"/>
              </p:cNvSpPr>
              <p:nvPr/>
            </p:nvSpPr>
            <p:spPr bwMode="auto">
              <a:xfrm>
                <a:off x="1872"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4" name="Line 3457"/>
              <p:cNvSpPr>
                <a:spLocks noChangeShapeType="1"/>
              </p:cNvSpPr>
              <p:nvPr/>
            </p:nvSpPr>
            <p:spPr bwMode="auto">
              <a:xfrm>
                <a:off x="2778"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5" name="Line 3458"/>
              <p:cNvSpPr>
                <a:spLocks noChangeShapeType="1"/>
              </p:cNvSpPr>
              <p:nvPr/>
            </p:nvSpPr>
            <p:spPr bwMode="auto">
              <a:xfrm>
                <a:off x="2772" y="181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6" name="Line 3459"/>
              <p:cNvSpPr>
                <a:spLocks noChangeShapeType="1"/>
              </p:cNvSpPr>
              <p:nvPr/>
            </p:nvSpPr>
            <p:spPr bwMode="auto">
              <a:xfrm>
                <a:off x="2440"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7" name="Line 3460"/>
              <p:cNvSpPr>
                <a:spLocks noChangeShapeType="1"/>
              </p:cNvSpPr>
              <p:nvPr/>
            </p:nvSpPr>
            <p:spPr bwMode="auto">
              <a:xfrm>
                <a:off x="2433"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8" name="Line 3461"/>
              <p:cNvSpPr>
                <a:spLocks noChangeShapeType="1"/>
              </p:cNvSpPr>
              <p:nvPr/>
            </p:nvSpPr>
            <p:spPr bwMode="auto">
              <a:xfrm>
                <a:off x="3435"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59" name="Line 3462"/>
              <p:cNvSpPr>
                <a:spLocks noChangeShapeType="1"/>
              </p:cNvSpPr>
              <p:nvPr/>
            </p:nvSpPr>
            <p:spPr bwMode="auto">
              <a:xfrm>
                <a:off x="3429"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0" name="Line 3463"/>
              <p:cNvSpPr>
                <a:spLocks noChangeShapeType="1"/>
              </p:cNvSpPr>
              <p:nvPr/>
            </p:nvSpPr>
            <p:spPr bwMode="auto">
              <a:xfrm>
                <a:off x="3448"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1" name="Line 3464"/>
              <p:cNvSpPr>
                <a:spLocks noChangeShapeType="1"/>
              </p:cNvSpPr>
              <p:nvPr/>
            </p:nvSpPr>
            <p:spPr bwMode="auto">
              <a:xfrm>
                <a:off x="3442"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2" name="Line 3465"/>
              <p:cNvSpPr>
                <a:spLocks noChangeShapeType="1"/>
              </p:cNvSpPr>
              <p:nvPr/>
            </p:nvSpPr>
            <p:spPr bwMode="auto">
              <a:xfrm>
                <a:off x="1591"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3" name="Line 3466"/>
              <p:cNvSpPr>
                <a:spLocks noChangeShapeType="1"/>
              </p:cNvSpPr>
              <p:nvPr/>
            </p:nvSpPr>
            <p:spPr bwMode="auto">
              <a:xfrm>
                <a:off x="1584"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4" name="Line 3467"/>
              <p:cNvSpPr>
                <a:spLocks noChangeShapeType="1"/>
              </p:cNvSpPr>
              <p:nvPr/>
            </p:nvSpPr>
            <p:spPr bwMode="auto">
              <a:xfrm>
                <a:off x="2714"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5" name="Line 3468"/>
              <p:cNvSpPr>
                <a:spLocks noChangeShapeType="1"/>
              </p:cNvSpPr>
              <p:nvPr/>
            </p:nvSpPr>
            <p:spPr bwMode="auto">
              <a:xfrm>
                <a:off x="2708"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6" name="Line 3469"/>
              <p:cNvSpPr>
                <a:spLocks noChangeShapeType="1"/>
              </p:cNvSpPr>
              <p:nvPr/>
            </p:nvSpPr>
            <p:spPr bwMode="auto">
              <a:xfrm>
                <a:off x="2235"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7" name="Line 3470"/>
              <p:cNvSpPr>
                <a:spLocks noChangeShapeType="1"/>
              </p:cNvSpPr>
              <p:nvPr/>
            </p:nvSpPr>
            <p:spPr bwMode="auto">
              <a:xfrm>
                <a:off x="2229"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8" name="Line 3471"/>
              <p:cNvSpPr>
                <a:spLocks noChangeShapeType="1"/>
              </p:cNvSpPr>
              <p:nvPr/>
            </p:nvSpPr>
            <p:spPr bwMode="auto">
              <a:xfrm>
                <a:off x="2146"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69" name="Line 3472"/>
              <p:cNvSpPr>
                <a:spLocks noChangeShapeType="1"/>
              </p:cNvSpPr>
              <p:nvPr/>
            </p:nvSpPr>
            <p:spPr bwMode="auto">
              <a:xfrm>
                <a:off x="2140"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0" name="Line 3473"/>
              <p:cNvSpPr>
                <a:spLocks noChangeShapeType="1"/>
              </p:cNvSpPr>
              <p:nvPr/>
            </p:nvSpPr>
            <p:spPr bwMode="auto">
              <a:xfrm>
                <a:off x="2580"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1" name="Line 3474"/>
              <p:cNvSpPr>
                <a:spLocks noChangeShapeType="1"/>
              </p:cNvSpPr>
              <p:nvPr/>
            </p:nvSpPr>
            <p:spPr bwMode="auto">
              <a:xfrm>
                <a:off x="2574"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2" name="Line 3475"/>
              <p:cNvSpPr>
                <a:spLocks noChangeShapeType="1"/>
              </p:cNvSpPr>
              <p:nvPr/>
            </p:nvSpPr>
            <p:spPr bwMode="auto">
              <a:xfrm>
                <a:off x="3282"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3" name="Line 3476"/>
              <p:cNvSpPr>
                <a:spLocks noChangeShapeType="1"/>
              </p:cNvSpPr>
              <p:nvPr/>
            </p:nvSpPr>
            <p:spPr bwMode="auto">
              <a:xfrm>
                <a:off x="3276"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4" name="Line 3477"/>
              <p:cNvSpPr>
                <a:spLocks noChangeShapeType="1"/>
              </p:cNvSpPr>
              <p:nvPr/>
            </p:nvSpPr>
            <p:spPr bwMode="auto">
              <a:xfrm>
                <a:off x="2242"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5" name="Line 3478"/>
              <p:cNvSpPr>
                <a:spLocks noChangeShapeType="1"/>
              </p:cNvSpPr>
              <p:nvPr/>
            </p:nvSpPr>
            <p:spPr bwMode="auto">
              <a:xfrm>
                <a:off x="2235"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6" name="Line 3479"/>
              <p:cNvSpPr>
                <a:spLocks noChangeShapeType="1"/>
              </p:cNvSpPr>
              <p:nvPr/>
            </p:nvSpPr>
            <p:spPr bwMode="auto">
              <a:xfrm>
                <a:off x="1674"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7" name="Line 3480"/>
              <p:cNvSpPr>
                <a:spLocks noChangeShapeType="1"/>
              </p:cNvSpPr>
              <p:nvPr/>
            </p:nvSpPr>
            <p:spPr bwMode="auto">
              <a:xfrm>
                <a:off x="1667"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8" name="Line 3481"/>
              <p:cNvSpPr>
                <a:spLocks noChangeShapeType="1"/>
              </p:cNvSpPr>
              <p:nvPr/>
            </p:nvSpPr>
            <p:spPr bwMode="auto">
              <a:xfrm>
                <a:off x="215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79" name="Line 3482"/>
              <p:cNvSpPr>
                <a:spLocks noChangeShapeType="1"/>
              </p:cNvSpPr>
              <p:nvPr/>
            </p:nvSpPr>
            <p:spPr bwMode="auto">
              <a:xfrm>
                <a:off x="2146"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0" name="Line 3483"/>
              <p:cNvSpPr>
                <a:spLocks noChangeShapeType="1"/>
              </p:cNvSpPr>
              <p:nvPr/>
            </p:nvSpPr>
            <p:spPr bwMode="auto">
              <a:xfrm>
                <a:off x="2854"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1" name="Line 3484"/>
              <p:cNvSpPr>
                <a:spLocks noChangeShapeType="1"/>
              </p:cNvSpPr>
              <p:nvPr/>
            </p:nvSpPr>
            <p:spPr bwMode="auto">
              <a:xfrm>
                <a:off x="2848"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2" name="Line 3485"/>
              <p:cNvSpPr>
                <a:spLocks noChangeShapeType="1"/>
              </p:cNvSpPr>
              <p:nvPr/>
            </p:nvSpPr>
            <p:spPr bwMode="auto">
              <a:xfrm>
                <a:off x="2555"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3" name="Line 3486"/>
              <p:cNvSpPr>
                <a:spLocks noChangeShapeType="1"/>
              </p:cNvSpPr>
              <p:nvPr/>
            </p:nvSpPr>
            <p:spPr bwMode="auto">
              <a:xfrm>
                <a:off x="2548"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4" name="Line 3487"/>
              <p:cNvSpPr>
                <a:spLocks noChangeShapeType="1"/>
              </p:cNvSpPr>
              <p:nvPr/>
            </p:nvSpPr>
            <p:spPr bwMode="auto">
              <a:xfrm>
                <a:off x="3116"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5" name="Line 3488"/>
              <p:cNvSpPr>
                <a:spLocks noChangeShapeType="1"/>
              </p:cNvSpPr>
              <p:nvPr/>
            </p:nvSpPr>
            <p:spPr bwMode="auto">
              <a:xfrm>
                <a:off x="3110"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6" name="Line 3489"/>
              <p:cNvSpPr>
                <a:spLocks noChangeShapeType="1"/>
              </p:cNvSpPr>
              <p:nvPr/>
            </p:nvSpPr>
            <p:spPr bwMode="auto">
              <a:xfrm>
                <a:off x="3703"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7" name="Line 3490"/>
              <p:cNvSpPr>
                <a:spLocks noChangeShapeType="1"/>
              </p:cNvSpPr>
              <p:nvPr/>
            </p:nvSpPr>
            <p:spPr bwMode="auto">
              <a:xfrm>
                <a:off x="3697"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8" name="Line 3491"/>
              <p:cNvSpPr>
                <a:spLocks noChangeShapeType="1"/>
              </p:cNvSpPr>
              <p:nvPr/>
            </p:nvSpPr>
            <p:spPr bwMode="auto">
              <a:xfrm>
                <a:off x="209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89" name="Line 3492"/>
              <p:cNvSpPr>
                <a:spLocks noChangeShapeType="1"/>
              </p:cNvSpPr>
              <p:nvPr/>
            </p:nvSpPr>
            <p:spPr bwMode="auto">
              <a:xfrm>
                <a:off x="2089"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0" name="Line 3493"/>
              <p:cNvSpPr>
                <a:spLocks noChangeShapeType="1"/>
              </p:cNvSpPr>
              <p:nvPr/>
            </p:nvSpPr>
            <p:spPr bwMode="auto">
              <a:xfrm>
                <a:off x="2682"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1" name="Line 3494"/>
              <p:cNvSpPr>
                <a:spLocks noChangeShapeType="1"/>
              </p:cNvSpPr>
              <p:nvPr/>
            </p:nvSpPr>
            <p:spPr bwMode="auto">
              <a:xfrm>
                <a:off x="2676"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2" name="Line 3495"/>
              <p:cNvSpPr>
                <a:spLocks noChangeShapeType="1"/>
              </p:cNvSpPr>
              <p:nvPr/>
            </p:nvSpPr>
            <p:spPr bwMode="auto">
              <a:xfrm>
                <a:off x="2012"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3" name="Line 3496"/>
              <p:cNvSpPr>
                <a:spLocks noChangeShapeType="1"/>
              </p:cNvSpPr>
              <p:nvPr/>
            </p:nvSpPr>
            <p:spPr bwMode="auto">
              <a:xfrm>
                <a:off x="2006"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4" name="Line 3497"/>
              <p:cNvSpPr>
                <a:spLocks noChangeShapeType="1"/>
              </p:cNvSpPr>
              <p:nvPr/>
            </p:nvSpPr>
            <p:spPr bwMode="auto">
              <a:xfrm>
                <a:off x="3193"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5" name="Line 3498"/>
              <p:cNvSpPr>
                <a:spLocks noChangeShapeType="1"/>
              </p:cNvSpPr>
              <p:nvPr/>
            </p:nvSpPr>
            <p:spPr bwMode="auto">
              <a:xfrm>
                <a:off x="3186"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6" name="Line 3499"/>
              <p:cNvSpPr>
                <a:spLocks noChangeShapeType="1"/>
              </p:cNvSpPr>
              <p:nvPr/>
            </p:nvSpPr>
            <p:spPr bwMode="auto">
              <a:xfrm>
                <a:off x="1629"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7" name="Line 3500"/>
              <p:cNvSpPr>
                <a:spLocks noChangeShapeType="1"/>
              </p:cNvSpPr>
              <p:nvPr/>
            </p:nvSpPr>
            <p:spPr bwMode="auto">
              <a:xfrm>
                <a:off x="1623"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8" name="Line 3501"/>
              <p:cNvSpPr>
                <a:spLocks noChangeShapeType="1"/>
              </p:cNvSpPr>
              <p:nvPr/>
            </p:nvSpPr>
            <p:spPr bwMode="auto">
              <a:xfrm>
                <a:off x="3505"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99" name="Line 3502"/>
              <p:cNvSpPr>
                <a:spLocks noChangeShapeType="1"/>
              </p:cNvSpPr>
              <p:nvPr/>
            </p:nvSpPr>
            <p:spPr bwMode="auto">
              <a:xfrm>
                <a:off x="3499"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0" name="Line 3503"/>
              <p:cNvSpPr>
                <a:spLocks noChangeShapeType="1"/>
              </p:cNvSpPr>
              <p:nvPr/>
            </p:nvSpPr>
            <p:spPr bwMode="auto">
              <a:xfrm>
                <a:off x="2637" y="102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1" name="Line 3504"/>
              <p:cNvSpPr>
                <a:spLocks noChangeShapeType="1"/>
              </p:cNvSpPr>
              <p:nvPr/>
            </p:nvSpPr>
            <p:spPr bwMode="auto">
              <a:xfrm>
                <a:off x="2631" y="10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2" name="Line 3505"/>
              <p:cNvSpPr>
                <a:spLocks noChangeShapeType="1"/>
              </p:cNvSpPr>
              <p:nvPr/>
            </p:nvSpPr>
            <p:spPr bwMode="auto">
              <a:xfrm>
                <a:off x="2452"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3" name="Line 3506"/>
              <p:cNvSpPr>
                <a:spLocks noChangeShapeType="1"/>
              </p:cNvSpPr>
              <p:nvPr/>
            </p:nvSpPr>
            <p:spPr bwMode="auto">
              <a:xfrm>
                <a:off x="2446"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4" name="Line 3507"/>
              <p:cNvSpPr>
                <a:spLocks noChangeShapeType="1"/>
              </p:cNvSpPr>
              <p:nvPr/>
            </p:nvSpPr>
            <p:spPr bwMode="auto">
              <a:xfrm>
                <a:off x="252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5" name="Line 3508"/>
              <p:cNvSpPr>
                <a:spLocks noChangeShapeType="1"/>
              </p:cNvSpPr>
              <p:nvPr/>
            </p:nvSpPr>
            <p:spPr bwMode="auto">
              <a:xfrm>
                <a:off x="2523"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6" name="Line 3509"/>
              <p:cNvSpPr>
                <a:spLocks noChangeShapeType="1"/>
              </p:cNvSpPr>
              <p:nvPr/>
            </p:nvSpPr>
            <p:spPr bwMode="auto">
              <a:xfrm>
                <a:off x="3103"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7" name="Line 3510"/>
              <p:cNvSpPr>
                <a:spLocks noChangeShapeType="1"/>
              </p:cNvSpPr>
              <p:nvPr/>
            </p:nvSpPr>
            <p:spPr bwMode="auto">
              <a:xfrm>
                <a:off x="3097"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8" name="Line 3511"/>
              <p:cNvSpPr>
                <a:spLocks noChangeShapeType="1"/>
              </p:cNvSpPr>
              <p:nvPr/>
            </p:nvSpPr>
            <p:spPr bwMode="auto">
              <a:xfrm>
                <a:off x="1821"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09" name="Line 3512"/>
              <p:cNvSpPr>
                <a:spLocks noChangeShapeType="1"/>
              </p:cNvSpPr>
              <p:nvPr/>
            </p:nvSpPr>
            <p:spPr bwMode="auto">
              <a:xfrm>
                <a:off x="1814"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0" name="Line 3513"/>
              <p:cNvSpPr>
                <a:spLocks noChangeShapeType="1"/>
              </p:cNvSpPr>
              <p:nvPr/>
            </p:nvSpPr>
            <p:spPr bwMode="auto">
              <a:xfrm>
                <a:off x="2159"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1" name="Line 3514"/>
              <p:cNvSpPr>
                <a:spLocks noChangeShapeType="1"/>
              </p:cNvSpPr>
              <p:nvPr/>
            </p:nvSpPr>
            <p:spPr bwMode="auto">
              <a:xfrm>
                <a:off x="2152"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2" name="Line 3515"/>
              <p:cNvSpPr>
                <a:spLocks noChangeShapeType="1"/>
              </p:cNvSpPr>
              <p:nvPr/>
            </p:nvSpPr>
            <p:spPr bwMode="auto">
              <a:xfrm>
                <a:off x="2038"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3" name="Line 3516"/>
              <p:cNvSpPr>
                <a:spLocks noChangeShapeType="1"/>
              </p:cNvSpPr>
              <p:nvPr/>
            </p:nvSpPr>
            <p:spPr bwMode="auto">
              <a:xfrm>
                <a:off x="2031"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4" name="Line 3517"/>
              <p:cNvSpPr>
                <a:spLocks noChangeShapeType="1"/>
              </p:cNvSpPr>
              <p:nvPr/>
            </p:nvSpPr>
            <p:spPr bwMode="auto">
              <a:xfrm>
                <a:off x="2414"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5" name="Line 3518"/>
              <p:cNvSpPr>
                <a:spLocks noChangeShapeType="1"/>
              </p:cNvSpPr>
              <p:nvPr/>
            </p:nvSpPr>
            <p:spPr bwMode="auto">
              <a:xfrm>
                <a:off x="2408"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6" name="Line 3519"/>
              <p:cNvSpPr>
                <a:spLocks noChangeShapeType="1"/>
              </p:cNvSpPr>
              <p:nvPr/>
            </p:nvSpPr>
            <p:spPr bwMode="auto">
              <a:xfrm>
                <a:off x="3097"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7" name="Line 3520"/>
              <p:cNvSpPr>
                <a:spLocks noChangeShapeType="1"/>
              </p:cNvSpPr>
              <p:nvPr/>
            </p:nvSpPr>
            <p:spPr bwMode="auto">
              <a:xfrm>
                <a:off x="3091" y="28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8" name="Line 3521"/>
              <p:cNvSpPr>
                <a:spLocks noChangeShapeType="1"/>
              </p:cNvSpPr>
              <p:nvPr/>
            </p:nvSpPr>
            <p:spPr bwMode="auto">
              <a:xfrm>
                <a:off x="3269"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19" name="Line 3522"/>
              <p:cNvSpPr>
                <a:spLocks noChangeShapeType="1"/>
              </p:cNvSpPr>
              <p:nvPr/>
            </p:nvSpPr>
            <p:spPr bwMode="auto">
              <a:xfrm>
                <a:off x="3263"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0" name="Line 3523"/>
              <p:cNvSpPr>
                <a:spLocks noChangeShapeType="1"/>
              </p:cNvSpPr>
              <p:nvPr/>
            </p:nvSpPr>
            <p:spPr bwMode="auto">
              <a:xfrm>
                <a:off x="2561"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1" name="Line 3524"/>
              <p:cNvSpPr>
                <a:spLocks noChangeShapeType="1"/>
              </p:cNvSpPr>
              <p:nvPr/>
            </p:nvSpPr>
            <p:spPr bwMode="auto">
              <a:xfrm>
                <a:off x="2555"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2" name="Line 3525"/>
              <p:cNvSpPr>
                <a:spLocks noChangeShapeType="1"/>
              </p:cNvSpPr>
              <p:nvPr/>
            </p:nvSpPr>
            <p:spPr bwMode="auto">
              <a:xfrm>
                <a:off x="2682"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3" name="Line 3526"/>
              <p:cNvSpPr>
                <a:spLocks noChangeShapeType="1"/>
              </p:cNvSpPr>
              <p:nvPr/>
            </p:nvSpPr>
            <p:spPr bwMode="auto">
              <a:xfrm>
                <a:off x="2676"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4" name="Line 3527"/>
              <p:cNvSpPr>
                <a:spLocks noChangeShapeType="1"/>
              </p:cNvSpPr>
              <p:nvPr/>
            </p:nvSpPr>
            <p:spPr bwMode="auto">
              <a:xfrm>
                <a:off x="1910"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5" name="Line 3528"/>
              <p:cNvSpPr>
                <a:spLocks noChangeShapeType="1"/>
              </p:cNvSpPr>
              <p:nvPr/>
            </p:nvSpPr>
            <p:spPr bwMode="auto">
              <a:xfrm>
                <a:off x="1904"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6" name="Line 3529"/>
              <p:cNvSpPr>
                <a:spLocks noChangeShapeType="1"/>
              </p:cNvSpPr>
              <p:nvPr/>
            </p:nvSpPr>
            <p:spPr bwMode="auto">
              <a:xfrm>
                <a:off x="2963"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7" name="Line 3530"/>
              <p:cNvSpPr>
                <a:spLocks noChangeShapeType="1"/>
              </p:cNvSpPr>
              <p:nvPr/>
            </p:nvSpPr>
            <p:spPr bwMode="auto">
              <a:xfrm>
                <a:off x="2957"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8" name="Line 3531"/>
              <p:cNvSpPr>
                <a:spLocks noChangeShapeType="1"/>
              </p:cNvSpPr>
              <p:nvPr/>
            </p:nvSpPr>
            <p:spPr bwMode="auto">
              <a:xfrm>
                <a:off x="2210"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29" name="Line 3532"/>
              <p:cNvSpPr>
                <a:spLocks noChangeShapeType="1"/>
              </p:cNvSpPr>
              <p:nvPr/>
            </p:nvSpPr>
            <p:spPr bwMode="auto">
              <a:xfrm>
                <a:off x="2204"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0" name="Line 3533"/>
              <p:cNvSpPr>
                <a:spLocks noChangeShapeType="1"/>
              </p:cNvSpPr>
              <p:nvPr/>
            </p:nvSpPr>
            <p:spPr bwMode="auto">
              <a:xfrm>
                <a:off x="1980"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1" name="Line 3534"/>
              <p:cNvSpPr>
                <a:spLocks noChangeShapeType="1"/>
              </p:cNvSpPr>
              <p:nvPr/>
            </p:nvSpPr>
            <p:spPr bwMode="auto">
              <a:xfrm>
                <a:off x="1974"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2" name="Line 3535"/>
              <p:cNvSpPr>
                <a:spLocks noChangeShapeType="1"/>
              </p:cNvSpPr>
              <p:nvPr/>
            </p:nvSpPr>
            <p:spPr bwMode="auto">
              <a:xfrm>
                <a:off x="2338"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3" name="Line 3536"/>
              <p:cNvSpPr>
                <a:spLocks noChangeShapeType="1"/>
              </p:cNvSpPr>
              <p:nvPr/>
            </p:nvSpPr>
            <p:spPr bwMode="auto">
              <a:xfrm>
                <a:off x="2331"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4" name="Line 3537"/>
              <p:cNvSpPr>
                <a:spLocks noChangeShapeType="1"/>
              </p:cNvSpPr>
              <p:nvPr/>
            </p:nvSpPr>
            <p:spPr bwMode="auto">
              <a:xfrm>
                <a:off x="2535"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5" name="Line 3538"/>
              <p:cNvSpPr>
                <a:spLocks noChangeShapeType="1"/>
              </p:cNvSpPr>
              <p:nvPr/>
            </p:nvSpPr>
            <p:spPr bwMode="auto">
              <a:xfrm>
                <a:off x="2529"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6" name="Line 3539"/>
              <p:cNvSpPr>
                <a:spLocks noChangeShapeType="1"/>
              </p:cNvSpPr>
              <p:nvPr/>
            </p:nvSpPr>
            <p:spPr bwMode="auto">
              <a:xfrm>
                <a:off x="1974"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7" name="Line 3540"/>
              <p:cNvSpPr>
                <a:spLocks noChangeShapeType="1"/>
              </p:cNvSpPr>
              <p:nvPr/>
            </p:nvSpPr>
            <p:spPr bwMode="auto">
              <a:xfrm>
                <a:off x="1967"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8" name="Line 3541"/>
              <p:cNvSpPr>
                <a:spLocks noChangeShapeType="1"/>
              </p:cNvSpPr>
              <p:nvPr/>
            </p:nvSpPr>
            <p:spPr bwMode="auto">
              <a:xfrm>
                <a:off x="2925"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39" name="Line 3542"/>
              <p:cNvSpPr>
                <a:spLocks noChangeShapeType="1"/>
              </p:cNvSpPr>
              <p:nvPr/>
            </p:nvSpPr>
            <p:spPr bwMode="auto">
              <a:xfrm>
                <a:off x="2918"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0" name="Line 3543"/>
              <p:cNvSpPr>
                <a:spLocks noChangeShapeType="1"/>
              </p:cNvSpPr>
              <p:nvPr/>
            </p:nvSpPr>
            <p:spPr bwMode="auto">
              <a:xfrm>
                <a:off x="3710"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1" name="Line 3544"/>
              <p:cNvSpPr>
                <a:spLocks noChangeShapeType="1"/>
              </p:cNvSpPr>
              <p:nvPr/>
            </p:nvSpPr>
            <p:spPr bwMode="auto">
              <a:xfrm>
                <a:off x="3703"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2" name="Line 3545"/>
              <p:cNvSpPr>
                <a:spLocks noChangeShapeType="1"/>
              </p:cNvSpPr>
              <p:nvPr/>
            </p:nvSpPr>
            <p:spPr bwMode="auto">
              <a:xfrm>
                <a:off x="2880"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3" name="Line 3546"/>
              <p:cNvSpPr>
                <a:spLocks noChangeShapeType="1"/>
              </p:cNvSpPr>
              <p:nvPr/>
            </p:nvSpPr>
            <p:spPr bwMode="auto">
              <a:xfrm>
                <a:off x="2874"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4" name="Line 3547"/>
              <p:cNvSpPr>
                <a:spLocks noChangeShapeType="1"/>
              </p:cNvSpPr>
              <p:nvPr/>
            </p:nvSpPr>
            <p:spPr bwMode="auto">
              <a:xfrm>
                <a:off x="2267"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5" name="Line 3548"/>
              <p:cNvSpPr>
                <a:spLocks noChangeShapeType="1"/>
              </p:cNvSpPr>
              <p:nvPr/>
            </p:nvSpPr>
            <p:spPr bwMode="auto">
              <a:xfrm>
                <a:off x="2261"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6" name="Line 3549"/>
              <p:cNvSpPr>
                <a:spLocks noChangeShapeType="1"/>
              </p:cNvSpPr>
              <p:nvPr/>
            </p:nvSpPr>
            <p:spPr bwMode="auto">
              <a:xfrm>
                <a:off x="3193"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7" name="Line 3550"/>
              <p:cNvSpPr>
                <a:spLocks noChangeShapeType="1"/>
              </p:cNvSpPr>
              <p:nvPr/>
            </p:nvSpPr>
            <p:spPr bwMode="auto">
              <a:xfrm>
                <a:off x="3186"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8" name="Line 3551"/>
              <p:cNvSpPr>
                <a:spLocks noChangeShapeType="1"/>
              </p:cNvSpPr>
              <p:nvPr/>
            </p:nvSpPr>
            <p:spPr bwMode="auto">
              <a:xfrm>
                <a:off x="2478"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49" name="Line 3552"/>
              <p:cNvSpPr>
                <a:spLocks noChangeShapeType="1"/>
              </p:cNvSpPr>
              <p:nvPr/>
            </p:nvSpPr>
            <p:spPr bwMode="auto">
              <a:xfrm>
                <a:off x="2472"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0" name="Line 3553"/>
              <p:cNvSpPr>
                <a:spLocks noChangeShapeType="1"/>
              </p:cNvSpPr>
              <p:nvPr/>
            </p:nvSpPr>
            <p:spPr bwMode="auto">
              <a:xfrm>
                <a:off x="2580"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1" name="Line 3554"/>
              <p:cNvSpPr>
                <a:spLocks noChangeShapeType="1"/>
              </p:cNvSpPr>
              <p:nvPr/>
            </p:nvSpPr>
            <p:spPr bwMode="auto">
              <a:xfrm>
                <a:off x="2574" y="17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2" name="Line 3555"/>
              <p:cNvSpPr>
                <a:spLocks noChangeShapeType="1"/>
              </p:cNvSpPr>
              <p:nvPr/>
            </p:nvSpPr>
            <p:spPr bwMode="auto">
              <a:xfrm>
                <a:off x="2044"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3" name="Line 3556"/>
              <p:cNvSpPr>
                <a:spLocks noChangeShapeType="1"/>
              </p:cNvSpPr>
              <p:nvPr/>
            </p:nvSpPr>
            <p:spPr bwMode="auto">
              <a:xfrm>
                <a:off x="2038" y="30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4" name="Line 3557"/>
              <p:cNvSpPr>
                <a:spLocks noChangeShapeType="1"/>
              </p:cNvSpPr>
              <p:nvPr/>
            </p:nvSpPr>
            <p:spPr bwMode="auto">
              <a:xfrm>
                <a:off x="2733"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5" name="Line 3558"/>
              <p:cNvSpPr>
                <a:spLocks noChangeShapeType="1"/>
              </p:cNvSpPr>
              <p:nvPr/>
            </p:nvSpPr>
            <p:spPr bwMode="auto">
              <a:xfrm>
                <a:off x="2727"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6" name="Line 3559"/>
              <p:cNvSpPr>
                <a:spLocks noChangeShapeType="1"/>
              </p:cNvSpPr>
              <p:nvPr/>
            </p:nvSpPr>
            <p:spPr bwMode="auto">
              <a:xfrm>
                <a:off x="2255"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7" name="Line 3560"/>
              <p:cNvSpPr>
                <a:spLocks noChangeShapeType="1"/>
              </p:cNvSpPr>
              <p:nvPr/>
            </p:nvSpPr>
            <p:spPr bwMode="auto">
              <a:xfrm>
                <a:off x="2248"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8" name="Line 3561"/>
              <p:cNvSpPr>
                <a:spLocks noChangeShapeType="1"/>
              </p:cNvSpPr>
              <p:nvPr/>
            </p:nvSpPr>
            <p:spPr bwMode="auto">
              <a:xfrm>
                <a:off x="2625"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59" name="Line 3562"/>
              <p:cNvSpPr>
                <a:spLocks noChangeShapeType="1"/>
              </p:cNvSpPr>
              <p:nvPr/>
            </p:nvSpPr>
            <p:spPr bwMode="auto">
              <a:xfrm>
                <a:off x="2618"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0" name="Line 3563"/>
              <p:cNvSpPr>
                <a:spLocks noChangeShapeType="1"/>
              </p:cNvSpPr>
              <p:nvPr/>
            </p:nvSpPr>
            <p:spPr bwMode="auto">
              <a:xfrm>
                <a:off x="2791"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1" name="Line 3564"/>
              <p:cNvSpPr>
                <a:spLocks noChangeShapeType="1"/>
              </p:cNvSpPr>
              <p:nvPr/>
            </p:nvSpPr>
            <p:spPr bwMode="auto">
              <a:xfrm>
                <a:off x="2784"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2" name="Line 3565"/>
              <p:cNvSpPr>
                <a:spLocks noChangeShapeType="1"/>
              </p:cNvSpPr>
              <p:nvPr/>
            </p:nvSpPr>
            <p:spPr bwMode="auto">
              <a:xfrm>
                <a:off x="277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3" name="Line 3566"/>
              <p:cNvSpPr>
                <a:spLocks noChangeShapeType="1"/>
              </p:cNvSpPr>
              <p:nvPr/>
            </p:nvSpPr>
            <p:spPr bwMode="auto">
              <a:xfrm>
                <a:off x="2765"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4" name="Line 3567"/>
              <p:cNvSpPr>
                <a:spLocks noChangeShapeType="1"/>
              </p:cNvSpPr>
              <p:nvPr/>
            </p:nvSpPr>
            <p:spPr bwMode="auto">
              <a:xfrm>
                <a:off x="266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5" name="Line 3568"/>
              <p:cNvSpPr>
                <a:spLocks noChangeShapeType="1"/>
              </p:cNvSpPr>
              <p:nvPr/>
            </p:nvSpPr>
            <p:spPr bwMode="auto">
              <a:xfrm>
                <a:off x="2657"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6" name="Line 3569"/>
              <p:cNvSpPr>
                <a:spLocks noChangeShapeType="1"/>
              </p:cNvSpPr>
              <p:nvPr/>
            </p:nvSpPr>
            <p:spPr bwMode="auto">
              <a:xfrm>
                <a:off x="2567"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7" name="Line 3570"/>
              <p:cNvSpPr>
                <a:spLocks noChangeShapeType="1"/>
              </p:cNvSpPr>
              <p:nvPr/>
            </p:nvSpPr>
            <p:spPr bwMode="auto">
              <a:xfrm>
                <a:off x="2561"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8" name="Line 3571"/>
              <p:cNvSpPr>
                <a:spLocks noChangeShapeType="1"/>
              </p:cNvSpPr>
              <p:nvPr/>
            </p:nvSpPr>
            <p:spPr bwMode="auto">
              <a:xfrm>
                <a:off x="2389"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69" name="Line 3572"/>
              <p:cNvSpPr>
                <a:spLocks noChangeShapeType="1"/>
              </p:cNvSpPr>
              <p:nvPr/>
            </p:nvSpPr>
            <p:spPr bwMode="auto">
              <a:xfrm>
                <a:off x="2382"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0" name="Line 3573"/>
              <p:cNvSpPr>
                <a:spLocks noChangeShapeType="1"/>
              </p:cNvSpPr>
              <p:nvPr/>
            </p:nvSpPr>
            <p:spPr bwMode="auto">
              <a:xfrm>
                <a:off x="1801"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1" name="Line 3574"/>
              <p:cNvSpPr>
                <a:spLocks noChangeShapeType="1"/>
              </p:cNvSpPr>
              <p:nvPr/>
            </p:nvSpPr>
            <p:spPr bwMode="auto">
              <a:xfrm>
                <a:off x="1795"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2" name="Line 3575"/>
              <p:cNvSpPr>
                <a:spLocks noChangeShapeType="1"/>
              </p:cNvSpPr>
              <p:nvPr/>
            </p:nvSpPr>
            <p:spPr bwMode="auto">
              <a:xfrm>
                <a:off x="3429"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3" name="Line 3576"/>
              <p:cNvSpPr>
                <a:spLocks noChangeShapeType="1"/>
              </p:cNvSpPr>
              <p:nvPr/>
            </p:nvSpPr>
            <p:spPr bwMode="auto">
              <a:xfrm>
                <a:off x="3422"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4" name="Line 3577"/>
              <p:cNvSpPr>
                <a:spLocks noChangeShapeType="1"/>
              </p:cNvSpPr>
              <p:nvPr/>
            </p:nvSpPr>
            <p:spPr bwMode="auto">
              <a:xfrm>
                <a:off x="2567"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5" name="Line 3578"/>
              <p:cNvSpPr>
                <a:spLocks noChangeShapeType="1"/>
              </p:cNvSpPr>
              <p:nvPr/>
            </p:nvSpPr>
            <p:spPr bwMode="auto">
              <a:xfrm>
                <a:off x="2561"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6" name="Line 3579"/>
              <p:cNvSpPr>
                <a:spLocks noChangeShapeType="1"/>
              </p:cNvSpPr>
              <p:nvPr/>
            </p:nvSpPr>
            <p:spPr bwMode="auto">
              <a:xfrm>
                <a:off x="221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7" name="Line 3580"/>
              <p:cNvSpPr>
                <a:spLocks noChangeShapeType="1"/>
              </p:cNvSpPr>
              <p:nvPr/>
            </p:nvSpPr>
            <p:spPr bwMode="auto">
              <a:xfrm>
                <a:off x="2204"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8" name="Line 3581"/>
              <p:cNvSpPr>
                <a:spLocks noChangeShapeType="1"/>
              </p:cNvSpPr>
              <p:nvPr/>
            </p:nvSpPr>
            <p:spPr bwMode="auto">
              <a:xfrm>
                <a:off x="2357"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79" name="Line 3582"/>
              <p:cNvSpPr>
                <a:spLocks noChangeShapeType="1"/>
              </p:cNvSpPr>
              <p:nvPr/>
            </p:nvSpPr>
            <p:spPr bwMode="auto">
              <a:xfrm>
                <a:off x="2350"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0" name="Line 3583"/>
              <p:cNvSpPr>
                <a:spLocks noChangeShapeType="1"/>
              </p:cNvSpPr>
              <p:nvPr/>
            </p:nvSpPr>
            <p:spPr bwMode="auto">
              <a:xfrm>
                <a:off x="2542"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1" name="Line 3584"/>
              <p:cNvSpPr>
                <a:spLocks noChangeShapeType="1"/>
              </p:cNvSpPr>
              <p:nvPr/>
            </p:nvSpPr>
            <p:spPr bwMode="auto">
              <a:xfrm>
                <a:off x="2535"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2" name="Line 3585"/>
              <p:cNvSpPr>
                <a:spLocks noChangeShapeType="1"/>
              </p:cNvSpPr>
              <p:nvPr/>
            </p:nvSpPr>
            <p:spPr bwMode="auto">
              <a:xfrm>
                <a:off x="2708"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3" name="Line 3586"/>
              <p:cNvSpPr>
                <a:spLocks noChangeShapeType="1"/>
              </p:cNvSpPr>
              <p:nvPr/>
            </p:nvSpPr>
            <p:spPr bwMode="auto">
              <a:xfrm>
                <a:off x="2701"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4" name="Line 3587"/>
              <p:cNvSpPr>
                <a:spLocks noChangeShapeType="1"/>
              </p:cNvSpPr>
              <p:nvPr/>
            </p:nvSpPr>
            <p:spPr bwMode="auto">
              <a:xfrm>
                <a:off x="493"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5" name="Line 3588"/>
              <p:cNvSpPr>
                <a:spLocks noChangeShapeType="1"/>
              </p:cNvSpPr>
              <p:nvPr/>
            </p:nvSpPr>
            <p:spPr bwMode="auto">
              <a:xfrm>
                <a:off x="487"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6" name="Line 3589"/>
              <p:cNvSpPr>
                <a:spLocks noChangeShapeType="1"/>
              </p:cNvSpPr>
              <p:nvPr/>
            </p:nvSpPr>
            <p:spPr bwMode="auto">
              <a:xfrm>
                <a:off x="2580"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7" name="Line 3590"/>
              <p:cNvSpPr>
                <a:spLocks noChangeShapeType="1"/>
              </p:cNvSpPr>
              <p:nvPr/>
            </p:nvSpPr>
            <p:spPr bwMode="auto">
              <a:xfrm>
                <a:off x="2574"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8" name="Line 3591"/>
              <p:cNvSpPr>
                <a:spLocks noChangeShapeType="1"/>
              </p:cNvSpPr>
              <p:nvPr/>
            </p:nvSpPr>
            <p:spPr bwMode="auto">
              <a:xfrm>
                <a:off x="2669"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89" name="Line 3592"/>
              <p:cNvSpPr>
                <a:spLocks noChangeShapeType="1"/>
              </p:cNvSpPr>
              <p:nvPr/>
            </p:nvSpPr>
            <p:spPr bwMode="auto">
              <a:xfrm>
                <a:off x="2663"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0" name="Line 3593"/>
              <p:cNvSpPr>
                <a:spLocks noChangeShapeType="1"/>
              </p:cNvSpPr>
              <p:nvPr/>
            </p:nvSpPr>
            <p:spPr bwMode="auto">
              <a:xfrm>
                <a:off x="2357"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1" name="Line 3594"/>
              <p:cNvSpPr>
                <a:spLocks noChangeShapeType="1"/>
              </p:cNvSpPr>
              <p:nvPr/>
            </p:nvSpPr>
            <p:spPr bwMode="auto">
              <a:xfrm>
                <a:off x="2350"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2" name="Line 3595"/>
              <p:cNvSpPr>
                <a:spLocks noChangeShapeType="1"/>
              </p:cNvSpPr>
              <p:nvPr/>
            </p:nvSpPr>
            <p:spPr bwMode="auto">
              <a:xfrm>
                <a:off x="1616"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3" name="Line 3596"/>
              <p:cNvSpPr>
                <a:spLocks noChangeShapeType="1"/>
              </p:cNvSpPr>
              <p:nvPr/>
            </p:nvSpPr>
            <p:spPr bwMode="auto">
              <a:xfrm>
                <a:off x="1610"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4" name="Line 3597"/>
              <p:cNvSpPr>
                <a:spLocks noChangeShapeType="1"/>
              </p:cNvSpPr>
              <p:nvPr/>
            </p:nvSpPr>
            <p:spPr bwMode="auto">
              <a:xfrm>
                <a:off x="3020"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5" name="Line 3598"/>
              <p:cNvSpPr>
                <a:spLocks noChangeShapeType="1"/>
              </p:cNvSpPr>
              <p:nvPr/>
            </p:nvSpPr>
            <p:spPr bwMode="auto">
              <a:xfrm>
                <a:off x="3014" y="150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6" name="Line 3599"/>
              <p:cNvSpPr>
                <a:spLocks noChangeShapeType="1"/>
              </p:cNvSpPr>
              <p:nvPr/>
            </p:nvSpPr>
            <p:spPr bwMode="auto">
              <a:xfrm>
                <a:off x="2580"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7" name="Line 3600"/>
              <p:cNvSpPr>
                <a:spLocks noChangeShapeType="1"/>
              </p:cNvSpPr>
              <p:nvPr/>
            </p:nvSpPr>
            <p:spPr bwMode="auto">
              <a:xfrm>
                <a:off x="2574"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8" name="Line 3601"/>
              <p:cNvSpPr>
                <a:spLocks noChangeShapeType="1"/>
              </p:cNvSpPr>
              <p:nvPr/>
            </p:nvSpPr>
            <p:spPr bwMode="auto">
              <a:xfrm>
                <a:off x="2816" y="12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999" name="Line 3602"/>
              <p:cNvSpPr>
                <a:spLocks noChangeShapeType="1"/>
              </p:cNvSpPr>
              <p:nvPr/>
            </p:nvSpPr>
            <p:spPr bwMode="auto">
              <a:xfrm>
                <a:off x="2810" y="122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0" name="Line 3603"/>
              <p:cNvSpPr>
                <a:spLocks noChangeShapeType="1"/>
              </p:cNvSpPr>
              <p:nvPr/>
            </p:nvSpPr>
            <p:spPr bwMode="auto">
              <a:xfrm>
                <a:off x="1942"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1" name="Line 3604"/>
              <p:cNvSpPr>
                <a:spLocks noChangeShapeType="1"/>
              </p:cNvSpPr>
              <p:nvPr/>
            </p:nvSpPr>
            <p:spPr bwMode="auto">
              <a:xfrm>
                <a:off x="1935"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2" name="Line 3605"/>
              <p:cNvSpPr>
                <a:spLocks noChangeShapeType="1"/>
              </p:cNvSpPr>
              <p:nvPr/>
            </p:nvSpPr>
            <p:spPr bwMode="auto">
              <a:xfrm>
                <a:off x="2574"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3" name="Line 3606"/>
              <p:cNvSpPr>
                <a:spLocks noChangeShapeType="1"/>
              </p:cNvSpPr>
              <p:nvPr/>
            </p:nvSpPr>
            <p:spPr bwMode="auto">
              <a:xfrm>
                <a:off x="2567"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4" name="Line 3607"/>
              <p:cNvSpPr>
                <a:spLocks noChangeShapeType="1"/>
              </p:cNvSpPr>
              <p:nvPr/>
            </p:nvSpPr>
            <p:spPr bwMode="auto">
              <a:xfrm>
                <a:off x="3103"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5" name="Line 3608"/>
              <p:cNvSpPr>
                <a:spLocks noChangeShapeType="1"/>
              </p:cNvSpPr>
              <p:nvPr/>
            </p:nvSpPr>
            <p:spPr bwMode="auto">
              <a:xfrm>
                <a:off x="3097"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6" name="Line 3609"/>
              <p:cNvSpPr>
                <a:spLocks noChangeShapeType="1"/>
              </p:cNvSpPr>
              <p:nvPr/>
            </p:nvSpPr>
            <p:spPr bwMode="auto">
              <a:xfrm>
                <a:off x="1508"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7" name="Line 3610"/>
              <p:cNvSpPr>
                <a:spLocks noChangeShapeType="1"/>
              </p:cNvSpPr>
              <p:nvPr/>
            </p:nvSpPr>
            <p:spPr bwMode="auto">
              <a:xfrm>
                <a:off x="1502"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8" name="Line 3611"/>
              <p:cNvSpPr>
                <a:spLocks noChangeShapeType="1"/>
              </p:cNvSpPr>
              <p:nvPr/>
            </p:nvSpPr>
            <p:spPr bwMode="auto">
              <a:xfrm>
                <a:off x="2184"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09" name="Line 3612"/>
              <p:cNvSpPr>
                <a:spLocks noChangeShapeType="1"/>
              </p:cNvSpPr>
              <p:nvPr/>
            </p:nvSpPr>
            <p:spPr bwMode="auto">
              <a:xfrm>
                <a:off x="2178"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0" name="Line 3613"/>
              <p:cNvSpPr>
                <a:spLocks noChangeShapeType="1"/>
              </p:cNvSpPr>
              <p:nvPr/>
            </p:nvSpPr>
            <p:spPr bwMode="auto">
              <a:xfrm>
                <a:off x="1884"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1" name="Line 3614"/>
              <p:cNvSpPr>
                <a:spLocks noChangeShapeType="1"/>
              </p:cNvSpPr>
              <p:nvPr/>
            </p:nvSpPr>
            <p:spPr bwMode="auto">
              <a:xfrm>
                <a:off x="1878"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2" name="Line 3615"/>
              <p:cNvSpPr>
                <a:spLocks noChangeShapeType="1"/>
              </p:cNvSpPr>
              <p:nvPr/>
            </p:nvSpPr>
            <p:spPr bwMode="auto">
              <a:xfrm>
                <a:off x="1699"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3" name="Line 3616"/>
              <p:cNvSpPr>
                <a:spLocks noChangeShapeType="1"/>
              </p:cNvSpPr>
              <p:nvPr/>
            </p:nvSpPr>
            <p:spPr bwMode="auto">
              <a:xfrm>
                <a:off x="1693"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4" name="Line 3617"/>
              <p:cNvSpPr>
                <a:spLocks noChangeShapeType="1"/>
              </p:cNvSpPr>
              <p:nvPr/>
            </p:nvSpPr>
            <p:spPr bwMode="auto">
              <a:xfrm>
                <a:off x="2625"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5" name="Line 3618"/>
              <p:cNvSpPr>
                <a:spLocks noChangeShapeType="1"/>
              </p:cNvSpPr>
              <p:nvPr/>
            </p:nvSpPr>
            <p:spPr bwMode="auto">
              <a:xfrm>
                <a:off x="2618"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6" name="Line 3619"/>
              <p:cNvSpPr>
                <a:spLocks noChangeShapeType="1"/>
              </p:cNvSpPr>
              <p:nvPr/>
            </p:nvSpPr>
            <p:spPr bwMode="auto">
              <a:xfrm>
                <a:off x="3020"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7" name="Line 3620"/>
              <p:cNvSpPr>
                <a:spLocks noChangeShapeType="1"/>
              </p:cNvSpPr>
              <p:nvPr/>
            </p:nvSpPr>
            <p:spPr bwMode="auto">
              <a:xfrm>
                <a:off x="3014"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8" name="Line 3621"/>
              <p:cNvSpPr>
                <a:spLocks noChangeShapeType="1"/>
              </p:cNvSpPr>
              <p:nvPr/>
            </p:nvSpPr>
            <p:spPr bwMode="auto">
              <a:xfrm>
                <a:off x="2886"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8019" name="Line 3622"/>
              <p:cNvSpPr>
                <a:spLocks noChangeShapeType="1"/>
              </p:cNvSpPr>
              <p:nvPr/>
            </p:nvSpPr>
            <p:spPr bwMode="auto">
              <a:xfrm>
                <a:off x="2880" y="2037"/>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0" name="Group 3623"/>
            <p:cNvGrpSpPr>
              <a:grpSpLocks/>
            </p:cNvGrpSpPr>
            <p:nvPr/>
          </p:nvGrpSpPr>
          <p:grpSpPr bwMode="auto">
            <a:xfrm>
              <a:off x="2858920" y="840869"/>
              <a:ext cx="3000031" cy="4454270"/>
              <a:chOff x="1712" y="653"/>
              <a:chExt cx="2042" cy="2986"/>
            </a:xfrm>
          </p:grpSpPr>
          <p:sp>
            <p:nvSpPr>
              <p:cNvPr id="227620" name="Line 3624"/>
              <p:cNvSpPr>
                <a:spLocks noChangeShapeType="1"/>
              </p:cNvSpPr>
              <p:nvPr/>
            </p:nvSpPr>
            <p:spPr bwMode="auto">
              <a:xfrm>
                <a:off x="2318"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21" name="Line 3625"/>
              <p:cNvSpPr>
                <a:spLocks noChangeShapeType="1"/>
              </p:cNvSpPr>
              <p:nvPr/>
            </p:nvSpPr>
            <p:spPr bwMode="auto">
              <a:xfrm>
                <a:off x="2312"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22" name="Line 3626"/>
              <p:cNvSpPr>
                <a:spLocks noChangeShapeType="1"/>
              </p:cNvSpPr>
              <p:nvPr/>
            </p:nvSpPr>
            <p:spPr bwMode="auto">
              <a:xfrm>
                <a:off x="2574"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23" name="Line 3627"/>
              <p:cNvSpPr>
                <a:spLocks noChangeShapeType="1"/>
              </p:cNvSpPr>
              <p:nvPr/>
            </p:nvSpPr>
            <p:spPr bwMode="auto">
              <a:xfrm>
                <a:off x="2567"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24" name="Line 3628"/>
              <p:cNvSpPr>
                <a:spLocks noChangeShapeType="1"/>
              </p:cNvSpPr>
              <p:nvPr/>
            </p:nvSpPr>
            <p:spPr bwMode="auto">
              <a:xfrm>
                <a:off x="2223"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25" name="Line 3629"/>
              <p:cNvSpPr>
                <a:spLocks noChangeShapeType="1"/>
              </p:cNvSpPr>
              <p:nvPr/>
            </p:nvSpPr>
            <p:spPr bwMode="auto">
              <a:xfrm>
                <a:off x="2216"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26" name="Line 3630"/>
              <p:cNvSpPr>
                <a:spLocks noChangeShapeType="1"/>
              </p:cNvSpPr>
              <p:nvPr/>
            </p:nvSpPr>
            <p:spPr bwMode="auto">
              <a:xfrm>
                <a:off x="3167"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27" name="Line 3631"/>
              <p:cNvSpPr>
                <a:spLocks noChangeShapeType="1"/>
              </p:cNvSpPr>
              <p:nvPr/>
            </p:nvSpPr>
            <p:spPr bwMode="auto">
              <a:xfrm>
                <a:off x="3161"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28" name="Line 3632"/>
              <p:cNvSpPr>
                <a:spLocks noChangeShapeType="1"/>
              </p:cNvSpPr>
              <p:nvPr/>
            </p:nvSpPr>
            <p:spPr bwMode="auto">
              <a:xfrm>
                <a:off x="2618"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29" name="Line 3633"/>
              <p:cNvSpPr>
                <a:spLocks noChangeShapeType="1"/>
              </p:cNvSpPr>
              <p:nvPr/>
            </p:nvSpPr>
            <p:spPr bwMode="auto">
              <a:xfrm>
                <a:off x="2612"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0" name="Line 3634"/>
              <p:cNvSpPr>
                <a:spLocks noChangeShapeType="1"/>
              </p:cNvSpPr>
              <p:nvPr/>
            </p:nvSpPr>
            <p:spPr bwMode="auto">
              <a:xfrm>
                <a:off x="251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1" name="Line 3635"/>
              <p:cNvSpPr>
                <a:spLocks noChangeShapeType="1"/>
              </p:cNvSpPr>
              <p:nvPr/>
            </p:nvSpPr>
            <p:spPr bwMode="auto">
              <a:xfrm>
                <a:off x="251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2" name="Line 3636"/>
              <p:cNvSpPr>
                <a:spLocks noChangeShapeType="1"/>
              </p:cNvSpPr>
              <p:nvPr/>
            </p:nvSpPr>
            <p:spPr bwMode="auto">
              <a:xfrm>
                <a:off x="3116"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3" name="Line 3637"/>
              <p:cNvSpPr>
                <a:spLocks noChangeShapeType="1"/>
              </p:cNvSpPr>
              <p:nvPr/>
            </p:nvSpPr>
            <p:spPr bwMode="auto">
              <a:xfrm>
                <a:off x="3110"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4" name="Line 3638"/>
              <p:cNvSpPr>
                <a:spLocks noChangeShapeType="1"/>
              </p:cNvSpPr>
              <p:nvPr/>
            </p:nvSpPr>
            <p:spPr bwMode="auto">
              <a:xfrm>
                <a:off x="3071"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5" name="Line 3639"/>
              <p:cNvSpPr>
                <a:spLocks noChangeShapeType="1"/>
              </p:cNvSpPr>
              <p:nvPr/>
            </p:nvSpPr>
            <p:spPr bwMode="auto">
              <a:xfrm>
                <a:off x="3065"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6" name="Line 3640"/>
              <p:cNvSpPr>
                <a:spLocks noChangeShapeType="1"/>
              </p:cNvSpPr>
              <p:nvPr/>
            </p:nvSpPr>
            <p:spPr bwMode="auto">
              <a:xfrm>
                <a:off x="221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7" name="Line 3641"/>
              <p:cNvSpPr>
                <a:spLocks noChangeShapeType="1"/>
              </p:cNvSpPr>
              <p:nvPr/>
            </p:nvSpPr>
            <p:spPr bwMode="auto">
              <a:xfrm>
                <a:off x="2204"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8" name="Line 3642"/>
              <p:cNvSpPr>
                <a:spLocks noChangeShapeType="1"/>
              </p:cNvSpPr>
              <p:nvPr/>
            </p:nvSpPr>
            <p:spPr bwMode="auto">
              <a:xfrm>
                <a:off x="2484"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39" name="Line 3643"/>
              <p:cNvSpPr>
                <a:spLocks noChangeShapeType="1"/>
              </p:cNvSpPr>
              <p:nvPr/>
            </p:nvSpPr>
            <p:spPr bwMode="auto">
              <a:xfrm>
                <a:off x="2478"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0" name="Line 3644"/>
              <p:cNvSpPr>
                <a:spLocks noChangeShapeType="1"/>
              </p:cNvSpPr>
              <p:nvPr/>
            </p:nvSpPr>
            <p:spPr bwMode="auto">
              <a:xfrm>
                <a:off x="1967"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1" name="Line 3645"/>
              <p:cNvSpPr>
                <a:spLocks noChangeShapeType="1"/>
              </p:cNvSpPr>
              <p:nvPr/>
            </p:nvSpPr>
            <p:spPr bwMode="auto">
              <a:xfrm>
                <a:off x="1961"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2" name="Line 3646"/>
              <p:cNvSpPr>
                <a:spLocks noChangeShapeType="1"/>
              </p:cNvSpPr>
              <p:nvPr/>
            </p:nvSpPr>
            <p:spPr bwMode="auto">
              <a:xfrm>
                <a:off x="3231"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3" name="Line 3647"/>
              <p:cNvSpPr>
                <a:spLocks noChangeShapeType="1"/>
              </p:cNvSpPr>
              <p:nvPr/>
            </p:nvSpPr>
            <p:spPr bwMode="auto">
              <a:xfrm>
                <a:off x="3225"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4" name="Line 3648"/>
              <p:cNvSpPr>
                <a:spLocks noChangeShapeType="1"/>
              </p:cNvSpPr>
              <p:nvPr/>
            </p:nvSpPr>
            <p:spPr bwMode="auto">
              <a:xfrm>
                <a:off x="1980" y="36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5" name="Line 3649"/>
              <p:cNvSpPr>
                <a:spLocks noChangeShapeType="1"/>
              </p:cNvSpPr>
              <p:nvPr/>
            </p:nvSpPr>
            <p:spPr bwMode="auto">
              <a:xfrm>
                <a:off x="1974" y="36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6" name="Line 3650"/>
              <p:cNvSpPr>
                <a:spLocks noChangeShapeType="1"/>
              </p:cNvSpPr>
              <p:nvPr/>
            </p:nvSpPr>
            <p:spPr bwMode="auto">
              <a:xfrm>
                <a:off x="2401"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7" name="Line 3651"/>
              <p:cNvSpPr>
                <a:spLocks noChangeShapeType="1"/>
              </p:cNvSpPr>
              <p:nvPr/>
            </p:nvSpPr>
            <p:spPr bwMode="auto">
              <a:xfrm>
                <a:off x="2395"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8" name="Line 3652"/>
              <p:cNvSpPr>
                <a:spLocks noChangeShapeType="1"/>
              </p:cNvSpPr>
              <p:nvPr/>
            </p:nvSpPr>
            <p:spPr bwMode="auto">
              <a:xfrm>
                <a:off x="2854"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49" name="Line 3653"/>
              <p:cNvSpPr>
                <a:spLocks noChangeShapeType="1"/>
              </p:cNvSpPr>
              <p:nvPr/>
            </p:nvSpPr>
            <p:spPr bwMode="auto">
              <a:xfrm>
                <a:off x="2848"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0" name="Line 3654"/>
              <p:cNvSpPr>
                <a:spLocks noChangeShapeType="1"/>
              </p:cNvSpPr>
              <p:nvPr/>
            </p:nvSpPr>
            <p:spPr bwMode="auto">
              <a:xfrm>
                <a:off x="2018"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1" name="Line 3655"/>
              <p:cNvSpPr>
                <a:spLocks noChangeShapeType="1"/>
              </p:cNvSpPr>
              <p:nvPr/>
            </p:nvSpPr>
            <p:spPr bwMode="auto">
              <a:xfrm>
                <a:off x="2012"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2" name="Line 3656"/>
              <p:cNvSpPr>
                <a:spLocks noChangeShapeType="1"/>
              </p:cNvSpPr>
              <p:nvPr/>
            </p:nvSpPr>
            <p:spPr bwMode="auto">
              <a:xfrm>
                <a:off x="3103"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3" name="Line 3657"/>
              <p:cNvSpPr>
                <a:spLocks noChangeShapeType="1"/>
              </p:cNvSpPr>
              <p:nvPr/>
            </p:nvSpPr>
            <p:spPr bwMode="auto">
              <a:xfrm>
                <a:off x="3097"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4" name="Line 3658"/>
              <p:cNvSpPr>
                <a:spLocks noChangeShapeType="1"/>
              </p:cNvSpPr>
              <p:nvPr/>
            </p:nvSpPr>
            <p:spPr bwMode="auto">
              <a:xfrm>
                <a:off x="3231"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5" name="Line 3659"/>
              <p:cNvSpPr>
                <a:spLocks noChangeShapeType="1"/>
              </p:cNvSpPr>
              <p:nvPr/>
            </p:nvSpPr>
            <p:spPr bwMode="auto">
              <a:xfrm>
                <a:off x="3225"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6" name="Line 3660"/>
              <p:cNvSpPr>
                <a:spLocks noChangeShapeType="1"/>
              </p:cNvSpPr>
              <p:nvPr/>
            </p:nvSpPr>
            <p:spPr bwMode="auto">
              <a:xfrm>
                <a:off x="3537"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7" name="Line 3661"/>
              <p:cNvSpPr>
                <a:spLocks noChangeShapeType="1"/>
              </p:cNvSpPr>
              <p:nvPr/>
            </p:nvSpPr>
            <p:spPr bwMode="auto">
              <a:xfrm>
                <a:off x="3531"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8" name="Line 3662"/>
              <p:cNvSpPr>
                <a:spLocks noChangeShapeType="1"/>
              </p:cNvSpPr>
              <p:nvPr/>
            </p:nvSpPr>
            <p:spPr bwMode="auto">
              <a:xfrm>
                <a:off x="2944"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59" name="Line 3663"/>
              <p:cNvSpPr>
                <a:spLocks noChangeShapeType="1"/>
              </p:cNvSpPr>
              <p:nvPr/>
            </p:nvSpPr>
            <p:spPr bwMode="auto">
              <a:xfrm>
                <a:off x="2937"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0" name="Line 3664"/>
              <p:cNvSpPr>
                <a:spLocks noChangeShapeType="1"/>
              </p:cNvSpPr>
              <p:nvPr/>
            </p:nvSpPr>
            <p:spPr bwMode="auto">
              <a:xfrm>
                <a:off x="2395"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1" name="Line 3665"/>
              <p:cNvSpPr>
                <a:spLocks noChangeShapeType="1"/>
              </p:cNvSpPr>
              <p:nvPr/>
            </p:nvSpPr>
            <p:spPr bwMode="auto">
              <a:xfrm>
                <a:off x="2389"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2" name="Line 3666"/>
              <p:cNvSpPr>
                <a:spLocks noChangeShapeType="1"/>
              </p:cNvSpPr>
              <p:nvPr/>
            </p:nvSpPr>
            <p:spPr bwMode="auto">
              <a:xfrm>
                <a:off x="274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3" name="Line 3667"/>
              <p:cNvSpPr>
                <a:spLocks noChangeShapeType="1"/>
              </p:cNvSpPr>
              <p:nvPr/>
            </p:nvSpPr>
            <p:spPr bwMode="auto">
              <a:xfrm>
                <a:off x="2740"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4" name="Line 3668"/>
              <p:cNvSpPr>
                <a:spLocks noChangeShapeType="1"/>
              </p:cNvSpPr>
              <p:nvPr/>
            </p:nvSpPr>
            <p:spPr bwMode="auto">
              <a:xfrm>
                <a:off x="2657"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5" name="Line 3669"/>
              <p:cNvSpPr>
                <a:spLocks noChangeShapeType="1"/>
              </p:cNvSpPr>
              <p:nvPr/>
            </p:nvSpPr>
            <p:spPr bwMode="auto">
              <a:xfrm>
                <a:off x="2650"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6" name="Line 3670"/>
              <p:cNvSpPr>
                <a:spLocks noChangeShapeType="1"/>
              </p:cNvSpPr>
              <p:nvPr/>
            </p:nvSpPr>
            <p:spPr bwMode="auto">
              <a:xfrm>
                <a:off x="2593"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7" name="Line 3671"/>
              <p:cNvSpPr>
                <a:spLocks noChangeShapeType="1"/>
              </p:cNvSpPr>
              <p:nvPr/>
            </p:nvSpPr>
            <p:spPr bwMode="auto">
              <a:xfrm>
                <a:off x="2586"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8" name="Line 3672"/>
              <p:cNvSpPr>
                <a:spLocks noChangeShapeType="1"/>
              </p:cNvSpPr>
              <p:nvPr/>
            </p:nvSpPr>
            <p:spPr bwMode="auto">
              <a:xfrm>
                <a:off x="2969"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69" name="Line 3673"/>
              <p:cNvSpPr>
                <a:spLocks noChangeShapeType="1"/>
              </p:cNvSpPr>
              <p:nvPr/>
            </p:nvSpPr>
            <p:spPr bwMode="auto">
              <a:xfrm>
                <a:off x="2963"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0" name="Line 3674"/>
              <p:cNvSpPr>
                <a:spLocks noChangeShapeType="1"/>
              </p:cNvSpPr>
              <p:nvPr/>
            </p:nvSpPr>
            <p:spPr bwMode="auto">
              <a:xfrm>
                <a:off x="2229"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1" name="Line 3675"/>
              <p:cNvSpPr>
                <a:spLocks noChangeShapeType="1"/>
              </p:cNvSpPr>
              <p:nvPr/>
            </p:nvSpPr>
            <p:spPr bwMode="auto">
              <a:xfrm>
                <a:off x="2223" y="78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2" name="Line 3676"/>
              <p:cNvSpPr>
                <a:spLocks noChangeShapeType="1"/>
              </p:cNvSpPr>
              <p:nvPr/>
            </p:nvSpPr>
            <p:spPr bwMode="auto">
              <a:xfrm>
                <a:off x="251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3" name="Line 3677"/>
              <p:cNvSpPr>
                <a:spLocks noChangeShapeType="1"/>
              </p:cNvSpPr>
              <p:nvPr/>
            </p:nvSpPr>
            <p:spPr bwMode="auto">
              <a:xfrm>
                <a:off x="251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4" name="Line 3678"/>
              <p:cNvSpPr>
                <a:spLocks noChangeShapeType="1"/>
              </p:cNvSpPr>
              <p:nvPr/>
            </p:nvSpPr>
            <p:spPr bwMode="auto">
              <a:xfrm>
                <a:off x="1731"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5" name="Line 3679"/>
              <p:cNvSpPr>
                <a:spLocks noChangeShapeType="1"/>
              </p:cNvSpPr>
              <p:nvPr/>
            </p:nvSpPr>
            <p:spPr bwMode="auto">
              <a:xfrm>
                <a:off x="1725"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6" name="Line 3680"/>
              <p:cNvSpPr>
                <a:spLocks noChangeShapeType="1"/>
              </p:cNvSpPr>
              <p:nvPr/>
            </p:nvSpPr>
            <p:spPr bwMode="auto">
              <a:xfrm>
                <a:off x="2255"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7" name="Line 3681"/>
              <p:cNvSpPr>
                <a:spLocks noChangeShapeType="1"/>
              </p:cNvSpPr>
              <p:nvPr/>
            </p:nvSpPr>
            <p:spPr bwMode="auto">
              <a:xfrm>
                <a:off x="2248"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8" name="Line 3682"/>
              <p:cNvSpPr>
                <a:spLocks noChangeShapeType="1"/>
              </p:cNvSpPr>
              <p:nvPr/>
            </p:nvSpPr>
            <p:spPr bwMode="auto">
              <a:xfrm>
                <a:off x="2389"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79" name="Line 3683"/>
              <p:cNvSpPr>
                <a:spLocks noChangeShapeType="1"/>
              </p:cNvSpPr>
              <p:nvPr/>
            </p:nvSpPr>
            <p:spPr bwMode="auto">
              <a:xfrm>
                <a:off x="2382"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0" name="Line 3684"/>
              <p:cNvSpPr>
                <a:spLocks noChangeShapeType="1"/>
              </p:cNvSpPr>
              <p:nvPr/>
            </p:nvSpPr>
            <p:spPr bwMode="auto">
              <a:xfrm>
                <a:off x="2580"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1" name="Line 3685"/>
              <p:cNvSpPr>
                <a:spLocks noChangeShapeType="1"/>
              </p:cNvSpPr>
              <p:nvPr/>
            </p:nvSpPr>
            <p:spPr bwMode="auto">
              <a:xfrm>
                <a:off x="2574"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2" name="Line 3686"/>
              <p:cNvSpPr>
                <a:spLocks noChangeShapeType="1"/>
              </p:cNvSpPr>
              <p:nvPr/>
            </p:nvSpPr>
            <p:spPr bwMode="auto">
              <a:xfrm>
                <a:off x="2912"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3" name="Line 3687"/>
              <p:cNvSpPr>
                <a:spLocks noChangeShapeType="1"/>
              </p:cNvSpPr>
              <p:nvPr/>
            </p:nvSpPr>
            <p:spPr bwMode="auto">
              <a:xfrm>
                <a:off x="2906"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4" name="Line 3688"/>
              <p:cNvSpPr>
                <a:spLocks noChangeShapeType="1"/>
              </p:cNvSpPr>
              <p:nvPr/>
            </p:nvSpPr>
            <p:spPr bwMode="auto">
              <a:xfrm>
                <a:off x="2746"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5" name="Line 3689"/>
              <p:cNvSpPr>
                <a:spLocks noChangeShapeType="1"/>
              </p:cNvSpPr>
              <p:nvPr/>
            </p:nvSpPr>
            <p:spPr bwMode="auto">
              <a:xfrm>
                <a:off x="2740" y="15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6" name="Line 3690"/>
              <p:cNvSpPr>
                <a:spLocks noChangeShapeType="1"/>
              </p:cNvSpPr>
              <p:nvPr/>
            </p:nvSpPr>
            <p:spPr bwMode="auto">
              <a:xfrm>
                <a:off x="3020"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7" name="Line 3691"/>
              <p:cNvSpPr>
                <a:spLocks noChangeShapeType="1"/>
              </p:cNvSpPr>
              <p:nvPr/>
            </p:nvSpPr>
            <p:spPr bwMode="auto">
              <a:xfrm>
                <a:off x="3014"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8" name="Line 3692"/>
              <p:cNvSpPr>
                <a:spLocks noChangeShapeType="1"/>
              </p:cNvSpPr>
              <p:nvPr/>
            </p:nvSpPr>
            <p:spPr bwMode="auto">
              <a:xfrm>
                <a:off x="2344"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89" name="Line 3693"/>
              <p:cNvSpPr>
                <a:spLocks noChangeShapeType="1"/>
              </p:cNvSpPr>
              <p:nvPr/>
            </p:nvSpPr>
            <p:spPr bwMode="auto">
              <a:xfrm>
                <a:off x="2338"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0" name="Line 3694"/>
              <p:cNvSpPr>
                <a:spLocks noChangeShapeType="1"/>
              </p:cNvSpPr>
              <p:nvPr/>
            </p:nvSpPr>
            <p:spPr bwMode="auto">
              <a:xfrm>
                <a:off x="2720"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1" name="Line 3695"/>
              <p:cNvSpPr>
                <a:spLocks noChangeShapeType="1"/>
              </p:cNvSpPr>
              <p:nvPr/>
            </p:nvSpPr>
            <p:spPr bwMode="auto">
              <a:xfrm>
                <a:off x="2714"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2" name="Line 3696"/>
              <p:cNvSpPr>
                <a:spLocks noChangeShapeType="1"/>
              </p:cNvSpPr>
              <p:nvPr/>
            </p:nvSpPr>
            <p:spPr bwMode="auto">
              <a:xfrm>
                <a:off x="2382"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3" name="Line 3697"/>
              <p:cNvSpPr>
                <a:spLocks noChangeShapeType="1"/>
              </p:cNvSpPr>
              <p:nvPr/>
            </p:nvSpPr>
            <p:spPr bwMode="auto">
              <a:xfrm>
                <a:off x="2376"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4" name="Line 3698"/>
              <p:cNvSpPr>
                <a:spLocks noChangeShapeType="1"/>
              </p:cNvSpPr>
              <p:nvPr/>
            </p:nvSpPr>
            <p:spPr bwMode="auto">
              <a:xfrm>
                <a:off x="1904"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5" name="Line 3699"/>
              <p:cNvSpPr>
                <a:spLocks noChangeShapeType="1"/>
              </p:cNvSpPr>
              <p:nvPr/>
            </p:nvSpPr>
            <p:spPr bwMode="auto">
              <a:xfrm>
                <a:off x="189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6" name="Line 3700"/>
              <p:cNvSpPr>
                <a:spLocks noChangeShapeType="1"/>
              </p:cNvSpPr>
              <p:nvPr/>
            </p:nvSpPr>
            <p:spPr bwMode="auto">
              <a:xfrm>
                <a:off x="2714"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7" name="Line 3701"/>
              <p:cNvSpPr>
                <a:spLocks noChangeShapeType="1"/>
              </p:cNvSpPr>
              <p:nvPr/>
            </p:nvSpPr>
            <p:spPr bwMode="auto">
              <a:xfrm>
                <a:off x="2708"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8" name="Line 3702"/>
              <p:cNvSpPr>
                <a:spLocks noChangeShapeType="1"/>
              </p:cNvSpPr>
              <p:nvPr/>
            </p:nvSpPr>
            <p:spPr bwMode="auto">
              <a:xfrm>
                <a:off x="3110"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99" name="Line 3703"/>
              <p:cNvSpPr>
                <a:spLocks noChangeShapeType="1"/>
              </p:cNvSpPr>
              <p:nvPr/>
            </p:nvSpPr>
            <p:spPr bwMode="auto">
              <a:xfrm>
                <a:off x="3103"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0" name="Line 3704"/>
              <p:cNvSpPr>
                <a:spLocks noChangeShapeType="1"/>
              </p:cNvSpPr>
              <p:nvPr/>
            </p:nvSpPr>
            <p:spPr bwMode="auto">
              <a:xfrm>
                <a:off x="2803"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1" name="Line 3705"/>
              <p:cNvSpPr>
                <a:spLocks noChangeShapeType="1"/>
              </p:cNvSpPr>
              <p:nvPr/>
            </p:nvSpPr>
            <p:spPr bwMode="auto">
              <a:xfrm>
                <a:off x="2797"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2" name="Line 3706"/>
              <p:cNvSpPr>
                <a:spLocks noChangeShapeType="1"/>
              </p:cNvSpPr>
              <p:nvPr/>
            </p:nvSpPr>
            <p:spPr bwMode="auto">
              <a:xfrm>
                <a:off x="268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3" name="Line 3707"/>
              <p:cNvSpPr>
                <a:spLocks noChangeShapeType="1"/>
              </p:cNvSpPr>
              <p:nvPr/>
            </p:nvSpPr>
            <p:spPr bwMode="auto">
              <a:xfrm>
                <a:off x="2676"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4" name="Line 3708"/>
              <p:cNvSpPr>
                <a:spLocks noChangeShapeType="1"/>
              </p:cNvSpPr>
              <p:nvPr/>
            </p:nvSpPr>
            <p:spPr bwMode="auto">
              <a:xfrm>
                <a:off x="2427"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5" name="Line 3709"/>
              <p:cNvSpPr>
                <a:spLocks noChangeShapeType="1"/>
              </p:cNvSpPr>
              <p:nvPr/>
            </p:nvSpPr>
            <p:spPr bwMode="auto">
              <a:xfrm>
                <a:off x="2421" y="29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6" name="Line 3710"/>
              <p:cNvSpPr>
                <a:spLocks noChangeShapeType="1"/>
              </p:cNvSpPr>
              <p:nvPr/>
            </p:nvSpPr>
            <p:spPr bwMode="auto">
              <a:xfrm>
                <a:off x="3333"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7" name="Line 3711"/>
              <p:cNvSpPr>
                <a:spLocks noChangeShapeType="1"/>
              </p:cNvSpPr>
              <p:nvPr/>
            </p:nvSpPr>
            <p:spPr bwMode="auto">
              <a:xfrm>
                <a:off x="3327" y="15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8" name="Line 3712"/>
              <p:cNvSpPr>
                <a:spLocks noChangeShapeType="1"/>
              </p:cNvSpPr>
              <p:nvPr/>
            </p:nvSpPr>
            <p:spPr bwMode="auto">
              <a:xfrm>
                <a:off x="259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09" name="Line 3713"/>
              <p:cNvSpPr>
                <a:spLocks noChangeShapeType="1"/>
              </p:cNvSpPr>
              <p:nvPr/>
            </p:nvSpPr>
            <p:spPr bwMode="auto">
              <a:xfrm>
                <a:off x="2593"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0" name="Line 3714"/>
              <p:cNvSpPr>
                <a:spLocks noChangeShapeType="1"/>
              </p:cNvSpPr>
              <p:nvPr/>
            </p:nvSpPr>
            <p:spPr bwMode="auto">
              <a:xfrm>
                <a:off x="2427"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1" name="Line 3715"/>
              <p:cNvSpPr>
                <a:spLocks noChangeShapeType="1"/>
              </p:cNvSpPr>
              <p:nvPr/>
            </p:nvSpPr>
            <p:spPr bwMode="auto">
              <a:xfrm>
                <a:off x="2421"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2" name="Line 3716"/>
              <p:cNvSpPr>
                <a:spLocks noChangeShapeType="1"/>
              </p:cNvSpPr>
              <p:nvPr/>
            </p:nvSpPr>
            <p:spPr bwMode="auto">
              <a:xfrm>
                <a:off x="2625"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3" name="Line 3717"/>
              <p:cNvSpPr>
                <a:spLocks noChangeShapeType="1"/>
              </p:cNvSpPr>
              <p:nvPr/>
            </p:nvSpPr>
            <p:spPr bwMode="auto">
              <a:xfrm>
                <a:off x="2618"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4" name="Line 3718"/>
              <p:cNvSpPr>
                <a:spLocks noChangeShapeType="1"/>
              </p:cNvSpPr>
              <p:nvPr/>
            </p:nvSpPr>
            <p:spPr bwMode="auto">
              <a:xfrm>
                <a:off x="2791"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5" name="Line 3719"/>
              <p:cNvSpPr>
                <a:spLocks noChangeShapeType="1"/>
              </p:cNvSpPr>
              <p:nvPr/>
            </p:nvSpPr>
            <p:spPr bwMode="auto">
              <a:xfrm>
                <a:off x="2784"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6" name="Line 3720"/>
              <p:cNvSpPr>
                <a:spLocks noChangeShapeType="1"/>
              </p:cNvSpPr>
              <p:nvPr/>
            </p:nvSpPr>
            <p:spPr bwMode="auto">
              <a:xfrm>
                <a:off x="3301"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7" name="Line 3721"/>
              <p:cNvSpPr>
                <a:spLocks noChangeShapeType="1"/>
              </p:cNvSpPr>
              <p:nvPr/>
            </p:nvSpPr>
            <p:spPr bwMode="auto">
              <a:xfrm>
                <a:off x="3295"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8" name="Line 3722"/>
              <p:cNvSpPr>
                <a:spLocks noChangeShapeType="1"/>
              </p:cNvSpPr>
              <p:nvPr/>
            </p:nvSpPr>
            <p:spPr bwMode="auto">
              <a:xfrm>
                <a:off x="3154"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19" name="Line 3723"/>
              <p:cNvSpPr>
                <a:spLocks noChangeShapeType="1"/>
              </p:cNvSpPr>
              <p:nvPr/>
            </p:nvSpPr>
            <p:spPr bwMode="auto">
              <a:xfrm>
                <a:off x="3148"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0" name="Line 3724"/>
              <p:cNvSpPr>
                <a:spLocks noChangeShapeType="1"/>
              </p:cNvSpPr>
              <p:nvPr/>
            </p:nvSpPr>
            <p:spPr bwMode="auto">
              <a:xfrm>
                <a:off x="3416"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1" name="Line 3725"/>
              <p:cNvSpPr>
                <a:spLocks noChangeShapeType="1"/>
              </p:cNvSpPr>
              <p:nvPr/>
            </p:nvSpPr>
            <p:spPr bwMode="auto">
              <a:xfrm>
                <a:off x="3410" y="30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2" name="Line 3726"/>
              <p:cNvSpPr>
                <a:spLocks noChangeShapeType="1"/>
              </p:cNvSpPr>
              <p:nvPr/>
            </p:nvSpPr>
            <p:spPr bwMode="auto">
              <a:xfrm>
                <a:off x="2338"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3" name="Line 3727"/>
              <p:cNvSpPr>
                <a:spLocks noChangeShapeType="1"/>
              </p:cNvSpPr>
              <p:nvPr/>
            </p:nvSpPr>
            <p:spPr bwMode="auto">
              <a:xfrm>
                <a:off x="2331"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4" name="Line 3728"/>
              <p:cNvSpPr>
                <a:spLocks noChangeShapeType="1"/>
              </p:cNvSpPr>
              <p:nvPr/>
            </p:nvSpPr>
            <p:spPr bwMode="auto">
              <a:xfrm>
                <a:off x="2293"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5" name="Line 3729"/>
              <p:cNvSpPr>
                <a:spLocks noChangeShapeType="1"/>
              </p:cNvSpPr>
              <p:nvPr/>
            </p:nvSpPr>
            <p:spPr bwMode="auto">
              <a:xfrm>
                <a:off x="2286"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6" name="Line 3730"/>
              <p:cNvSpPr>
                <a:spLocks noChangeShapeType="1"/>
              </p:cNvSpPr>
              <p:nvPr/>
            </p:nvSpPr>
            <p:spPr bwMode="auto">
              <a:xfrm>
                <a:off x="2280"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7" name="Line 3731"/>
              <p:cNvSpPr>
                <a:spLocks noChangeShapeType="1"/>
              </p:cNvSpPr>
              <p:nvPr/>
            </p:nvSpPr>
            <p:spPr bwMode="auto">
              <a:xfrm>
                <a:off x="2274" y="20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8" name="Line 3732"/>
              <p:cNvSpPr>
                <a:spLocks noChangeShapeType="1"/>
              </p:cNvSpPr>
              <p:nvPr/>
            </p:nvSpPr>
            <p:spPr bwMode="auto">
              <a:xfrm>
                <a:off x="3690"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29" name="Line 3733"/>
              <p:cNvSpPr>
                <a:spLocks noChangeShapeType="1"/>
              </p:cNvSpPr>
              <p:nvPr/>
            </p:nvSpPr>
            <p:spPr bwMode="auto">
              <a:xfrm>
                <a:off x="3684"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0" name="Line 3734"/>
              <p:cNvSpPr>
                <a:spLocks noChangeShapeType="1"/>
              </p:cNvSpPr>
              <p:nvPr/>
            </p:nvSpPr>
            <p:spPr bwMode="auto">
              <a:xfrm>
                <a:off x="3250"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1" name="Line 3735"/>
              <p:cNvSpPr>
                <a:spLocks noChangeShapeType="1"/>
              </p:cNvSpPr>
              <p:nvPr/>
            </p:nvSpPr>
            <p:spPr bwMode="auto">
              <a:xfrm>
                <a:off x="3244"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2" name="Line 3736"/>
              <p:cNvSpPr>
                <a:spLocks noChangeShapeType="1"/>
              </p:cNvSpPr>
              <p:nvPr/>
            </p:nvSpPr>
            <p:spPr bwMode="auto">
              <a:xfrm>
                <a:off x="2606"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3" name="Line 3737"/>
              <p:cNvSpPr>
                <a:spLocks noChangeShapeType="1"/>
              </p:cNvSpPr>
              <p:nvPr/>
            </p:nvSpPr>
            <p:spPr bwMode="auto">
              <a:xfrm>
                <a:off x="2599"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4" name="Line 3738"/>
              <p:cNvSpPr>
                <a:spLocks noChangeShapeType="1"/>
              </p:cNvSpPr>
              <p:nvPr/>
            </p:nvSpPr>
            <p:spPr bwMode="auto">
              <a:xfrm>
                <a:off x="2644"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5" name="Line 3739"/>
              <p:cNvSpPr>
                <a:spLocks noChangeShapeType="1"/>
              </p:cNvSpPr>
              <p:nvPr/>
            </p:nvSpPr>
            <p:spPr bwMode="auto">
              <a:xfrm>
                <a:off x="2637"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6" name="Line 3740"/>
              <p:cNvSpPr>
                <a:spLocks noChangeShapeType="1"/>
              </p:cNvSpPr>
              <p:nvPr/>
            </p:nvSpPr>
            <p:spPr bwMode="auto">
              <a:xfrm>
                <a:off x="2127"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7" name="Line 3741"/>
              <p:cNvSpPr>
                <a:spLocks noChangeShapeType="1"/>
              </p:cNvSpPr>
              <p:nvPr/>
            </p:nvSpPr>
            <p:spPr bwMode="auto">
              <a:xfrm>
                <a:off x="2121"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8" name="Line 3742"/>
              <p:cNvSpPr>
                <a:spLocks noChangeShapeType="1"/>
              </p:cNvSpPr>
              <p:nvPr/>
            </p:nvSpPr>
            <p:spPr bwMode="auto">
              <a:xfrm>
                <a:off x="2637"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39" name="Line 3743"/>
              <p:cNvSpPr>
                <a:spLocks noChangeShapeType="1"/>
              </p:cNvSpPr>
              <p:nvPr/>
            </p:nvSpPr>
            <p:spPr bwMode="auto">
              <a:xfrm>
                <a:off x="2631"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0" name="Line 3744"/>
              <p:cNvSpPr>
                <a:spLocks noChangeShapeType="1"/>
              </p:cNvSpPr>
              <p:nvPr/>
            </p:nvSpPr>
            <p:spPr bwMode="auto">
              <a:xfrm>
                <a:off x="2918"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1" name="Line 3745"/>
              <p:cNvSpPr>
                <a:spLocks noChangeShapeType="1"/>
              </p:cNvSpPr>
              <p:nvPr/>
            </p:nvSpPr>
            <p:spPr bwMode="auto">
              <a:xfrm>
                <a:off x="2912"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2" name="Line 3746"/>
              <p:cNvSpPr>
                <a:spLocks noChangeShapeType="1"/>
              </p:cNvSpPr>
              <p:nvPr/>
            </p:nvSpPr>
            <p:spPr bwMode="auto">
              <a:xfrm>
                <a:off x="2465"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3" name="Line 3747"/>
              <p:cNvSpPr>
                <a:spLocks noChangeShapeType="1"/>
              </p:cNvSpPr>
              <p:nvPr/>
            </p:nvSpPr>
            <p:spPr bwMode="auto">
              <a:xfrm>
                <a:off x="2459"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4" name="Line 3748"/>
              <p:cNvSpPr>
                <a:spLocks noChangeShapeType="1"/>
              </p:cNvSpPr>
              <p:nvPr/>
            </p:nvSpPr>
            <p:spPr bwMode="auto">
              <a:xfrm>
                <a:off x="3014"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5" name="Line 3749"/>
              <p:cNvSpPr>
                <a:spLocks noChangeShapeType="1"/>
              </p:cNvSpPr>
              <p:nvPr/>
            </p:nvSpPr>
            <p:spPr bwMode="auto">
              <a:xfrm>
                <a:off x="3008"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6" name="Line 3750"/>
              <p:cNvSpPr>
                <a:spLocks noChangeShapeType="1"/>
              </p:cNvSpPr>
              <p:nvPr/>
            </p:nvSpPr>
            <p:spPr bwMode="auto">
              <a:xfrm>
                <a:off x="3148"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7" name="Line 3751"/>
              <p:cNvSpPr>
                <a:spLocks noChangeShapeType="1"/>
              </p:cNvSpPr>
              <p:nvPr/>
            </p:nvSpPr>
            <p:spPr bwMode="auto">
              <a:xfrm>
                <a:off x="3142"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8" name="Line 3752"/>
              <p:cNvSpPr>
                <a:spLocks noChangeShapeType="1"/>
              </p:cNvSpPr>
              <p:nvPr/>
            </p:nvSpPr>
            <p:spPr bwMode="auto">
              <a:xfrm>
                <a:off x="2006"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49" name="Line 3753"/>
              <p:cNvSpPr>
                <a:spLocks noChangeShapeType="1"/>
              </p:cNvSpPr>
              <p:nvPr/>
            </p:nvSpPr>
            <p:spPr bwMode="auto">
              <a:xfrm>
                <a:off x="1999"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0" name="Line 3754"/>
              <p:cNvSpPr>
                <a:spLocks noChangeShapeType="1"/>
              </p:cNvSpPr>
              <p:nvPr/>
            </p:nvSpPr>
            <p:spPr bwMode="auto">
              <a:xfrm>
                <a:off x="2376"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1" name="Line 3755"/>
              <p:cNvSpPr>
                <a:spLocks noChangeShapeType="1"/>
              </p:cNvSpPr>
              <p:nvPr/>
            </p:nvSpPr>
            <p:spPr bwMode="auto">
              <a:xfrm>
                <a:off x="2369"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2" name="Line 3756"/>
              <p:cNvSpPr>
                <a:spLocks noChangeShapeType="1"/>
              </p:cNvSpPr>
              <p:nvPr/>
            </p:nvSpPr>
            <p:spPr bwMode="auto">
              <a:xfrm>
                <a:off x="2848"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3" name="Line 3757"/>
              <p:cNvSpPr>
                <a:spLocks noChangeShapeType="1"/>
              </p:cNvSpPr>
              <p:nvPr/>
            </p:nvSpPr>
            <p:spPr bwMode="auto">
              <a:xfrm>
                <a:off x="2842"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4" name="Line 3758"/>
              <p:cNvSpPr>
                <a:spLocks noChangeShapeType="1"/>
              </p:cNvSpPr>
              <p:nvPr/>
            </p:nvSpPr>
            <p:spPr bwMode="auto">
              <a:xfrm>
                <a:off x="2759"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5" name="Line 3759"/>
              <p:cNvSpPr>
                <a:spLocks noChangeShapeType="1"/>
              </p:cNvSpPr>
              <p:nvPr/>
            </p:nvSpPr>
            <p:spPr bwMode="auto">
              <a:xfrm>
                <a:off x="2752"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6" name="Line 3760"/>
              <p:cNvSpPr>
                <a:spLocks noChangeShapeType="1"/>
              </p:cNvSpPr>
              <p:nvPr/>
            </p:nvSpPr>
            <p:spPr bwMode="auto">
              <a:xfrm>
                <a:off x="171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7" name="Line 3761"/>
              <p:cNvSpPr>
                <a:spLocks noChangeShapeType="1"/>
              </p:cNvSpPr>
              <p:nvPr/>
            </p:nvSpPr>
            <p:spPr bwMode="auto">
              <a:xfrm>
                <a:off x="1712"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8" name="Line 3762"/>
              <p:cNvSpPr>
                <a:spLocks noChangeShapeType="1"/>
              </p:cNvSpPr>
              <p:nvPr/>
            </p:nvSpPr>
            <p:spPr bwMode="auto">
              <a:xfrm>
                <a:off x="3129" y="9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59" name="Line 3763"/>
              <p:cNvSpPr>
                <a:spLocks noChangeShapeType="1"/>
              </p:cNvSpPr>
              <p:nvPr/>
            </p:nvSpPr>
            <p:spPr bwMode="auto">
              <a:xfrm>
                <a:off x="3123" y="90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0" name="Line 3764"/>
              <p:cNvSpPr>
                <a:spLocks noChangeShapeType="1"/>
              </p:cNvSpPr>
              <p:nvPr/>
            </p:nvSpPr>
            <p:spPr bwMode="auto">
              <a:xfrm>
                <a:off x="1719"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1" name="Line 3765"/>
              <p:cNvSpPr>
                <a:spLocks noChangeShapeType="1"/>
              </p:cNvSpPr>
              <p:nvPr/>
            </p:nvSpPr>
            <p:spPr bwMode="auto">
              <a:xfrm>
                <a:off x="1712"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2" name="Line 3766"/>
              <p:cNvSpPr>
                <a:spLocks noChangeShapeType="1"/>
              </p:cNvSpPr>
              <p:nvPr/>
            </p:nvSpPr>
            <p:spPr bwMode="auto">
              <a:xfrm>
                <a:off x="2503"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3" name="Line 3767"/>
              <p:cNvSpPr>
                <a:spLocks noChangeShapeType="1"/>
              </p:cNvSpPr>
              <p:nvPr/>
            </p:nvSpPr>
            <p:spPr bwMode="auto">
              <a:xfrm>
                <a:off x="2497"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4" name="Line 3768"/>
              <p:cNvSpPr>
                <a:spLocks noChangeShapeType="1"/>
              </p:cNvSpPr>
              <p:nvPr/>
            </p:nvSpPr>
            <p:spPr bwMode="auto">
              <a:xfrm>
                <a:off x="222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5" name="Line 3769"/>
              <p:cNvSpPr>
                <a:spLocks noChangeShapeType="1"/>
              </p:cNvSpPr>
              <p:nvPr/>
            </p:nvSpPr>
            <p:spPr bwMode="auto">
              <a:xfrm>
                <a:off x="2216"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6" name="Line 3770"/>
              <p:cNvSpPr>
                <a:spLocks noChangeShapeType="1"/>
              </p:cNvSpPr>
              <p:nvPr/>
            </p:nvSpPr>
            <p:spPr bwMode="auto">
              <a:xfrm>
                <a:off x="2503"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7" name="Line 3771"/>
              <p:cNvSpPr>
                <a:spLocks noChangeShapeType="1"/>
              </p:cNvSpPr>
              <p:nvPr/>
            </p:nvSpPr>
            <p:spPr bwMode="auto">
              <a:xfrm>
                <a:off x="2497"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8" name="Line 3772"/>
              <p:cNvSpPr>
                <a:spLocks noChangeShapeType="1"/>
              </p:cNvSpPr>
              <p:nvPr/>
            </p:nvSpPr>
            <p:spPr bwMode="auto">
              <a:xfrm>
                <a:off x="2682"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69" name="Line 3773"/>
              <p:cNvSpPr>
                <a:spLocks noChangeShapeType="1"/>
              </p:cNvSpPr>
              <p:nvPr/>
            </p:nvSpPr>
            <p:spPr bwMode="auto">
              <a:xfrm>
                <a:off x="2676"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0" name="Line 3774"/>
              <p:cNvSpPr>
                <a:spLocks noChangeShapeType="1"/>
              </p:cNvSpPr>
              <p:nvPr/>
            </p:nvSpPr>
            <p:spPr bwMode="auto">
              <a:xfrm>
                <a:off x="2286"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1" name="Line 3775"/>
              <p:cNvSpPr>
                <a:spLocks noChangeShapeType="1"/>
              </p:cNvSpPr>
              <p:nvPr/>
            </p:nvSpPr>
            <p:spPr bwMode="auto">
              <a:xfrm>
                <a:off x="2280"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2" name="Line 3776"/>
              <p:cNvSpPr>
                <a:spLocks noChangeShapeType="1"/>
              </p:cNvSpPr>
              <p:nvPr/>
            </p:nvSpPr>
            <p:spPr bwMode="auto">
              <a:xfrm>
                <a:off x="259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3" name="Line 3777"/>
              <p:cNvSpPr>
                <a:spLocks noChangeShapeType="1"/>
              </p:cNvSpPr>
              <p:nvPr/>
            </p:nvSpPr>
            <p:spPr bwMode="auto">
              <a:xfrm>
                <a:off x="2593"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4" name="Line 3778"/>
              <p:cNvSpPr>
                <a:spLocks noChangeShapeType="1"/>
              </p:cNvSpPr>
              <p:nvPr/>
            </p:nvSpPr>
            <p:spPr bwMode="auto">
              <a:xfrm>
                <a:off x="2893"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5" name="Line 3779"/>
              <p:cNvSpPr>
                <a:spLocks noChangeShapeType="1"/>
              </p:cNvSpPr>
              <p:nvPr/>
            </p:nvSpPr>
            <p:spPr bwMode="auto">
              <a:xfrm>
                <a:off x="2886"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6" name="Line 3780"/>
              <p:cNvSpPr>
                <a:spLocks noChangeShapeType="1"/>
              </p:cNvSpPr>
              <p:nvPr/>
            </p:nvSpPr>
            <p:spPr bwMode="auto">
              <a:xfrm>
                <a:off x="2682"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7" name="Line 3781"/>
              <p:cNvSpPr>
                <a:spLocks noChangeShapeType="1"/>
              </p:cNvSpPr>
              <p:nvPr/>
            </p:nvSpPr>
            <p:spPr bwMode="auto">
              <a:xfrm>
                <a:off x="2676"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8" name="Line 3782"/>
              <p:cNvSpPr>
                <a:spLocks noChangeShapeType="1"/>
              </p:cNvSpPr>
              <p:nvPr/>
            </p:nvSpPr>
            <p:spPr bwMode="auto">
              <a:xfrm>
                <a:off x="2918"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79" name="Line 3783"/>
              <p:cNvSpPr>
                <a:spLocks noChangeShapeType="1"/>
              </p:cNvSpPr>
              <p:nvPr/>
            </p:nvSpPr>
            <p:spPr bwMode="auto">
              <a:xfrm>
                <a:off x="2912"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0" name="Line 3784"/>
              <p:cNvSpPr>
                <a:spLocks noChangeShapeType="1"/>
              </p:cNvSpPr>
              <p:nvPr/>
            </p:nvSpPr>
            <p:spPr bwMode="auto">
              <a:xfrm>
                <a:off x="2599"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1" name="Line 3785"/>
              <p:cNvSpPr>
                <a:spLocks noChangeShapeType="1"/>
              </p:cNvSpPr>
              <p:nvPr/>
            </p:nvSpPr>
            <p:spPr bwMode="auto">
              <a:xfrm>
                <a:off x="2593" y="337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2" name="Line 3786"/>
              <p:cNvSpPr>
                <a:spLocks noChangeShapeType="1"/>
              </p:cNvSpPr>
              <p:nvPr/>
            </p:nvSpPr>
            <p:spPr bwMode="auto">
              <a:xfrm>
                <a:off x="1935"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3" name="Line 3787"/>
              <p:cNvSpPr>
                <a:spLocks noChangeShapeType="1"/>
              </p:cNvSpPr>
              <p:nvPr/>
            </p:nvSpPr>
            <p:spPr bwMode="auto">
              <a:xfrm>
                <a:off x="1929"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4" name="Line 3788"/>
              <p:cNvSpPr>
                <a:spLocks noChangeShapeType="1"/>
              </p:cNvSpPr>
              <p:nvPr/>
            </p:nvSpPr>
            <p:spPr bwMode="auto">
              <a:xfrm>
                <a:off x="2401"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5" name="Line 3789"/>
              <p:cNvSpPr>
                <a:spLocks noChangeShapeType="1"/>
              </p:cNvSpPr>
              <p:nvPr/>
            </p:nvSpPr>
            <p:spPr bwMode="auto">
              <a:xfrm>
                <a:off x="2395"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6" name="Line 3790"/>
              <p:cNvSpPr>
                <a:spLocks noChangeShapeType="1"/>
              </p:cNvSpPr>
              <p:nvPr/>
            </p:nvSpPr>
            <p:spPr bwMode="auto">
              <a:xfrm>
                <a:off x="2242"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7" name="Line 3791"/>
              <p:cNvSpPr>
                <a:spLocks noChangeShapeType="1"/>
              </p:cNvSpPr>
              <p:nvPr/>
            </p:nvSpPr>
            <p:spPr bwMode="auto">
              <a:xfrm>
                <a:off x="2235"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8" name="Line 3792"/>
              <p:cNvSpPr>
                <a:spLocks noChangeShapeType="1"/>
              </p:cNvSpPr>
              <p:nvPr/>
            </p:nvSpPr>
            <p:spPr bwMode="auto">
              <a:xfrm>
                <a:off x="2255"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89" name="Line 3793"/>
              <p:cNvSpPr>
                <a:spLocks noChangeShapeType="1"/>
              </p:cNvSpPr>
              <p:nvPr/>
            </p:nvSpPr>
            <p:spPr bwMode="auto">
              <a:xfrm>
                <a:off x="2248"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0" name="Line 3794"/>
              <p:cNvSpPr>
                <a:spLocks noChangeShapeType="1"/>
              </p:cNvSpPr>
              <p:nvPr/>
            </p:nvSpPr>
            <p:spPr bwMode="auto">
              <a:xfrm>
                <a:off x="267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1" name="Line 3795"/>
              <p:cNvSpPr>
                <a:spLocks noChangeShapeType="1"/>
              </p:cNvSpPr>
              <p:nvPr/>
            </p:nvSpPr>
            <p:spPr bwMode="auto">
              <a:xfrm>
                <a:off x="2669"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2" name="Line 3796"/>
              <p:cNvSpPr>
                <a:spLocks noChangeShapeType="1"/>
              </p:cNvSpPr>
              <p:nvPr/>
            </p:nvSpPr>
            <p:spPr bwMode="auto">
              <a:xfrm>
                <a:off x="2025"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3" name="Line 3797"/>
              <p:cNvSpPr>
                <a:spLocks noChangeShapeType="1"/>
              </p:cNvSpPr>
              <p:nvPr/>
            </p:nvSpPr>
            <p:spPr bwMode="auto">
              <a:xfrm>
                <a:off x="2018"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4" name="Line 3798"/>
              <p:cNvSpPr>
                <a:spLocks noChangeShapeType="1"/>
              </p:cNvSpPr>
              <p:nvPr/>
            </p:nvSpPr>
            <p:spPr bwMode="auto">
              <a:xfrm>
                <a:off x="2784"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5" name="Line 3799"/>
              <p:cNvSpPr>
                <a:spLocks noChangeShapeType="1"/>
              </p:cNvSpPr>
              <p:nvPr/>
            </p:nvSpPr>
            <p:spPr bwMode="auto">
              <a:xfrm>
                <a:off x="2778"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6" name="Line 3800"/>
              <p:cNvSpPr>
                <a:spLocks noChangeShapeType="1"/>
              </p:cNvSpPr>
              <p:nvPr/>
            </p:nvSpPr>
            <p:spPr bwMode="auto">
              <a:xfrm>
                <a:off x="3046"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7" name="Line 3801"/>
              <p:cNvSpPr>
                <a:spLocks noChangeShapeType="1"/>
              </p:cNvSpPr>
              <p:nvPr/>
            </p:nvSpPr>
            <p:spPr bwMode="auto">
              <a:xfrm>
                <a:off x="3040"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8" name="Line 3802"/>
              <p:cNvSpPr>
                <a:spLocks noChangeShapeType="1"/>
              </p:cNvSpPr>
              <p:nvPr/>
            </p:nvSpPr>
            <p:spPr bwMode="auto">
              <a:xfrm>
                <a:off x="2210"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799" name="Line 3803"/>
              <p:cNvSpPr>
                <a:spLocks noChangeShapeType="1"/>
              </p:cNvSpPr>
              <p:nvPr/>
            </p:nvSpPr>
            <p:spPr bwMode="auto">
              <a:xfrm>
                <a:off x="2204"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0" name="Line 3804"/>
              <p:cNvSpPr>
                <a:spLocks noChangeShapeType="1"/>
              </p:cNvSpPr>
              <p:nvPr/>
            </p:nvSpPr>
            <p:spPr bwMode="auto">
              <a:xfrm>
                <a:off x="3748"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1" name="Line 3805"/>
              <p:cNvSpPr>
                <a:spLocks noChangeShapeType="1"/>
              </p:cNvSpPr>
              <p:nvPr/>
            </p:nvSpPr>
            <p:spPr bwMode="auto">
              <a:xfrm>
                <a:off x="3742" y="14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2" name="Line 3806"/>
              <p:cNvSpPr>
                <a:spLocks noChangeShapeType="1"/>
              </p:cNvSpPr>
              <p:nvPr/>
            </p:nvSpPr>
            <p:spPr bwMode="auto">
              <a:xfrm>
                <a:off x="2427"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3" name="Line 3807"/>
              <p:cNvSpPr>
                <a:spLocks noChangeShapeType="1"/>
              </p:cNvSpPr>
              <p:nvPr/>
            </p:nvSpPr>
            <p:spPr bwMode="auto">
              <a:xfrm>
                <a:off x="2421"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4" name="Line 3808"/>
              <p:cNvSpPr>
                <a:spLocks noChangeShapeType="1"/>
              </p:cNvSpPr>
              <p:nvPr/>
            </p:nvSpPr>
            <p:spPr bwMode="auto">
              <a:xfrm>
                <a:off x="1840"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5" name="Line 3809"/>
              <p:cNvSpPr>
                <a:spLocks noChangeShapeType="1"/>
              </p:cNvSpPr>
              <p:nvPr/>
            </p:nvSpPr>
            <p:spPr bwMode="auto">
              <a:xfrm>
                <a:off x="1833"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6" name="Line 3810"/>
              <p:cNvSpPr>
                <a:spLocks noChangeShapeType="1"/>
              </p:cNvSpPr>
              <p:nvPr/>
            </p:nvSpPr>
            <p:spPr bwMode="auto">
              <a:xfrm>
                <a:off x="2184"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7" name="Line 3811"/>
              <p:cNvSpPr>
                <a:spLocks noChangeShapeType="1"/>
              </p:cNvSpPr>
              <p:nvPr/>
            </p:nvSpPr>
            <p:spPr bwMode="auto">
              <a:xfrm>
                <a:off x="2178"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8" name="Line 3812"/>
              <p:cNvSpPr>
                <a:spLocks noChangeShapeType="1"/>
              </p:cNvSpPr>
              <p:nvPr/>
            </p:nvSpPr>
            <p:spPr bwMode="auto">
              <a:xfrm>
                <a:off x="2082"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09" name="Line 3813"/>
              <p:cNvSpPr>
                <a:spLocks noChangeShapeType="1"/>
              </p:cNvSpPr>
              <p:nvPr/>
            </p:nvSpPr>
            <p:spPr bwMode="auto">
              <a:xfrm>
                <a:off x="2076"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0" name="Line 3814"/>
              <p:cNvSpPr>
                <a:spLocks noChangeShapeType="1"/>
              </p:cNvSpPr>
              <p:nvPr/>
            </p:nvSpPr>
            <p:spPr bwMode="auto">
              <a:xfrm>
                <a:off x="200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1" name="Line 3815"/>
              <p:cNvSpPr>
                <a:spLocks noChangeShapeType="1"/>
              </p:cNvSpPr>
              <p:nvPr/>
            </p:nvSpPr>
            <p:spPr bwMode="auto">
              <a:xfrm>
                <a:off x="1999"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2" name="Line 3816"/>
              <p:cNvSpPr>
                <a:spLocks noChangeShapeType="1"/>
              </p:cNvSpPr>
              <p:nvPr/>
            </p:nvSpPr>
            <p:spPr bwMode="auto">
              <a:xfrm>
                <a:off x="2720"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3" name="Line 3817"/>
              <p:cNvSpPr>
                <a:spLocks noChangeShapeType="1"/>
              </p:cNvSpPr>
              <p:nvPr/>
            </p:nvSpPr>
            <p:spPr bwMode="auto">
              <a:xfrm>
                <a:off x="2714"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4" name="Line 3818"/>
              <p:cNvSpPr>
                <a:spLocks noChangeShapeType="1"/>
              </p:cNvSpPr>
              <p:nvPr/>
            </p:nvSpPr>
            <p:spPr bwMode="auto">
              <a:xfrm>
                <a:off x="2478"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5" name="Line 3819"/>
              <p:cNvSpPr>
                <a:spLocks noChangeShapeType="1"/>
              </p:cNvSpPr>
              <p:nvPr/>
            </p:nvSpPr>
            <p:spPr bwMode="auto">
              <a:xfrm>
                <a:off x="2472" y="20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6" name="Line 3820"/>
              <p:cNvSpPr>
                <a:spLocks noChangeShapeType="1"/>
              </p:cNvSpPr>
              <p:nvPr/>
            </p:nvSpPr>
            <p:spPr bwMode="auto">
              <a:xfrm>
                <a:off x="2880"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7" name="Line 3821"/>
              <p:cNvSpPr>
                <a:spLocks noChangeShapeType="1"/>
              </p:cNvSpPr>
              <p:nvPr/>
            </p:nvSpPr>
            <p:spPr bwMode="auto">
              <a:xfrm>
                <a:off x="2874" y="17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8" name="Line 3822"/>
              <p:cNvSpPr>
                <a:spLocks noChangeShapeType="1"/>
              </p:cNvSpPr>
              <p:nvPr/>
            </p:nvSpPr>
            <p:spPr bwMode="auto">
              <a:xfrm>
                <a:off x="2791"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819" name="Line 3823"/>
              <p:cNvSpPr>
                <a:spLocks noChangeShapeType="1"/>
              </p:cNvSpPr>
              <p:nvPr/>
            </p:nvSpPr>
            <p:spPr bwMode="auto">
              <a:xfrm>
                <a:off x="2784" y="2631"/>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1" name="Group 3824"/>
            <p:cNvGrpSpPr>
              <a:grpSpLocks/>
            </p:cNvGrpSpPr>
            <p:nvPr/>
          </p:nvGrpSpPr>
          <p:grpSpPr bwMode="auto">
            <a:xfrm>
              <a:off x="2493098" y="840869"/>
              <a:ext cx="3609734" cy="4026147"/>
              <a:chOff x="1463" y="653"/>
              <a:chExt cx="2457" cy="2699"/>
            </a:xfrm>
          </p:grpSpPr>
          <p:sp>
            <p:nvSpPr>
              <p:cNvPr id="227420" name="Line 3825"/>
              <p:cNvSpPr>
                <a:spLocks noChangeShapeType="1"/>
              </p:cNvSpPr>
              <p:nvPr/>
            </p:nvSpPr>
            <p:spPr bwMode="auto">
              <a:xfrm>
                <a:off x="2599"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21" name="Line 3826"/>
              <p:cNvSpPr>
                <a:spLocks noChangeShapeType="1"/>
              </p:cNvSpPr>
              <p:nvPr/>
            </p:nvSpPr>
            <p:spPr bwMode="auto">
              <a:xfrm>
                <a:off x="2593"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22" name="Line 3827"/>
              <p:cNvSpPr>
                <a:spLocks noChangeShapeType="1"/>
              </p:cNvSpPr>
              <p:nvPr/>
            </p:nvSpPr>
            <p:spPr bwMode="auto">
              <a:xfrm>
                <a:off x="2631"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23" name="Line 3828"/>
              <p:cNvSpPr>
                <a:spLocks noChangeShapeType="1"/>
              </p:cNvSpPr>
              <p:nvPr/>
            </p:nvSpPr>
            <p:spPr bwMode="auto">
              <a:xfrm>
                <a:off x="2625"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24" name="Line 3829"/>
              <p:cNvSpPr>
                <a:spLocks noChangeShapeType="1"/>
              </p:cNvSpPr>
              <p:nvPr/>
            </p:nvSpPr>
            <p:spPr bwMode="auto">
              <a:xfrm>
                <a:off x="2810"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25" name="Line 3830"/>
              <p:cNvSpPr>
                <a:spLocks noChangeShapeType="1"/>
              </p:cNvSpPr>
              <p:nvPr/>
            </p:nvSpPr>
            <p:spPr bwMode="auto">
              <a:xfrm>
                <a:off x="2803"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26" name="Line 3831"/>
              <p:cNvSpPr>
                <a:spLocks noChangeShapeType="1"/>
              </p:cNvSpPr>
              <p:nvPr/>
            </p:nvSpPr>
            <p:spPr bwMode="auto">
              <a:xfrm>
                <a:off x="2867"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27" name="Line 3832"/>
              <p:cNvSpPr>
                <a:spLocks noChangeShapeType="1"/>
              </p:cNvSpPr>
              <p:nvPr/>
            </p:nvSpPr>
            <p:spPr bwMode="auto">
              <a:xfrm>
                <a:off x="2861"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28" name="Line 3833"/>
              <p:cNvSpPr>
                <a:spLocks noChangeShapeType="1"/>
              </p:cNvSpPr>
              <p:nvPr/>
            </p:nvSpPr>
            <p:spPr bwMode="auto">
              <a:xfrm>
                <a:off x="2963"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29" name="Line 3834"/>
              <p:cNvSpPr>
                <a:spLocks noChangeShapeType="1"/>
              </p:cNvSpPr>
              <p:nvPr/>
            </p:nvSpPr>
            <p:spPr bwMode="auto">
              <a:xfrm>
                <a:off x="2957" y="14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0" name="Line 3835"/>
              <p:cNvSpPr>
                <a:spLocks noChangeShapeType="1"/>
              </p:cNvSpPr>
              <p:nvPr/>
            </p:nvSpPr>
            <p:spPr bwMode="auto">
              <a:xfrm>
                <a:off x="2070"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1" name="Line 3836"/>
              <p:cNvSpPr>
                <a:spLocks noChangeShapeType="1"/>
              </p:cNvSpPr>
              <p:nvPr/>
            </p:nvSpPr>
            <p:spPr bwMode="auto">
              <a:xfrm>
                <a:off x="2063"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2" name="Line 3837"/>
              <p:cNvSpPr>
                <a:spLocks noChangeShapeType="1"/>
              </p:cNvSpPr>
              <p:nvPr/>
            </p:nvSpPr>
            <p:spPr bwMode="auto">
              <a:xfrm>
                <a:off x="2778"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3" name="Line 3838"/>
              <p:cNvSpPr>
                <a:spLocks noChangeShapeType="1"/>
              </p:cNvSpPr>
              <p:nvPr/>
            </p:nvSpPr>
            <p:spPr bwMode="auto">
              <a:xfrm>
                <a:off x="2772" y="15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4" name="Line 3839"/>
              <p:cNvSpPr>
                <a:spLocks noChangeShapeType="1"/>
              </p:cNvSpPr>
              <p:nvPr/>
            </p:nvSpPr>
            <p:spPr bwMode="auto">
              <a:xfrm>
                <a:off x="2491"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5" name="Line 3840"/>
              <p:cNvSpPr>
                <a:spLocks noChangeShapeType="1"/>
              </p:cNvSpPr>
              <p:nvPr/>
            </p:nvSpPr>
            <p:spPr bwMode="auto">
              <a:xfrm>
                <a:off x="2484"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6" name="Line 3841"/>
              <p:cNvSpPr>
                <a:spLocks noChangeShapeType="1"/>
              </p:cNvSpPr>
              <p:nvPr/>
            </p:nvSpPr>
            <p:spPr bwMode="auto">
              <a:xfrm>
                <a:off x="2567"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7" name="Line 3842"/>
              <p:cNvSpPr>
                <a:spLocks noChangeShapeType="1"/>
              </p:cNvSpPr>
              <p:nvPr/>
            </p:nvSpPr>
            <p:spPr bwMode="auto">
              <a:xfrm>
                <a:off x="2561"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8" name="Line 3843"/>
              <p:cNvSpPr>
                <a:spLocks noChangeShapeType="1"/>
              </p:cNvSpPr>
              <p:nvPr/>
            </p:nvSpPr>
            <p:spPr bwMode="auto">
              <a:xfrm>
                <a:off x="1987"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39" name="Line 3844"/>
              <p:cNvSpPr>
                <a:spLocks noChangeShapeType="1"/>
              </p:cNvSpPr>
              <p:nvPr/>
            </p:nvSpPr>
            <p:spPr bwMode="auto">
              <a:xfrm>
                <a:off x="1980"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0" name="Line 3845"/>
              <p:cNvSpPr>
                <a:spLocks noChangeShapeType="1"/>
              </p:cNvSpPr>
              <p:nvPr/>
            </p:nvSpPr>
            <p:spPr bwMode="auto">
              <a:xfrm>
                <a:off x="2669"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1" name="Line 3846"/>
              <p:cNvSpPr>
                <a:spLocks noChangeShapeType="1"/>
              </p:cNvSpPr>
              <p:nvPr/>
            </p:nvSpPr>
            <p:spPr bwMode="auto">
              <a:xfrm>
                <a:off x="2663"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2" name="Line 3847"/>
              <p:cNvSpPr>
                <a:spLocks noChangeShapeType="1"/>
              </p:cNvSpPr>
              <p:nvPr/>
            </p:nvSpPr>
            <p:spPr bwMode="auto">
              <a:xfrm>
                <a:off x="1853"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3" name="Line 3848"/>
              <p:cNvSpPr>
                <a:spLocks noChangeShapeType="1"/>
              </p:cNvSpPr>
              <p:nvPr/>
            </p:nvSpPr>
            <p:spPr bwMode="auto">
              <a:xfrm>
                <a:off x="1846"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4" name="Line 3849"/>
              <p:cNvSpPr>
                <a:spLocks noChangeShapeType="1"/>
              </p:cNvSpPr>
              <p:nvPr/>
            </p:nvSpPr>
            <p:spPr bwMode="auto">
              <a:xfrm>
                <a:off x="1827"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5" name="Line 3850"/>
              <p:cNvSpPr>
                <a:spLocks noChangeShapeType="1"/>
              </p:cNvSpPr>
              <p:nvPr/>
            </p:nvSpPr>
            <p:spPr bwMode="auto">
              <a:xfrm>
                <a:off x="1821"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6" name="Line 3851"/>
              <p:cNvSpPr>
                <a:spLocks noChangeShapeType="1"/>
              </p:cNvSpPr>
              <p:nvPr/>
            </p:nvSpPr>
            <p:spPr bwMode="auto">
              <a:xfrm>
                <a:off x="2848"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7" name="Line 3852"/>
              <p:cNvSpPr>
                <a:spLocks noChangeShapeType="1"/>
              </p:cNvSpPr>
              <p:nvPr/>
            </p:nvSpPr>
            <p:spPr bwMode="auto">
              <a:xfrm>
                <a:off x="2842" y="328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8" name="Line 3853"/>
              <p:cNvSpPr>
                <a:spLocks noChangeShapeType="1"/>
              </p:cNvSpPr>
              <p:nvPr/>
            </p:nvSpPr>
            <p:spPr bwMode="auto">
              <a:xfrm>
                <a:off x="2574"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49" name="Line 3854"/>
              <p:cNvSpPr>
                <a:spLocks noChangeShapeType="1"/>
              </p:cNvSpPr>
              <p:nvPr/>
            </p:nvSpPr>
            <p:spPr bwMode="auto">
              <a:xfrm>
                <a:off x="2567"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0" name="Line 3855"/>
              <p:cNvSpPr>
                <a:spLocks noChangeShapeType="1"/>
              </p:cNvSpPr>
              <p:nvPr/>
            </p:nvSpPr>
            <p:spPr bwMode="auto">
              <a:xfrm>
                <a:off x="2752"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1" name="Line 3856"/>
              <p:cNvSpPr>
                <a:spLocks noChangeShapeType="1"/>
              </p:cNvSpPr>
              <p:nvPr/>
            </p:nvSpPr>
            <p:spPr bwMode="auto">
              <a:xfrm>
                <a:off x="2746"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2" name="Line 3857"/>
              <p:cNvSpPr>
                <a:spLocks noChangeShapeType="1"/>
              </p:cNvSpPr>
              <p:nvPr/>
            </p:nvSpPr>
            <p:spPr bwMode="auto">
              <a:xfrm>
                <a:off x="3384"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3" name="Line 3858"/>
              <p:cNvSpPr>
                <a:spLocks noChangeShapeType="1"/>
              </p:cNvSpPr>
              <p:nvPr/>
            </p:nvSpPr>
            <p:spPr bwMode="auto">
              <a:xfrm>
                <a:off x="3378"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4" name="Line 3859"/>
              <p:cNvSpPr>
                <a:spLocks noChangeShapeType="1"/>
              </p:cNvSpPr>
              <p:nvPr/>
            </p:nvSpPr>
            <p:spPr bwMode="auto">
              <a:xfrm>
                <a:off x="2714"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5" name="Line 3860"/>
              <p:cNvSpPr>
                <a:spLocks noChangeShapeType="1"/>
              </p:cNvSpPr>
              <p:nvPr/>
            </p:nvSpPr>
            <p:spPr bwMode="auto">
              <a:xfrm>
                <a:off x="2708"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6" name="Line 3861"/>
              <p:cNvSpPr>
                <a:spLocks noChangeShapeType="1"/>
              </p:cNvSpPr>
              <p:nvPr/>
            </p:nvSpPr>
            <p:spPr bwMode="auto">
              <a:xfrm>
                <a:off x="3410"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7" name="Line 3862"/>
              <p:cNvSpPr>
                <a:spLocks noChangeShapeType="1"/>
              </p:cNvSpPr>
              <p:nvPr/>
            </p:nvSpPr>
            <p:spPr bwMode="auto">
              <a:xfrm>
                <a:off x="3403"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8" name="Line 3863"/>
              <p:cNvSpPr>
                <a:spLocks noChangeShapeType="1"/>
              </p:cNvSpPr>
              <p:nvPr/>
            </p:nvSpPr>
            <p:spPr bwMode="auto">
              <a:xfrm>
                <a:off x="3384"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59" name="Line 3864"/>
              <p:cNvSpPr>
                <a:spLocks noChangeShapeType="1"/>
              </p:cNvSpPr>
              <p:nvPr/>
            </p:nvSpPr>
            <p:spPr bwMode="auto">
              <a:xfrm>
                <a:off x="3378"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0" name="Line 3865"/>
              <p:cNvSpPr>
                <a:spLocks noChangeShapeType="1"/>
              </p:cNvSpPr>
              <p:nvPr/>
            </p:nvSpPr>
            <p:spPr bwMode="auto">
              <a:xfrm>
                <a:off x="214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1" name="Line 3866"/>
              <p:cNvSpPr>
                <a:spLocks noChangeShapeType="1"/>
              </p:cNvSpPr>
              <p:nvPr/>
            </p:nvSpPr>
            <p:spPr bwMode="auto">
              <a:xfrm>
                <a:off x="2140"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2" name="Line 3867"/>
              <p:cNvSpPr>
                <a:spLocks noChangeShapeType="1"/>
              </p:cNvSpPr>
              <p:nvPr/>
            </p:nvSpPr>
            <p:spPr bwMode="auto">
              <a:xfrm>
                <a:off x="3914"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3" name="Line 3868"/>
              <p:cNvSpPr>
                <a:spLocks noChangeShapeType="1"/>
              </p:cNvSpPr>
              <p:nvPr/>
            </p:nvSpPr>
            <p:spPr bwMode="auto">
              <a:xfrm>
                <a:off x="3907"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4" name="Line 3869"/>
              <p:cNvSpPr>
                <a:spLocks noChangeShapeType="1"/>
              </p:cNvSpPr>
              <p:nvPr/>
            </p:nvSpPr>
            <p:spPr bwMode="auto">
              <a:xfrm>
                <a:off x="2957"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5" name="Line 3870"/>
              <p:cNvSpPr>
                <a:spLocks noChangeShapeType="1"/>
              </p:cNvSpPr>
              <p:nvPr/>
            </p:nvSpPr>
            <p:spPr bwMode="auto">
              <a:xfrm>
                <a:off x="2950"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6" name="Line 3871"/>
              <p:cNvSpPr>
                <a:spLocks noChangeShapeType="1"/>
              </p:cNvSpPr>
              <p:nvPr/>
            </p:nvSpPr>
            <p:spPr bwMode="auto">
              <a:xfrm>
                <a:off x="2880"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7" name="Line 3872"/>
              <p:cNvSpPr>
                <a:spLocks noChangeShapeType="1"/>
              </p:cNvSpPr>
              <p:nvPr/>
            </p:nvSpPr>
            <p:spPr bwMode="auto">
              <a:xfrm>
                <a:off x="2874"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8" name="Line 3873"/>
              <p:cNvSpPr>
                <a:spLocks noChangeShapeType="1"/>
              </p:cNvSpPr>
              <p:nvPr/>
            </p:nvSpPr>
            <p:spPr bwMode="auto">
              <a:xfrm>
                <a:off x="2931"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69" name="Line 3874"/>
              <p:cNvSpPr>
                <a:spLocks noChangeShapeType="1"/>
              </p:cNvSpPr>
              <p:nvPr/>
            </p:nvSpPr>
            <p:spPr bwMode="auto">
              <a:xfrm>
                <a:off x="2925"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0" name="Line 3875"/>
              <p:cNvSpPr>
                <a:spLocks noChangeShapeType="1"/>
              </p:cNvSpPr>
              <p:nvPr/>
            </p:nvSpPr>
            <p:spPr bwMode="auto">
              <a:xfrm>
                <a:off x="238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1" name="Line 3876"/>
              <p:cNvSpPr>
                <a:spLocks noChangeShapeType="1"/>
              </p:cNvSpPr>
              <p:nvPr/>
            </p:nvSpPr>
            <p:spPr bwMode="auto">
              <a:xfrm>
                <a:off x="2382"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2" name="Line 3877"/>
              <p:cNvSpPr>
                <a:spLocks noChangeShapeType="1"/>
              </p:cNvSpPr>
              <p:nvPr/>
            </p:nvSpPr>
            <p:spPr bwMode="auto">
              <a:xfrm>
                <a:off x="2810"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3" name="Line 3878"/>
              <p:cNvSpPr>
                <a:spLocks noChangeShapeType="1"/>
              </p:cNvSpPr>
              <p:nvPr/>
            </p:nvSpPr>
            <p:spPr bwMode="auto">
              <a:xfrm>
                <a:off x="2803"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4" name="Line 3879"/>
              <p:cNvSpPr>
                <a:spLocks noChangeShapeType="1"/>
              </p:cNvSpPr>
              <p:nvPr/>
            </p:nvSpPr>
            <p:spPr bwMode="auto">
              <a:xfrm>
                <a:off x="3014"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5" name="Line 3880"/>
              <p:cNvSpPr>
                <a:spLocks noChangeShapeType="1"/>
              </p:cNvSpPr>
              <p:nvPr/>
            </p:nvSpPr>
            <p:spPr bwMode="auto">
              <a:xfrm>
                <a:off x="3008" y="172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6" name="Line 3881"/>
              <p:cNvSpPr>
                <a:spLocks noChangeShapeType="1"/>
              </p:cNvSpPr>
              <p:nvPr/>
            </p:nvSpPr>
            <p:spPr bwMode="auto">
              <a:xfrm>
                <a:off x="2695"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7" name="Line 3882"/>
              <p:cNvSpPr>
                <a:spLocks noChangeShapeType="1"/>
              </p:cNvSpPr>
              <p:nvPr/>
            </p:nvSpPr>
            <p:spPr bwMode="auto">
              <a:xfrm>
                <a:off x="2689"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8" name="Line 3883"/>
              <p:cNvSpPr>
                <a:spLocks noChangeShapeType="1"/>
              </p:cNvSpPr>
              <p:nvPr/>
            </p:nvSpPr>
            <p:spPr bwMode="auto">
              <a:xfrm>
                <a:off x="278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79" name="Line 3884"/>
              <p:cNvSpPr>
                <a:spLocks noChangeShapeType="1"/>
              </p:cNvSpPr>
              <p:nvPr/>
            </p:nvSpPr>
            <p:spPr bwMode="auto">
              <a:xfrm>
                <a:off x="2778"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0" name="Line 3885"/>
              <p:cNvSpPr>
                <a:spLocks noChangeShapeType="1"/>
              </p:cNvSpPr>
              <p:nvPr/>
            </p:nvSpPr>
            <p:spPr bwMode="auto">
              <a:xfrm>
                <a:off x="2797"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1" name="Line 3886"/>
              <p:cNvSpPr>
                <a:spLocks noChangeShapeType="1"/>
              </p:cNvSpPr>
              <p:nvPr/>
            </p:nvSpPr>
            <p:spPr bwMode="auto">
              <a:xfrm>
                <a:off x="2791"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2" name="Line 3887"/>
              <p:cNvSpPr>
                <a:spLocks noChangeShapeType="1"/>
              </p:cNvSpPr>
              <p:nvPr/>
            </p:nvSpPr>
            <p:spPr bwMode="auto">
              <a:xfrm>
                <a:off x="1961"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3" name="Line 3888"/>
              <p:cNvSpPr>
                <a:spLocks noChangeShapeType="1"/>
              </p:cNvSpPr>
              <p:nvPr/>
            </p:nvSpPr>
            <p:spPr bwMode="auto">
              <a:xfrm>
                <a:off x="1955"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4" name="Line 3889"/>
              <p:cNvSpPr>
                <a:spLocks noChangeShapeType="1"/>
              </p:cNvSpPr>
              <p:nvPr/>
            </p:nvSpPr>
            <p:spPr bwMode="auto">
              <a:xfrm>
                <a:off x="211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5" name="Line 3890"/>
              <p:cNvSpPr>
                <a:spLocks noChangeShapeType="1"/>
              </p:cNvSpPr>
              <p:nvPr/>
            </p:nvSpPr>
            <p:spPr bwMode="auto">
              <a:xfrm>
                <a:off x="2108"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6" name="Line 3891"/>
              <p:cNvSpPr>
                <a:spLocks noChangeShapeType="1"/>
              </p:cNvSpPr>
              <p:nvPr/>
            </p:nvSpPr>
            <p:spPr bwMode="auto">
              <a:xfrm>
                <a:off x="2050"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7" name="Line 3892"/>
              <p:cNvSpPr>
                <a:spLocks noChangeShapeType="1"/>
              </p:cNvSpPr>
              <p:nvPr/>
            </p:nvSpPr>
            <p:spPr bwMode="auto">
              <a:xfrm>
                <a:off x="2044"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8" name="Line 3893"/>
              <p:cNvSpPr>
                <a:spLocks noChangeShapeType="1"/>
              </p:cNvSpPr>
              <p:nvPr/>
            </p:nvSpPr>
            <p:spPr bwMode="auto">
              <a:xfrm>
                <a:off x="2248"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89" name="Line 3894"/>
              <p:cNvSpPr>
                <a:spLocks noChangeShapeType="1"/>
              </p:cNvSpPr>
              <p:nvPr/>
            </p:nvSpPr>
            <p:spPr bwMode="auto">
              <a:xfrm>
                <a:off x="2242"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0" name="Line 3895"/>
              <p:cNvSpPr>
                <a:spLocks noChangeShapeType="1"/>
              </p:cNvSpPr>
              <p:nvPr/>
            </p:nvSpPr>
            <p:spPr bwMode="auto">
              <a:xfrm>
                <a:off x="2025"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1" name="Line 3896"/>
              <p:cNvSpPr>
                <a:spLocks noChangeShapeType="1"/>
              </p:cNvSpPr>
              <p:nvPr/>
            </p:nvSpPr>
            <p:spPr bwMode="auto">
              <a:xfrm>
                <a:off x="2018"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2" name="Line 3897"/>
              <p:cNvSpPr>
                <a:spLocks noChangeShapeType="1"/>
              </p:cNvSpPr>
              <p:nvPr/>
            </p:nvSpPr>
            <p:spPr bwMode="auto">
              <a:xfrm>
                <a:off x="3154"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3" name="Line 3898"/>
              <p:cNvSpPr>
                <a:spLocks noChangeShapeType="1"/>
              </p:cNvSpPr>
              <p:nvPr/>
            </p:nvSpPr>
            <p:spPr bwMode="auto">
              <a:xfrm>
                <a:off x="3148"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4" name="Line 3899"/>
              <p:cNvSpPr>
                <a:spLocks noChangeShapeType="1"/>
              </p:cNvSpPr>
              <p:nvPr/>
            </p:nvSpPr>
            <p:spPr bwMode="auto">
              <a:xfrm>
                <a:off x="2478"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5" name="Line 3900"/>
              <p:cNvSpPr>
                <a:spLocks noChangeShapeType="1"/>
              </p:cNvSpPr>
              <p:nvPr/>
            </p:nvSpPr>
            <p:spPr bwMode="auto">
              <a:xfrm>
                <a:off x="2472"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6" name="Line 3901"/>
              <p:cNvSpPr>
                <a:spLocks noChangeShapeType="1"/>
              </p:cNvSpPr>
              <p:nvPr/>
            </p:nvSpPr>
            <p:spPr bwMode="auto">
              <a:xfrm>
                <a:off x="3327"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7" name="Line 3902"/>
              <p:cNvSpPr>
                <a:spLocks noChangeShapeType="1"/>
              </p:cNvSpPr>
              <p:nvPr/>
            </p:nvSpPr>
            <p:spPr bwMode="auto">
              <a:xfrm>
                <a:off x="3320"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8" name="Line 3903"/>
              <p:cNvSpPr>
                <a:spLocks noChangeShapeType="1"/>
              </p:cNvSpPr>
              <p:nvPr/>
            </p:nvSpPr>
            <p:spPr bwMode="auto">
              <a:xfrm>
                <a:off x="2720"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99" name="Line 3904"/>
              <p:cNvSpPr>
                <a:spLocks noChangeShapeType="1"/>
              </p:cNvSpPr>
              <p:nvPr/>
            </p:nvSpPr>
            <p:spPr bwMode="auto">
              <a:xfrm>
                <a:off x="2714"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0" name="Line 3905"/>
              <p:cNvSpPr>
                <a:spLocks noChangeShapeType="1"/>
              </p:cNvSpPr>
              <p:nvPr/>
            </p:nvSpPr>
            <p:spPr bwMode="auto">
              <a:xfrm>
                <a:off x="1470"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1" name="Line 3906"/>
              <p:cNvSpPr>
                <a:spLocks noChangeShapeType="1"/>
              </p:cNvSpPr>
              <p:nvPr/>
            </p:nvSpPr>
            <p:spPr bwMode="auto">
              <a:xfrm>
                <a:off x="1463"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2" name="Line 3907"/>
              <p:cNvSpPr>
                <a:spLocks noChangeShapeType="1"/>
              </p:cNvSpPr>
              <p:nvPr/>
            </p:nvSpPr>
            <p:spPr bwMode="auto">
              <a:xfrm>
                <a:off x="2510"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3" name="Line 3908"/>
              <p:cNvSpPr>
                <a:spLocks noChangeShapeType="1"/>
              </p:cNvSpPr>
              <p:nvPr/>
            </p:nvSpPr>
            <p:spPr bwMode="auto">
              <a:xfrm>
                <a:off x="2503"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4" name="Line 3909"/>
              <p:cNvSpPr>
                <a:spLocks noChangeShapeType="1"/>
              </p:cNvSpPr>
              <p:nvPr/>
            </p:nvSpPr>
            <p:spPr bwMode="auto">
              <a:xfrm>
                <a:off x="2561"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5" name="Line 3910"/>
              <p:cNvSpPr>
                <a:spLocks noChangeShapeType="1"/>
              </p:cNvSpPr>
              <p:nvPr/>
            </p:nvSpPr>
            <p:spPr bwMode="auto">
              <a:xfrm>
                <a:off x="2555" y="30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6" name="Line 3911"/>
              <p:cNvSpPr>
                <a:spLocks noChangeShapeType="1"/>
              </p:cNvSpPr>
              <p:nvPr/>
            </p:nvSpPr>
            <p:spPr bwMode="auto">
              <a:xfrm>
                <a:off x="2637"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7" name="Line 3912"/>
              <p:cNvSpPr>
                <a:spLocks noChangeShapeType="1"/>
              </p:cNvSpPr>
              <p:nvPr/>
            </p:nvSpPr>
            <p:spPr bwMode="auto">
              <a:xfrm>
                <a:off x="2631"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8" name="Line 3913"/>
              <p:cNvSpPr>
                <a:spLocks noChangeShapeType="1"/>
              </p:cNvSpPr>
              <p:nvPr/>
            </p:nvSpPr>
            <p:spPr bwMode="auto">
              <a:xfrm>
                <a:off x="2235"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09" name="Line 3914"/>
              <p:cNvSpPr>
                <a:spLocks noChangeShapeType="1"/>
              </p:cNvSpPr>
              <p:nvPr/>
            </p:nvSpPr>
            <p:spPr bwMode="auto">
              <a:xfrm>
                <a:off x="2229"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0" name="Line 3915"/>
              <p:cNvSpPr>
                <a:spLocks noChangeShapeType="1"/>
              </p:cNvSpPr>
              <p:nvPr/>
            </p:nvSpPr>
            <p:spPr bwMode="auto">
              <a:xfrm>
                <a:off x="3493"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1" name="Line 3916"/>
              <p:cNvSpPr>
                <a:spLocks noChangeShapeType="1"/>
              </p:cNvSpPr>
              <p:nvPr/>
            </p:nvSpPr>
            <p:spPr bwMode="auto">
              <a:xfrm>
                <a:off x="3486"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2" name="Line 3917"/>
              <p:cNvSpPr>
                <a:spLocks noChangeShapeType="1"/>
              </p:cNvSpPr>
              <p:nvPr/>
            </p:nvSpPr>
            <p:spPr bwMode="auto">
              <a:xfrm>
                <a:off x="3225"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3" name="Line 3918"/>
              <p:cNvSpPr>
                <a:spLocks noChangeShapeType="1"/>
              </p:cNvSpPr>
              <p:nvPr/>
            </p:nvSpPr>
            <p:spPr bwMode="auto">
              <a:xfrm>
                <a:off x="3218"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4" name="Line 3919"/>
              <p:cNvSpPr>
                <a:spLocks noChangeShapeType="1"/>
              </p:cNvSpPr>
              <p:nvPr/>
            </p:nvSpPr>
            <p:spPr bwMode="auto">
              <a:xfrm>
                <a:off x="2618"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5" name="Line 3920"/>
              <p:cNvSpPr>
                <a:spLocks noChangeShapeType="1"/>
              </p:cNvSpPr>
              <p:nvPr/>
            </p:nvSpPr>
            <p:spPr bwMode="auto">
              <a:xfrm>
                <a:off x="2612"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6" name="Line 3921"/>
              <p:cNvSpPr>
                <a:spLocks noChangeShapeType="1"/>
              </p:cNvSpPr>
              <p:nvPr/>
            </p:nvSpPr>
            <p:spPr bwMode="auto">
              <a:xfrm>
                <a:off x="2223"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7" name="Line 3922"/>
              <p:cNvSpPr>
                <a:spLocks noChangeShapeType="1"/>
              </p:cNvSpPr>
              <p:nvPr/>
            </p:nvSpPr>
            <p:spPr bwMode="auto">
              <a:xfrm>
                <a:off x="2216"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8" name="Line 3923"/>
              <p:cNvSpPr>
                <a:spLocks noChangeShapeType="1"/>
              </p:cNvSpPr>
              <p:nvPr/>
            </p:nvSpPr>
            <p:spPr bwMode="auto">
              <a:xfrm>
                <a:off x="2580"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19" name="Line 3924"/>
              <p:cNvSpPr>
                <a:spLocks noChangeShapeType="1"/>
              </p:cNvSpPr>
              <p:nvPr/>
            </p:nvSpPr>
            <p:spPr bwMode="auto">
              <a:xfrm>
                <a:off x="2574"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0" name="Line 3925"/>
              <p:cNvSpPr>
                <a:spLocks noChangeShapeType="1"/>
              </p:cNvSpPr>
              <p:nvPr/>
            </p:nvSpPr>
            <p:spPr bwMode="auto">
              <a:xfrm>
                <a:off x="3257"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1" name="Line 3926"/>
              <p:cNvSpPr>
                <a:spLocks noChangeShapeType="1"/>
              </p:cNvSpPr>
              <p:nvPr/>
            </p:nvSpPr>
            <p:spPr bwMode="auto">
              <a:xfrm>
                <a:off x="3250"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2" name="Line 3927"/>
              <p:cNvSpPr>
                <a:spLocks noChangeShapeType="1"/>
              </p:cNvSpPr>
              <p:nvPr/>
            </p:nvSpPr>
            <p:spPr bwMode="auto">
              <a:xfrm>
                <a:off x="2695"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3" name="Line 3928"/>
              <p:cNvSpPr>
                <a:spLocks noChangeShapeType="1"/>
              </p:cNvSpPr>
              <p:nvPr/>
            </p:nvSpPr>
            <p:spPr bwMode="auto">
              <a:xfrm>
                <a:off x="2689" y="222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4" name="Line 3929"/>
              <p:cNvSpPr>
                <a:spLocks noChangeShapeType="1"/>
              </p:cNvSpPr>
              <p:nvPr/>
            </p:nvSpPr>
            <p:spPr bwMode="auto">
              <a:xfrm>
                <a:off x="2912"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5" name="Line 3930"/>
              <p:cNvSpPr>
                <a:spLocks noChangeShapeType="1"/>
              </p:cNvSpPr>
              <p:nvPr/>
            </p:nvSpPr>
            <p:spPr bwMode="auto">
              <a:xfrm>
                <a:off x="2906"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6" name="Line 3931"/>
              <p:cNvSpPr>
                <a:spLocks noChangeShapeType="1"/>
              </p:cNvSpPr>
              <p:nvPr/>
            </p:nvSpPr>
            <p:spPr bwMode="auto">
              <a:xfrm>
                <a:off x="3320"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7" name="Line 3932"/>
              <p:cNvSpPr>
                <a:spLocks noChangeShapeType="1"/>
              </p:cNvSpPr>
              <p:nvPr/>
            </p:nvSpPr>
            <p:spPr bwMode="auto">
              <a:xfrm>
                <a:off x="3314"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8" name="Line 3933"/>
              <p:cNvSpPr>
                <a:spLocks noChangeShapeType="1"/>
              </p:cNvSpPr>
              <p:nvPr/>
            </p:nvSpPr>
            <p:spPr bwMode="auto">
              <a:xfrm>
                <a:off x="214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29" name="Line 3934"/>
              <p:cNvSpPr>
                <a:spLocks noChangeShapeType="1"/>
              </p:cNvSpPr>
              <p:nvPr/>
            </p:nvSpPr>
            <p:spPr bwMode="auto">
              <a:xfrm>
                <a:off x="2140"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0" name="Line 3935"/>
              <p:cNvSpPr>
                <a:spLocks noChangeShapeType="1"/>
              </p:cNvSpPr>
              <p:nvPr/>
            </p:nvSpPr>
            <p:spPr bwMode="auto">
              <a:xfrm>
                <a:off x="3078"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1" name="Line 3936"/>
              <p:cNvSpPr>
                <a:spLocks noChangeShapeType="1"/>
              </p:cNvSpPr>
              <p:nvPr/>
            </p:nvSpPr>
            <p:spPr bwMode="auto">
              <a:xfrm>
                <a:off x="3071"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2" name="Line 3937"/>
              <p:cNvSpPr>
                <a:spLocks noChangeShapeType="1"/>
              </p:cNvSpPr>
              <p:nvPr/>
            </p:nvSpPr>
            <p:spPr bwMode="auto">
              <a:xfrm>
                <a:off x="3327"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3" name="Line 3938"/>
              <p:cNvSpPr>
                <a:spLocks noChangeShapeType="1"/>
              </p:cNvSpPr>
              <p:nvPr/>
            </p:nvSpPr>
            <p:spPr bwMode="auto">
              <a:xfrm>
                <a:off x="3320"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4" name="Line 3939"/>
              <p:cNvSpPr>
                <a:spLocks noChangeShapeType="1"/>
              </p:cNvSpPr>
              <p:nvPr/>
            </p:nvSpPr>
            <p:spPr bwMode="auto">
              <a:xfrm>
                <a:off x="2803"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5" name="Line 3940"/>
              <p:cNvSpPr>
                <a:spLocks noChangeShapeType="1"/>
              </p:cNvSpPr>
              <p:nvPr/>
            </p:nvSpPr>
            <p:spPr bwMode="auto">
              <a:xfrm>
                <a:off x="2797"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6" name="Line 3941"/>
              <p:cNvSpPr>
                <a:spLocks noChangeShapeType="1"/>
              </p:cNvSpPr>
              <p:nvPr/>
            </p:nvSpPr>
            <p:spPr bwMode="auto">
              <a:xfrm>
                <a:off x="2676"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7" name="Line 3942"/>
              <p:cNvSpPr>
                <a:spLocks noChangeShapeType="1"/>
              </p:cNvSpPr>
              <p:nvPr/>
            </p:nvSpPr>
            <p:spPr bwMode="auto">
              <a:xfrm>
                <a:off x="2669"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8" name="Line 3943"/>
              <p:cNvSpPr>
                <a:spLocks noChangeShapeType="1"/>
              </p:cNvSpPr>
              <p:nvPr/>
            </p:nvSpPr>
            <p:spPr bwMode="auto">
              <a:xfrm>
                <a:off x="2631"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39" name="Line 3944"/>
              <p:cNvSpPr>
                <a:spLocks noChangeShapeType="1"/>
              </p:cNvSpPr>
              <p:nvPr/>
            </p:nvSpPr>
            <p:spPr bwMode="auto">
              <a:xfrm>
                <a:off x="2625" y="325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0" name="Line 3945"/>
              <p:cNvSpPr>
                <a:spLocks noChangeShapeType="1"/>
              </p:cNvSpPr>
              <p:nvPr/>
            </p:nvSpPr>
            <p:spPr bwMode="auto">
              <a:xfrm>
                <a:off x="2286"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1" name="Line 3946"/>
              <p:cNvSpPr>
                <a:spLocks noChangeShapeType="1"/>
              </p:cNvSpPr>
              <p:nvPr/>
            </p:nvSpPr>
            <p:spPr bwMode="auto">
              <a:xfrm>
                <a:off x="2280"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2" name="Line 3947"/>
              <p:cNvSpPr>
                <a:spLocks noChangeShapeType="1"/>
              </p:cNvSpPr>
              <p:nvPr/>
            </p:nvSpPr>
            <p:spPr bwMode="auto">
              <a:xfrm>
                <a:off x="3180"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3" name="Line 3948"/>
              <p:cNvSpPr>
                <a:spLocks noChangeShapeType="1"/>
              </p:cNvSpPr>
              <p:nvPr/>
            </p:nvSpPr>
            <p:spPr bwMode="auto">
              <a:xfrm>
                <a:off x="3174" y="169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4" name="Line 3949"/>
              <p:cNvSpPr>
                <a:spLocks noChangeShapeType="1"/>
              </p:cNvSpPr>
              <p:nvPr/>
            </p:nvSpPr>
            <p:spPr bwMode="auto">
              <a:xfrm>
                <a:off x="2089"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5" name="Line 3950"/>
              <p:cNvSpPr>
                <a:spLocks noChangeShapeType="1"/>
              </p:cNvSpPr>
              <p:nvPr/>
            </p:nvSpPr>
            <p:spPr bwMode="auto">
              <a:xfrm>
                <a:off x="208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6" name="Line 3951"/>
              <p:cNvSpPr>
                <a:spLocks noChangeShapeType="1"/>
              </p:cNvSpPr>
              <p:nvPr/>
            </p:nvSpPr>
            <p:spPr bwMode="auto">
              <a:xfrm>
                <a:off x="2886"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7" name="Line 3952"/>
              <p:cNvSpPr>
                <a:spLocks noChangeShapeType="1"/>
              </p:cNvSpPr>
              <p:nvPr/>
            </p:nvSpPr>
            <p:spPr bwMode="auto">
              <a:xfrm>
                <a:off x="2880"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8" name="Line 3953"/>
              <p:cNvSpPr>
                <a:spLocks noChangeShapeType="1"/>
              </p:cNvSpPr>
              <p:nvPr/>
            </p:nvSpPr>
            <p:spPr bwMode="auto">
              <a:xfrm>
                <a:off x="3065"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49" name="Line 3954"/>
              <p:cNvSpPr>
                <a:spLocks noChangeShapeType="1"/>
              </p:cNvSpPr>
              <p:nvPr/>
            </p:nvSpPr>
            <p:spPr bwMode="auto">
              <a:xfrm>
                <a:off x="3059"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0" name="Line 3955"/>
              <p:cNvSpPr>
                <a:spLocks noChangeShapeType="1"/>
              </p:cNvSpPr>
              <p:nvPr/>
            </p:nvSpPr>
            <p:spPr bwMode="auto">
              <a:xfrm>
                <a:off x="151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1" name="Line 3956"/>
              <p:cNvSpPr>
                <a:spLocks noChangeShapeType="1"/>
              </p:cNvSpPr>
              <p:nvPr/>
            </p:nvSpPr>
            <p:spPr bwMode="auto">
              <a:xfrm>
                <a:off x="1508"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2" name="Line 3957"/>
              <p:cNvSpPr>
                <a:spLocks noChangeShapeType="1"/>
              </p:cNvSpPr>
              <p:nvPr/>
            </p:nvSpPr>
            <p:spPr bwMode="auto">
              <a:xfrm>
                <a:off x="2663"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3" name="Line 3958"/>
              <p:cNvSpPr>
                <a:spLocks noChangeShapeType="1"/>
              </p:cNvSpPr>
              <p:nvPr/>
            </p:nvSpPr>
            <p:spPr bwMode="auto">
              <a:xfrm>
                <a:off x="2657" y="191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4" name="Line 3959"/>
              <p:cNvSpPr>
                <a:spLocks noChangeShapeType="1"/>
              </p:cNvSpPr>
              <p:nvPr/>
            </p:nvSpPr>
            <p:spPr bwMode="auto">
              <a:xfrm>
                <a:off x="2899"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5" name="Line 3960"/>
              <p:cNvSpPr>
                <a:spLocks noChangeShapeType="1"/>
              </p:cNvSpPr>
              <p:nvPr/>
            </p:nvSpPr>
            <p:spPr bwMode="auto">
              <a:xfrm>
                <a:off x="2893"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6" name="Line 3961"/>
              <p:cNvSpPr>
                <a:spLocks noChangeShapeType="1"/>
              </p:cNvSpPr>
              <p:nvPr/>
            </p:nvSpPr>
            <p:spPr bwMode="auto">
              <a:xfrm>
                <a:off x="2338"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7" name="Line 3962"/>
              <p:cNvSpPr>
                <a:spLocks noChangeShapeType="1"/>
              </p:cNvSpPr>
              <p:nvPr/>
            </p:nvSpPr>
            <p:spPr bwMode="auto">
              <a:xfrm>
                <a:off x="2331"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8" name="Line 3963"/>
              <p:cNvSpPr>
                <a:spLocks noChangeShapeType="1"/>
              </p:cNvSpPr>
              <p:nvPr/>
            </p:nvSpPr>
            <p:spPr bwMode="auto">
              <a:xfrm>
                <a:off x="3499"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59" name="Line 3964"/>
              <p:cNvSpPr>
                <a:spLocks noChangeShapeType="1"/>
              </p:cNvSpPr>
              <p:nvPr/>
            </p:nvSpPr>
            <p:spPr bwMode="auto">
              <a:xfrm>
                <a:off x="3493" y="14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0" name="Line 3965"/>
              <p:cNvSpPr>
                <a:spLocks noChangeShapeType="1"/>
              </p:cNvSpPr>
              <p:nvPr/>
            </p:nvSpPr>
            <p:spPr bwMode="auto">
              <a:xfrm>
                <a:off x="2484"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1" name="Line 3966"/>
              <p:cNvSpPr>
                <a:spLocks noChangeShapeType="1"/>
              </p:cNvSpPr>
              <p:nvPr/>
            </p:nvSpPr>
            <p:spPr bwMode="auto">
              <a:xfrm>
                <a:off x="2478"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2" name="Line 3967"/>
              <p:cNvSpPr>
                <a:spLocks noChangeShapeType="1"/>
              </p:cNvSpPr>
              <p:nvPr/>
            </p:nvSpPr>
            <p:spPr bwMode="auto">
              <a:xfrm>
                <a:off x="2421"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3" name="Line 3968"/>
              <p:cNvSpPr>
                <a:spLocks noChangeShapeType="1"/>
              </p:cNvSpPr>
              <p:nvPr/>
            </p:nvSpPr>
            <p:spPr bwMode="auto">
              <a:xfrm>
                <a:off x="2414"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4" name="Line 3969"/>
              <p:cNvSpPr>
                <a:spLocks noChangeShapeType="1"/>
              </p:cNvSpPr>
              <p:nvPr/>
            </p:nvSpPr>
            <p:spPr bwMode="auto">
              <a:xfrm>
                <a:off x="2689"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5" name="Line 3970"/>
              <p:cNvSpPr>
                <a:spLocks noChangeShapeType="1"/>
              </p:cNvSpPr>
              <p:nvPr/>
            </p:nvSpPr>
            <p:spPr bwMode="auto">
              <a:xfrm>
                <a:off x="2682"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6" name="Line 3971"/>
              <p:cNvSpPr>
                <a:spLocks noChangeShapeType="1"/>
              </p:cNvSpPr>
              <p:nvPr/>
            </p:nvSpPr>
            <p:spPr bwMode="auto">
              <a:xfrm>
                <a:off x="2414"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7" name="Line 3972"/>
              <p:cNvSpPr>
                <a:spLocks noChangeShapeType="1"/>
              </p:cNvSpPr>
              <p:nvPr/>
            </p:nvSpPr>
            <p:spPr bwMode="auto">
              <a:xfrm>
                <a:off x="2408"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8" name="Line 3973"/>
              <p:cNvSpPr>
                <a:spLocks noChangeShapeType="1"/>
              </p:cNvSpPr>
              <p:nvPr/>
            </p:nvSpPr>
            <p:spPr bwMode="auto">
              <a:xfrm>
                <a:off x="2318"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69" name="Line 3974"/>
              <p:cNvSpPr>
                <a:spLocks noChangeShapeType="1"/>
              </p:cNvSpPr>
              <p:nvPr/>
            </p:nvSpPr>
            <p:spPr bwMode="auto">
              <a:xfrm>
                <a:off x="2312"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0" name="Line 3975"/>
              <p:cNvSpPr>
                <a:spLocks noChangeShapeType="1"/>
              </p:cNvSpPr>
              <p:nvPr/>
            </p:nvSpPr>
            <p:spPr bwMode="auto">
              <a:xfrm>
                <a:off x="2701"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1" name="Line 3976"/>
              <p:cNvSpPr>
                <a:spLocks noChangeShapeType="1"/>
              </p:cNvSpPr>
              <p:nvPr/>
            </p:nvSpPr>
            <p:spPr bwMode="auto">
              <a:xfrm>
                <a:off x="2695"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2" name="Line 3977"/>
              <p:cNvSpPr>
                <a:spLocks noChangeShapeType="1"/>
              </p:cNvSpPr>
              <p:nvPr/>
            </p:nvSpPr>
            <p:spPr bwMode="auto">
              <a:xfrm>
                <a:off x="2082"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3" name="Line 3978"/>
              <p:cNvSpPr>
                <a:spLocks noChangeShapeType="1"/>
              </p:cNvSpPr>
              <p:nvPr/>
            </p:nvSpPr>
            <p:spPr bwMode="auto">
              <a:xfrm>
                <a:off x="2076"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4" name="Line 3979"/>
              <p:cNvSpPr>
                <a:spLocks noChangeShapeType="1"/>
              </p:cNvSpPr>
              <p:nvPr/>
            </p:nvSpPr>
            <p:spPr bwMode="auto">
              <a:xfrm>
                <a:off x="2657"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5" name="Line 3980"/>
              <p:cNvSpPr>
                <a:spLocks noChangeShapeType="1"/>
              </p:cNvSpPr>
              <p:nvPr/>
            </p:nvSpPr>
            <p:spPr bwMode="auto">
              <a:xfrm>
                <a:off x="2650"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6" name="Line 3981"/>
              <p:cNvSpPr>
                <a:spLocks noChangeShapeType="1"/>
              </p:cNvSpPr>
              <p:nvPr/>
            </p:nvSpPr>
            <p:spPr bwMode="auto">
              <a:xfrm>
                <a:off x="3314"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7" name="Line 3982"/>
              <p:cNvSpPr>
                <a:spLocks noChangeShapeType="1"/>
              </p:cNvSpPr>
              <p:nvPr/>
            </p:nvSpPr>
            <p:spPr bwMode="auto">
              <a:xfrm>
                <a:off x="3308" y="328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8" name="Line 3983"/>
              <p:cNvSpPr>
                <a:spLocks noChangeShapeType="1"/>
              </p:cNvSpPr>
              <p:nvPr/>
            </p:nvSpPr>
            <p:spPr bwMode="auto">
              <a:xfrm>
                <a:off x="2165"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79" name="Line 3984"/>
              <p:cNvSpPr>
                <a:spLocks noChangeShapeType="1"/>
              </p:cNvSpPr>
              <p:nvPr/>
            </p:nvSpPr>
            <p:spPr bwMode="auto">
              <a:xfrm>
                <a:off x="2159"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0" name="Line 3985"/>
              <p:cNvSpPr>
                <a:spLocks noChangeShapeType="1"/>
              </p:cNvSpPr>
              <p:nvPr/>
            </p:nvSpPr>
            <p:spPr bwMode="auto">
              <a:xfrm>
                <a:off x="3633" y="333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1" name="Line 3986"/>
              <p:cNvSpPr>
                <a:spLocks noChangeShapeType="1"/>
              </p:cNvSpPr>
              <p:nvPr/>
            </p:nvSpPr>
            <p:spPr bwMode="auto">
              <a:xfrm>
                <a:off x="3627" y="33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2" name="Line 3987"/>
              <p:cNvSpPr>
                <a:spLocks noChangeShapeType="1"/>
              </p:cNvSpPr>
              <p:nvPr/>
            </p:nvSpPr>
            <p:spPr bwMode="auto">
              <a:xfrm>
                <a:off x="2491" y="83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3" name="Line 3988"/>
              <p:cNvSpPr>
                <a:spLocks noChangeShapeType="1"/>
              </p:cNvSpPr>
              <p:nvPr/>
            </p:nvSpPr>
            <p:spPr bwMode="auto">
              <a:xfrm>
                <a:off x="2484" y="8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4" name="Line 3989"/>
              <p:cNvSpPr>
                <a:spLocks noChangeShapeType="1"/>
              </p:cNvSpPr>
              <p:nvPr/>
            </p:nvSpPr>
            <p:spPr bwMode="auto">
              <a:xfrm>
                <a:off x="2912"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5" name="Line 3990"/>
              <p:cNvSpPr>
                <a:spLocks noChangeShapeType="1"/>
              </p:cNvSpPr>
              <p:nvPr/>
            </p:nvSpPr>
            <p:spPr bwMode="auto">
              <a:xfrm>
                <a:off x="2906"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6" name="Line 3991"/>
              <p:cNvSpPr>
                <a:spLocks noChangeShapeType="1"/>
              </p:cNvSpPr>
              <p:nvPr/>
            </p:nvSpPr>
            <p:spPr bwMode="auto">
              <a:xfrm>
                <a:off x="2044"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7" name="Line 3992"/>
              <p:cNvSpPr>
                <a:spLocks noChangeShapeType="1"/>
              </p:cNvSpPr>
              <p:nvPr/>
            </p:nvSpPr>
            <p:spPr bwMode="auto">
              <a:xfrm>
                <a:off x="2038"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8" name="Line 3993"/>
              <p:cNvSpPr>
                <a:spLocks noChangeShapeType="1"/>
              </p:cNvSpPr>
              <p:nvPr/>
            </p:nvSpPr>
            <p:spPr bwMode="auto">
              <a:xfrm>
                <a:off x="2350"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89" name="Line 3994"/>
              <p:cNvSpPr>
                <a:spLocks noChangeShapeType="1"/>
              </p:cNvSpPr>
              <p:nvPr/>
            </p:nvSpPr>
            <p:spPr bwMode="auto">
              <a:xfrm>
                <a:off x="2344"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0" name="Line 3995"/>
              <p:cNvSpPr>
                <a:spLocks noChangeShapeType="1"/>
              </p:cNvSpPr>
              <p:nvPr/>
            </p:nvSpPr>
            <p:spPr bwMode="auto">
              <a:xfrm>
                <a:off x="2676"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1" name="Line 3996"/>
              <p:cNvSpPr>
                <a:spLocks noChangeShapeType="1"/>
              </p:cNvSpPr>
              <p:nvPr/>
            </p:nvSpPr>
            <p:spPr bwMode="auto">
              <a:xfrm>
                <a:off x="2669"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2" name="Line 3997"/>
              <p:cNvSpPr>
                <a:spLocks noChangeShapeType="1"/>
              </p:cNvSpPr>
              <p:nvPr/>
            </p:nvSpPr>
            <p:spPr bwMode="auto">
              <a:xfrm>
                <a:off x="3863"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3" name="Line 3998"/>
              <p:cNvSpPr>
                <a:spLocks noChangeShapeType="1"/>
              </p:cNvSpPr>
              <p:nvPr/>
            </p:nvSpPr>
            <p:spPr bwMode="auto">
              <a:xfrm>
                <a:off x="3856"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4" name="Line 3999"/>
              <p:cNvSpPr>
                <a:spLocks noChangeShapeType="1"/>
              </p:cNvSpPr>
              <p:nvPr/>
            </p:nvSpPr>
            <p:spPr bwMode="auto">
              <a:xfrm>
                <a:off x="1993"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5" name="Line 4000"/>
              <p:cNvSpPr>
                <a:spLocks noChangeShapeType="1"/>
              </p:cNvSpPr>
              <p:nvPr/>
            </p:nvSpPr>
            <p:spPr bwMode="auto">
              <a:xfrm>
                <a:off x="1987"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6" name="Line 4001"/>
              <p:cNvSpPr>
                <a:spLocks noChangeShapeType="1"/>
              </p:cNvSpPr>
              <p:nvPr/>
            </p:nvSpPr>
            <p:spPr bwMode="auto">
              <a:xfrm>
                <a:off x="260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7" name="Line 4002"/>
              <p:cNvSpPr>
                <a:spLocks noChangeShapeType="1"/>
              </p:cNvSpPr>
              <p:nvPr/>
            </p:nvSpPr>
            <p:spPr bwMode="auto">
              <a:xfrm>
                <a:off x="259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8" name="Line 4003"/>
              <p:cNvSpPr>
                <a:spLocks noChangeShapeType="1"/>
              </p:cNvSpPr>
              <p:nvPr/>
            </p:nvSpPr>
            <p:spPr bwMode="auto">
              <a:xfrm>
                <a:off x="3046"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599" name="Line 4004"/>
              <p:cNvSpPr>
                <a:spLocks noChangeShapeType="1"/>
              </p:cNvSpPr>
              <p:nvPr/>
            </p:nvSpPr>
            <p:spPr bwMode="auto">
              <a:xfrm>
                <a:off x="3040" y="75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0" name="Line 4005"/>
              <p:cNvSpPr>
                <a:spLocks noChangeShapeType="1"/>
              </p:cNvSpPr>
              <p:nvPr/>
            </p:nvSpPr>
            <p:spPr bwMode="auto">
              <a:xfrm>
                <a:off x="2459"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1" name="Line 4006"/>
              <p:cNvSpPr>
                <a:spLocks noChangeShapeType="1"/>
              </p:cNvSpPr>
              <p:nvPr/>
            </p:nvSpPr>
            <p:spPr bwMode="auto">
              <a:xfrm>
                <a:off x="2452"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2" name="Line 4007"/>
              <p:cNvSpPr>
                <a:spLocks noChangeShapeType="1"/>
              </p:cNvSpPr>
              <p:nvPr/>
            </p:nvSpPr>
            <p:spPr bwMode="auto">
              <a:xfrm>
                <a:off x="3359"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3" name="Line 4008"/>
              <p:cNvSpPr>
                <a:spLocks noChangeShapeType="1"/>
              </p:cNvSpPr>
              <p:nvPr/>
            </p:nvSpPr>
            <p:spPr bwMode="auto">
              <a:xfrm>
                <a:off x="3352"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4" name="Line 4009"/>
              <p:cNvSpPr>
                <a:spLocks noChangeShapeType="1"/>
              </p:cNvSpPr>
              <p:nvPr/>
            </p:nvSpPr>
            <p:spPr bwMode="auto">
              <a:xfrm>
                <a:off x="3442"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5" name="Line 4010"/>
              <p:cNvSpPr>
                <a:spLocks noChangeShapeType="1"/>
              </p:cNvSpPr>
              <p:nvPr/>
            </p:nvSpPr>
            <p:spPr bwMode="auto">
              <a:xfrm>
                <a:off x="3435"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6" name="Line 4011"/>
              <p:cNvSpPr>
                <a:spLocks noChangeShapeType="1"/>
              </p:cNvSpPr>
              <p:nvPr/>
            </p:nvSpPr>
            <p:spPr bwMode="auto">
              <a:xfrm>
                <a:off x="2695"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7" name="Line 4012"/>
              <p:cNvSpPr>
                <a:spLocks noChangeShapeType="1"/>
              </p:cNvSpPr>
              <p:nvPr/>
            </p:nvSpPr>
            <p:spPr bwMode="auto">
              <a:xfrm>
                <a:off x="2689"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8" name="Line 4013"/>
              <p:cNvSpPr>
                <a:spLocks noChangeShapeType="1"/>
              </p:cNvSpPr>
              <p:nvPr/>
            </p:nvSpPr>
            <p:spPr bwMode="auto">
              <a:xfrm>
                <a:off x="2255"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09" name="Line 4014"/>
              <p:cNvSpPr>
                <a:spLocks noChangeShapeType="1"/>
              </p:cNvSpPr>
              <p:nvPr/>
            </p:nvSpPr>
            <p:spPr bwMode="auto">
              <a:xfrm>
                <a:off x="2248"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0" name="Line 4015"/>
              <p:cNvSpPr>
                <a:spLocks noChangeShapeType="1"/>
              </p:cNvSpPr>
              <p:nvPr/>
            </p:nvSpPr>
            <p:spPr bwMode="auto">
              <a:xfrm>
                <a:off x="1776"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1" name="Line 4016"/>
              <p:cNvSpPr>
                <a:spLocks noChangeShapeType="1"/>
              </p:cNvSpPr>
              <p:nvPr/>
            </p:nvSpPr>
            <p:spPr bwMode="auto">
              <a:xfrm>
                <a:off x="1770"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2" name="Line 4017"/>
              <p:cNvSpPr>
                <a:spLocks noChangeShapeType="1"/>
              </p:cNvSpPr>
              <p:nvPr/>
            </p:nvSpPr>
            <p:spPr bwMode="auto">
              <a:xfrm>
                <a:off x="2389"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3" name="Line 4018"/>
              <p:cNvSpPr>
                <a:spLocks noChangeShapeType="1"/>
              </p:cNvSpPr>
              <p:nvPr/>
            </p:nvSpPr>
            <p:spPr bwMode="auto">
              <a:xfrm>
                <a:off x="2382"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4" name="Line 4019"/>
              <p:cNvSpPr>
                <a:spLocks noChangeShapeType="1"/>
              </p:cNvSpPr>
              <p:nvPr/>
            </p:nvSpPr>
            <p:spPr bwMode="auto">
              <a:xfrm>
                <a:off x="1801"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5" name="Line 4020"/>
              <p:cNvSpPr>
                <a:spLocks noChangeShapeType="1"/>
              </p:cNvSpPr>
              <p:nvPr/>
            </p:nvSpPr>
            <p:spPr bwMode="auto">
              <a:xfrm>
                <a:off x="1795"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6" name="Line 4021"/>
              <p:cNvSpPr>
                <a:spLocks noChangeShapeType="1"/>
              </p:cNvSpPr>
              <p:nvPr/>
            </p:nvSpPr>
            <p:spPr bwMode="auto">
              <a:xfrm>
                <a:off x="2401"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7" name="Line 4022"/>
              <p:cNvSpPr>
                <a:spLocks noChangeShapeType="1"/>
              </p:cNvSpPr>
              <p:nvPr/>
            </p:nvSpPr>
            <p:spPr bwMode="auto">
              <a:xfrm>
                <a:off x="2395"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8" name="Line 4023"/>
              <p:cNvSpPr>
                <a:spLocks noChangeShapeType="1"/>
              </p:cNvSpPr>
              <p:nvPr/>
            </p:nvSpPr>
            <p:spPr bwMode="auto">
              <a:xfrm>
                <a:off x="288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619" name="Line 4024"/>
              <p:cNvSpPr>
                <a:spLocks noChangeShapeType="1"/>
              </p:cNvSpPr>
              <p:nvPr/>
            </p:nvSpPr>
            <p:spPr bwMode="auto">
              <a:xfrm>
                <a:off x="2880" y="2127"/>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2" name="Group 4025"/>
            <p:cNvGrpSpPr>
              <a:grpSpLocks/>
            </p:cNvGrpSpPr>
            <p:nvPr/>
          </p:nvGrpSpPr>
          <p:grpSpPr bwMode="auto">
            <a:xfrm>
              <a:off x="1339805" y="840869"/>
              <a:ext cx="5438842" cy="4169351"/>
              <a:chOff x="678" y="653"/>
              <a:chExt cx="3702" cy="2795"/>
            </a:xfrm>
          </p:grpSpPr>
          <p:sp>
            <p:nvSpPr>
              <p:cNvPr id="227220" name="Line 4026"/>
              <p:cNvSpPr>
                <a:spLocks noChangeShapeType="1"/>
              </p:cNvSpPr>
              <p:nvPr/>
            </p:nvSpPr>
            <p:spPr bwMode="auto">
              <a:xfrm>
                <a:off x="1725" y="34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21" name="Line 4027"/>
              <p:cNvSpPr>
                <a:spLocks noChangeShapeType="1"/>
              </p:cNvSpPr>
              <p:nvPr/>
            </p:nvSpPr>
            <p:spPr bwMode="auto">
              <a:xfrm>
                <a:off x="1719" y="344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22" name="Line 4028"/>
              <p:cNvSpPr>
                <a:spLocks noChangeShapeType="1"/>
              </p:cNvSpPr>
              <p:nvPr/>
            </p:nvSpPr>
            <p:spPr bwMode="auto">
              <a:xfrm>
                <a:off x="3569"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23" name="Line 4029"/>
              <p:cNvSpPr>
                <a:spLocks noChangeShapeType="1"/>
              </p:cNvSpPr>
              <p:nvPr/>
            </p:nvSpPr>
            <p:spPr bwMode="auto">
              <a:xfrm>
                <a:off x="3563"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24" name="Line 4030"/>
              <p:cNvSpPr>
                <a:spLocks noChangeShapeType="1"/>
              </p:cNvSpPr>
              <p:nvPr/>
            </p:nvSpPr>
            <p:spPr bwMode="auto">
              <a:xfrm>
                <a:off x="2510"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25" name="Line 4031"/>
              <p:cNvSpPr>
                <a:spLocks noChangeShapeType="1"/>
              </p:cNvSpPr>
              <p:nvPr/>
            </p:nvSpPr>
            <p:spPr bwMode="auto">
              <a:xfrm>
                <a:off x="2503"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26" name="Line 4032"/>
              <p:cNvSpPr>
                <a:spLocks noChangeShapeType="1"/>
              </p:cNvSpPr>
              <p:nvPr/>
            </p:nvSpPr>
            <p:spPr bwMode="auto">
              <a:xfrm>
                <a:off x="1099"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27" name="Line 4033"/>
              <p:cNvSpPr>
                <a:spLocks noChangeShapeType="1"/>
              </p:cNvSpPr>
              <p:nvPr/>
            </p:nvSpPr>
            <p:spPr bwMode="auto">
              <a:xfrm>
                <a:off x="1093"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28" name="Line 4034"/>
              <p:cNvSpPr>
                <a:spLocks noChangeShapeType="1"/>
              </p:cNvSpPr>
              <p:nvPr/>
            </p:nvSpPr>
            <p:spPr bwMode="auto">
              <a:xfrm>
                <a:off x="2784"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29" name="Line 4035"/>
              <p:cNvSpPr>
                <a:spLocks noChangeShapeType="1"/>
              </p:cNvSpPr>
              <p:nvPr/>
            </p:nvSpPr>
            <p:spPr bwMode="auto">
              <a:xfrm>
                <a:off x="2778"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0" name="Line 4036"/>
              <p:cNvSpPr>
                <a:spLocks noChangeShapeType="1"/>
              </p:cNvSpPr>
              <p:nvPr/>
            </p:nvSpPr>
            <p:spPr bwMode="auto">
              <a:xfrm>
                <a:off x="2931"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1" name="Line 4037"/>
              <p:cNvSpPr>
                <a:spLocks noChangeShapeType="1"/>
              </p:cNvSpPr>
              <p:nvPr/>
            </p:nvSpPr>
            <p:spPr bwMode="auto">
              <a:xfrm>
                <a:off x="2925"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2" name="Line 4038"/>
              <p:cNvSpPr>
                <a:spLocks noChangeShapeType="1"/>
              </p:cNvSpPr>
              <p:nvPr/>
            </p:nvSpPr>
            <p:spPr bwMode="auto">
              <a:xfrm>
                <a:off x="248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3" name="Line 4039"/>
              <p:cNvSpPr>
                <a:spLocks noChangeShapeType="1"/>
              </p:cNvSpPr>
              <p:nvPr/>
            </p:nvSpPr>
            <p:spPr bwMode="auto">
              <a:xfrm>
                <a:off x="2478"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4" name="Line 4040"/>
              <p:cNvSpPr>
                <a:spLocks noChangeShapeType="1"/>
              </p:cNvSpPr>
              <p:nvPr/>
            </p:nvSpPr>
            <p:spPr bwMode="auto">
              <a:xfrm>
                <a:off x="2759"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5" name="Line 4041"/>
              <p:cNvSpPr>
                <a:spLocks noChangeShapeType="1"/>
              </p:cNvSpPr>
              <p:nvPr/>
            </p:nvSpPr>
            <p:spPr bwMode="auto">
              <a:xfrm>
                <a:off x="2752"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6" name="Line 4042"/>
              <p:cNvSpPr>
                <a:spLocks noChangeShapeType="1"/>
              </p:cNvSpPr>
              <p:nvPr/>
            </p:nvSpPr>
            <p:spPr bwMode="auto">
              <a:xfrm>
                <a:off x="2963"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7" name="Line 4043"/>
              <p:cNvSpPr>
                <a:spLocks noChangeShapeType="1"/>
              </p:cNvSpPr>
              <p:nvPr/>
            </p:nvSpPr>
            <p:spPr bwMode="auto">
              <a:xfrm>
                <a:off x="2957"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8" name="Line 4044"/>
              <p:cNvSpPr>
                <a:spLocks noChangeShapeType="1"/>
              </p:cNvSpPr>
              <p:nvPr/>
            </p:nvSpPr>
            <p:spPr bwMode="auto">
              <a:xfrm>
                <a:off x="2637"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39" name="Line 4045"/>
              <p:cNvSpPr>
                <a:spLocks noChangeShapeType="1"/>
              </p:cNvSpPr>
              <p:nvPr/>
            </p:nvSpPr>
            <p:spPr bwMode="auto">
              <a:xfrm>
                <a:off x="2631"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0" name="Line 4046"/>
              <p:cNvSpPr>
                <a:spLocks noChangeShapeType="1"/>
              </p:cNvSpPr>
              <p:nvPr/>
            </p:nvSpPr>
            <p:spPr bwMode="auto">
              <a:xfrm>
                <a:off x="1801"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1" name="Line 4047"/>
              <p:cNvSpPr>
                <a:spLocks noChangeShapeType="1"/>
              </p:cNvSpPr>
              <p:nvPr/>
            </p:nvSpPr>
            <p:spPr bwMode="auto">
              <a:xfrm>
                <a:off x="1795"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2" name="Line 4048"/>
              <p:cNvSpPr>
                <a:spLocks noChangeShapeType="1"/>
              </p:cNvSpPr>
              <p:nvPr/>
            </p:nvSpPr>
            <p:spPr bwMode="auto">
              <a:xfrm>
                <a:off x="3180"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3" name="Line 4049"/>
              <p:cNvSpPr>
                <a:spLocks noChangeShapeType="1"/>
              </p:cNvSpPr>
              <p:nvPr/>
            </p:nvSpPr>
            <p:spPr bwMode="auto">
              <a:xfrm>
                <a:off x="3174" y="33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4" name="Line 4050"/>
              <p:cNvSpPr>
                <a:spLocks noChangeShapeType="1"/>
              </p:cNvSpPr>
              <p:nvPr/>
            </p:nvSpPr>
            <p:spPr bwMode="auto">
              <a:xfrm>
                <a:off x="2752"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5" name="Line 4051"/>
              <p:cNvSpPr>
                <a:spLocks noChangeShapeType="1"/>
              </p:cNvSpPr>
              <p:nvPr/>
            </p:nvSpPr>
            <p:spPr bwMode="auto">
              <a:xfrm>
                <a:off x="2746"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6" name="Line 4052"/>
              <p:cNvSpPr>
                <a:spLocks noChangeShapeType="1"/>
              </p:cNvSpPr>
              <p:nvPr/>
            </p:nvSpPr>
            <p:spPr bwMode="auto">
              <a:xfrm>
                <a:off x="2618"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7" name="Line 4053"/>
              <p:cNvSpPr>
                <a:spLocks noChangeShapeType="1"/>
              </p:cNvSpPr>
              <p:nvPr/>
            </p:nvSpPr>
            <p:spPr bwMode="auto">
              <a:xfrm>
                <a:off x="2612"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8" name="Line 4054"/>
              <p:cNvSpPr>
                <a:spLocks noChangeShapeType="1"/>
              </p:cNvSpPr>
              <p:nvPr/>
            </p:nvSpPr>
            <p:spPr bwMode="auto">
              <a:xfrm>
                <a:off x="2389"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49" name="Line 4055"/>
              <p:cNvSpPr>
                <a:spLocks noChangeShapeType="1"/>
              </p:cNvSpPr>
              <p:nvPr/>
            </p:nvSpPr>
            <p:spPr bwMode="auto">
              <a:xfrm>
                <a:off x="2382"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0" name="Line 4056"/>
              <p:cNvSpPr>
                <a:spLocks noChangeShapeType="1"/>
              </p:cNvSpPr>
              <p:nvPr/>
            </p:nvSpPr>
            <p:spPr bwMode="auto">
              <a:xfrm>
                <a:off x="1093"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1" name="Line 4057"/>
              <p:cNvSpPr>
                <a:spLocks noChangeShapeType="1"/>
              </p:cNvSpPr>
              <p:nvPr/>
            </p:nvSpPr>
            <p:spPr bwMode="auto">
              <a:xfrm>
                <a:off x="1087"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2" name="Line 4058"/>
              <p:cNvSpPr>
                <a:spLocks noChangeShapeType="1"/>
              </p:cNvSpPr>
              <p:nvPr/>
            </p:nvSpPr>
            <p:spPr bwMode="auto">
              <a:xfrm>
                <a:off x="2631"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3" name="Line 4059"/>
              <p:cNvSpPr>
                <a:spLocks noChangeShapeType="1"/>
              </p:cNvSpPr>
              <p:nvPr/>
            </p:nvSpPr>
            <p:spPr bwMode="auto">
              <a:xfrm>
                <a:off x="2625" y="6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4" name="Line 4060"/>
              <p:cNvSpPr>
                <a:spLocks noChangeShapeType="1"/>
              </p:cNvSpPr>
              <p:nvPr/>
            </p:nvSpPr>
            <p:spPr bwMode="auto">
              <a:xfrm>
                <a:off x="2867"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5" name="Line 4061"/>
              <p:cNvSpPr>
                <a:spLocks noChangeShapeType="1"/>
              </p:cNvSpPr>
              <p:nvPr/>
            </p:nvSpPr>
            <p:spPr bwMode="auto">
              <a:xfrm>
                <a:off x="2861"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6" name="Line 4062"/>
              <p:cNvSpPr>
                <a:spLocks noChangeShapeType="1"/>
              </p:cNvSpPr>
              <p:nvPr/>
            </p:nvSpPr>
            <p:spPr bwMode="auto">
              <a:xfrm>
                <a:off x="2503"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7" name="Line 4063"/>
              <p:cNvSpPr>
                <a:spLocks noChangeShapeType="1"/>
              </p:cNvSpPr>
              <p:nvPr/>
            </p:nvSpPr>
            <p:spPr bwMode="auto">
              <a:xfrm>
                <a:off x="2497"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8" name="Line 4064"/>
              <p:cNvSpPr>
                <a:spLocks noChangeShapeType="1"/>
              </p:cNvSpPr>
              <p:nvPr/>
            </p:nvSpPr>
            <p:spPr bwMode="auto">
              <a:xfrm>
                <a:off x="2689"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59" name="Line 4065"/>
              <p:cNvSpPr>
                <a:spLocks noChangeShapeType="1"/>
              </p:cNvSpPr>
              <p:nvPr/>
            </p:nvSpPr>
            <p:spPr bwMode="auto">
              <a:xfrm>
                <a:off x="2682"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0" name="Line 4066"/>
              <p:cNvSpPr>
                <a:spLocks noChangeShapeType="1"/>
              </p:cNvSpPr>
              <p:nvPr/>
            </p:nvSpPr>
            <p:spPr bwMode="auto">
              <a:xfrm>
                <a:off x="3225" y="106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1" name="Line 4067"/>
              <p:cNvSpPr>
                <a:spLocks noChangeShapeType="1"/>
              </p:cNvSpPr>
              <p:nvPr/>
            </p:nvSpPr>
            <p:spPr bwMode="auto">
              <a:xfrm>
                <a:off x="3218" y="10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2" name="Line 4068"/>
              <p:cNvSpPr>
                <a:spLocks noChangeShapeType="1"/>
              </p:cNvSpPr>
              <p:nvPr/>
            </p:nvSpPr>
            <p:spPr bwMode="auto">
              <a:xfrm>
                <a:off x="2854"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3" name="Line 4069"/>
              <p:cNvSpPr>
                <a:spLocks noChangeShapeType="1"/>
              </p:cNvSpPr>
              <p:nvPr/>
            </p:nvSpPr>
            <p:spPr bwMode="auto">
              <a:xfrm>
                <a:off x="2848"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4" name="Line 4070"/>
              <p:cNvSpPr>
                <a:spLocks noChangeShapeType="1"/>
              </p:cNvSpPr>
              <p:nvPr/>
            </p:nvSpPr>
            <p:spPr bwMode="auto">
              <a:xfrm>
                <a:off x="2950"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5" name="Line 4071"/>
              <p:cNvSpPr>
                <a:spLocks noChangeShapeType="1"/>
              </p:cNvSpPr>
              <p:nvPr/>
            </p:nvSpPr>
            <p:spPr bwMode="auto">
              <a:xfrm>
                <a:off x="2944"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6" name="Line 4072"/>
              <p:cNvSpPr>
                <a:spLocks noChangeShapeType="1"/>
              </p:cNvSpPr>
              <p:nvPr/>
            </p:nvSpPr>
            <p:spPr bwMode="auto">
              <a:xfrm>
                <a:off x="685"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7" name="Line 4073"/>
              <p:cNvSpPr>
                <a:spLocks noChangeShapeType="1"/>
              </p:cNvSpPr>
              <p:nvPr/>
            </p:nvSpPr>
            <p:spPr bwMode="auto">
              <a:xfrm>
                <a:off x="678"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8" name="Line 4074"/>
              <p:cNvSpPr>
                <a:spLocks noChangeShapeType="1"/>
              </p:cNvSpPr>
              <p:nvPr/>
            </p:nvSpPr>
            <p:spPr bwMode="auto">
              <a:xfrm>
                <a:off x="2772"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69" name="Line 4075"/>
              <p:cNvSpPr>
                <a:spLocks noChangeShapeType="1"/>
              </p:cNvSpPr>
              <p:nvPr/>
            </p:nvSpPr>
            <p:spPr bwMode="auto">
              <a:xfrm>
                <a:off x="2765"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0" name="Line 4076"/>
              <p:cNvSpPr>
                <a:spLocks noChangeShapeType="1"/>
              </p:cNvSpPr>
              <p:nvPr/>
            </p:nvSpPr>
            <p:spPr bwMode="auto">
              <a:xfrm>
                <a:off x="2267"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1" name="Line 4077"/>
              <p:cNvSpPr>
                <a:spLocks noChangeShapeType="1"/>
              </p:cNvSpPr>
              <p:nvPr/>
            </p:nvSpPr>
            <p:spPr bwMode="auto">
              <a:xfrm>
                <a:off x="2261"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2" name="Line 4078"/>
              <p:cNvSpPr>
                <a:spLocks noChangeShapeType="1"/>
              </p:cNvSpPr>
              <p:nvPr/>
            </p:nvSpPr>
            <p:spPr bwMode="auto">
              <a:xfrm>
                <a:off x="2797"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3" name="Line 4079"/>
              <p:cNvSpPr>
                <a:spLocks noChangeShapeType="1"/>
              </p:cNvSpPr>
              <p:nvPr/>
            </p:nvSpPr>
            <p:spPr bwMode="auto">
              <a:xfrm>
                <a:off x="2791"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4" name="Line 4080"/>
              <p:cNvSpPr>
                <a:spLocks noChangeShapeType="1"/>
              </p:cNvSpPr>
              <p:nvPr/>
            </p:nvSpPr>
            <p:spPr bwMode="auto">
              <a:xfrm>
                <a:off x="2803"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5" name="Line 4081"/>
              <p:cNvSpPr>
                <a:spLocks noChangeShapeType="1"/>
              </p:cNvSpPr>
              <p:nvPr/>
            </p:nvSpPr>
            <p:spPr bwMode="auto">
              <a:xfrm>
                <a:off x="279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6" name="Line 4082"/>
              <p:cNvSpPr>
                <a:spLocks noChangeShapeType="1"/>
              </p:cNvSpPr>
              <p:nvPr/>
            </p:nvSpPr>
            <p:spPr bwMode="auto">
              <a:xfrm>
                <a:off x="3091"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7" name="Line 4083"/>
              <p:cNvSpPr>
                <a:spLocks noChangeShapeType="1"/>
              </p:cNvSpPr>
              <p:nvPr/>
            </p:nvSpPr>
            <p:spPr bwMode="auto">
              <a:xfrm>
                <a:off x="3084"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8" name="Line 4084"/>
              <p:cNvSpPr>
                <a:spLocks noChangeShapeType="1"/>
              </p:cNvSpPr>
              <p:nvPr/>
            </p:nvSpPr>
            <p:spPr bwMode="auto">
              <a:xfrm>
                <a:off x="2197"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79" name="Line 4085"/>
              <p:cNvSpPr>
                <a:spLocks noChangeShapeType="1"/>
              </p:cNvSpPr>
              <p:nvPr/>
            </p:nvSpPr>
            <p:spPr bwMode="auto">
              <a:xfrm>
                <a:off x="2191"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0" name="Line 4086"/>
              <p:cNvSpPr>
                <a:spLocks noChangeShapeType="1"/>
              </p:cNvSpPr>
              <p:nvPr/>
            </p:nvSpPr>
            <p:spPr bwMode="auto">
              <a:xfrm>
                <a:off x="2414"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1" name="Line 4087"/>
              <p:cNvSpPr>
                <a:spLocks noChangeShapeType="1"/>
              </p:cNvSpPr>
              <p:nvPr/>
            </p:nvSpPr>
            <p:spPr bwMode="auto">
              <a:xfrm>
                <a:off x="2408"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2" name="Line 4088"/>
              <p:cNvSpPr>
                <a:spLocks noChangeShapeType="1"/>
              </p:cNvSpPr>
              <p:nvPr/>
            </p:nvSpPr>
            <p:spPr bwMode="auto">
              <a:xfrm>
                <a:off x="2306"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3" name="Line 4089"/>
              <p:cNvSpPr>
                <a:spLocks noChangeShapeType="1"/>
              </p:cNvSpPr>
              <p:nvPr/>
            </p:nvSpPr>
            <p:spPr bwMode="auto">
              <a:xfrm>
                <a:off x="2299"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4" name="Line 4090"/>
              <p:cNvSpPr>
                <a:spLocks noChangeShapeType="1"/>
              </p:cNvSpPr>
              <p:nvPr/>
            </p:nvSpPr>
            <p:spPr bwMode="auto">
              <a:xfrm>
                <a:off x="3148"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5" name="Line 4091"/>
              <p:cNvSpPr>
                <a:spLocks noChangeShapeType="1"/>
              </p:cNvSpPr>
              <p:nvPr/>
            </p:nvSpPr>
            <p:spPr bwMode="auto">
              <a:xfrm>
                <a:off x="3142" y="181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6" name="Line 4092"/>
              <p:cNvSpPr>
                <a:spLocks noChangeShapeType="1"/>
              </p:cNvSpPr>
              <p:nvPr/>
            </p:nvSpPr>
            <p:spPr bwMode="auto">
              <a:xfrm>
                <a:off x="2338"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7" name="Line 4093"/>
              <p:cNvSpPr>
                <a:spLocks noChangeShapeType="1"/>
              </p:cNvSpPr>
              <p:nvPr/>
            </p:nvSpPr>
            <p:spPr bwMode="auto">
              <a:xfrm>
                <a:off x="2331"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8" name="Line 4094"/>
              <p:cNvSpPr>
                <a:spLocks noChangeShapeType="1"/>
              </p:cNvSpPr>
              <p:nvPr/>
            </p:nvSpPr>
            <p:spPr bwMode="auto">
              <a:xfrm>
                <a:off x="3288"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89" name="Line 4095"/>
              <p:cNvSpPr>
                <a:spLocks noChangeShapeType="1"/>
              </p:cNvSpPr>
              <p:nvPr/>
            </p:nvSpPr>
            <p:spPr bwMode="auto">
              <a:xfrm>
                <a:off x="3282"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0" name="Line 4096"/>
              <p:cNvSpPr>
                <a:spLocks noChangeShapeType="1"/>
              </p:cNvSpPr>
              <p:nvPr/>
            </p:nvSpPr>
            <p:spPr bwMode="auto">
              <a:xfrm>
                <a:off x="1974"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1" name="Line 4097"/>
              <p:cNvSpPr>
                <a:spLocks noChangeShapeType="1"/>
              </p:cNvSpPr>
              <p:nvPr/>
            </p:nvSpPr>
            <p:spPr bwMode="auto">
              <a:xfrm>
                <a:off x="1967"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2" name="Line 4098"/>
              <p:cNvSpPr>
                <a:spLocks noChangeShapeType="1"/>
              </p:cNvSpPr>
              <p:nvPr/>
            </p:nvSpPr>
            <p:spPr bwMode="auto">
              <a:xfrm>
                <a:off x="3116"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3" name="Line 4099"/>
              <p:cNvSpPr>
                <a:spLocks noChangeShapeType="1"/>
              </p:cNvSpPr>
              <p:nvPr/>
            </p:nvSpPr>
            <p:spPr bwMode="auto">
              <a:xfrm>
                <a:off x="3110"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4" name="Line 4100"/>
              <p:cNvSpPr>
                <a:spLocks noChangeShapeType="1"/>
              </p:cNvSpPr>
              <p:nvPr/>
            </p:nvSpPr>
            <p:spPr bwMode="auto">
              <a:xfrm>
                <a:off x="2427"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5" name="Line 4101"/>
              <p:cNvSpPr>
                <a:spLocks noChangeShapeType="1"/>
              </p:cNvSpPr>
              <p:nvPr/>
            </p:nvSpPr>
            <p:spPr bwMode="auto">
              <a:xfrm>
                <a:off x="2421"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6" name="Line 4102"/>
              <p:cNvSpPr>
                <a:spLocks noChangeShapeType="1"/>
              </p:cNvSpPr>
              <p:nvPr/>
            </p:nvSpPr>
            <p:spPr bwMode="auto">
              <a:xfrm>
                <a:off x="1240"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7" name="Line 4103"/>
              <p:cNvSpPr>
                <a:spLocks noChangeShapeType="1"/>
              </p:cNvSpPr>
              <p:nvPr/>
            </p:nvSpPr>
            <p:spPr bwMode="auto">
              <a:xfrm>
                <a:off x="1233"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8" name="Line 4104"/>
              <p:cNvSpPr>
                <a:spLocks noChangeShapeType="1"/>
              </p:cNvSpPr>
              <p:nvPr/>
            </p:nvSpPr>
            <p:spPr bwMode="auto">
              <a:xfrm>
                <a:off x="2459"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99" name="Line 4105"/>
              <p:cNvSpPr>
                <a:spLocks noChangeShapeType="1"/>
              </p:cNvSpPr>
              <p:nvPr/>
            </p:nvSpPr>
            <p:spPr bwMode="auto">
              <a:xfrm>
                <a:off x="2452" y="150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0" name="Line 4106"/>
              <p:cNvSpPr>
                <a:spLocks noChangeShapeType="1"/>
              </p:cNvSpPr>
              <p:nvPr/>
            </p:nvSpPr>
            <p:spPr bwMode="auto">
              <a:xfrm>
                <a:off x="2408"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1" name="Line 4107"/>
              <p:cNvSpPr>
                <a:spLocks noChangeShapeType="1"/>
              </p:cNvSpPr>
              <p:nvPr/>
            </p:nvSpPr>
            <p:spPr bwMode="auto">
              <a:xfrm>
                <a:off x="2401"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2" name="Line 4108"/>
              <p:cNvSpPr>
                <a:spLocks noChangeShapeType="1"/>
              </p:cNvSpPr>
              <p:nvPr/>
            </p:nvSpPr>
            <p:spPr bwMode="auto">
              <a:xfrm>
                <a:off x="3103"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3" name="Line 4109"/>
              <p:cNvSpPr>
                <a:spLocks noChangeShapeType="1"/>
              </p:cNvSpPr>
              <p:nvPr/>
            </p:nvSpPr>
            <p:spPr bwMode="auto">
              <a:xfrm>
                <a:off x="3097"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4" name="Line 4110"/>
              <p:cNvSpPr>
                <a:spLocks noChangeShapeType="1"/>
              </p:cNvSpPr>
              <p:nvPr/>
            </p:nvSpPr>
            <p:spPr bwMode="auto">
              <a:xfrm>
                <a:off x="2216"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5" name="Line 4111"/>
              <p:cNvSpPr>
                <a:spLocks noChangeShapeType="1"/>
              </p:cNvSpPr>
              <p:nvPr/>
            </p:nvSpPr>
            <p:spPr bwMode="auto">
              <a:xfrm>
                <a:off x="2210"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6" name="Line 4112"/>
              <p:cNvSpPr>
                <a:spLocks noChangeShapeType="1"/>
              </p:cNvSpPr>
              <p:nvPr/>
            </p:nvSpPr>
            <p:spPr bwMode="auto">
              <a:xfrm>
                <a:off x="2542"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7" name="Line 4113"/>
              <p:cNvSpPr>
                <a:spLocks noChangeShapeType="1"/>
              </p:cNvSpPr>
              <p:nvPr/>
            </p:nvSpPr>
            <p:spPr bwMode="auto">
              <a:xfrm>
                <a:off x="2535"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8" name="Line 4114"/>
              <p:cNvSpPr>
                <a:spLocks noChangeShapeType="1"/>
              </p:cNvSpPr>
              <p:nvPr/>
            </p:nvSpPr>
            <p:spPr bwMode="auto">
              <a:xfrm>
                <a:off x="2759"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09" name="Line 4115"/>
              <p:cNvSpPr>
                <a:spLocks noChangeShapeType="1"/>
              </p:cNvSpPr>
              <p:nvPr/>
            </p:nvSpPr>
            <p:spPr bwMode="auto">
              <a:xfrm>
                <a:off x="2752"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0" name="Line 4116"/>
              <p:cNvSpPr>
                <a:spLocks noChangeShapeType="1"/>
              </p:cNvSpPr>
              <p:nvPr/>
            </p:nvSpPr>
            <p:spPr bwMode="auto">
              <a:xfrm>
                <a:off x="2497"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1" name="Line 4117"/>
              <p:cNvSpPr>
                <a:spLocks noChangeShapeType="1"/>
              </p:cNvSpPr>
              <p:nvPr/>
            </p:nvSpPr>
            <p:spPr bwMode="auto">
              <a:xfrm>
                <a:off x="2491" y="175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2" name="Line 4118"/>
              <p:cNvSpPr>
                <a:spLocks noChangeShapeType="1"/>
              </p:cNvSpPr>
              <p:nvPr/>
            </p:nvSpPr>
            <p:spPr bwMode="auto">
              <a:xfrm>
                <a:off x="2657"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3" name="Line 4119"/>
              <p:cNvSpPr>
                <a:spLocks noChangeShapeType="1"/>
              </p:cNvSpPr>
              <p:nvPr/>
            </p:nvSpPr>
            <p:spPr bwMode="auto">
              <a:xfrm>
                <a:off x="2650"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4" name="Line 4120"/>
              <p:cNvSpPr>
                <a:spLocks noChangeShapeType="1"/>
              </p:cNvSpPr>
              <p:nvPr/>
            </p:nvSpPr>
            <p:spPr bwMode="auto">
              <a:xfrm>
                <a:off x="3365"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5" name="Line 4121"/>
              <p:cNvSpPr>
                <a:spLocks noChangeShapeType="1"/>
              </p:cNvSpPr>
              <p:nvPr/>
            </p:nvSpPr>
            <p:spPr bwMode="auto">
              <a:xfrm>
                <a:off x="3359"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6" name="Line 4122"/>
              <p:cNvSpPr>
                <a:spLocks noChangeShapeType="1"/>
              </p:cNvSpPr>
              <p:nvPr/>
            </p:nvSpPr>
            <p:spPr bwMode="auto">
              <a:xfrm>
                <a:off x="2880"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7" name="Line 4123"/>
              <p:cNvSpPr>
                <a:spLocks noChangeShapeType="1"/>
              </p:cNvSpPr>
              <p:nvPr/>
            </p:nvSpPr>
            <p:spPr bwMode="auto">
              <a:xfrm>
                <a:off x="2874" y="175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8" name="Line 4124"/>
              <p:cNvSpPr>
                <a:spLocks noChangeShapeType="1"/>
              </p:cNvSpPr>
              <p:nvPr/>
            </p:nvSpPr>
            <p:spPr bwMode="auto">
              <a:xfrm>
                <a:off x="2331"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19" name="Line 4125"/>
              <p:cNvSpPr>
                <a:spLocks noChangeShapeType="1"/>
              </p:cNvSpPr>
              <p:nvPr/>
            </p:nvSpPr>
            <p:spPr bwMode="auto">
              <a:xfrm>
                <a:off x="2325"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0" name="Line 4126"/>
              <p:cNvSpPr>
                <a:spLocks noChangeShapeType="1"/>
              </p:cNvSpPr>
              <p:nvPr/>
            </p:nvSpPr>
            <p:spPr bwMode="auto">
              <a:xfrm>
                <a:off x="1527"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1" name="Line 4127"/>
              <p:cNvSpPr>
                <a:spLocks noChangeShapeType="1"/>
              </p:cNvSpPr>
              <p:nvPr/>
            </p:nvSpPr>
            <p:spPr bwMode="auto">
              <a:xfrm>
                <a:off x="1521" y="27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2" name="Line 4128"/>
              <p:cNvSpPr>
                <a:spLocks noChangeShapeType="1"/>
              </p:cNvSpPr>
              <p:nvPr/>
            </p:nvSpPr>
            <p:spPr bwMode="auto">
              <a:xfrm>
                <a:off x="2204"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3" name="Line 4129"/>
              <p:cNvSpPr>
                <a:spLocks noChangeShapeType="1"/>
              </p:cNvSpPr>
              <p:nvPr/>
            </p:nvSpPr>
            <p:spPr bwMode="auto">
              <a:xfrm>
                <a:off x="2197"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4" name="Line 4130"/>
              <p:cNvSpPr>
                <a:spLocks noChangeShapeType="1"/>
              </p:cNvSpPr>
              <p:nvPr/>
            </p:nvSpPr>
            <p:spPr bwMode="auto">
              <a:xfrm>
                <a:off x="2759"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5" name="Line 4131"/>
              <p:cNvSpPr>
                <a:spLocks noChangeShapeType="1"/>
              </p:cNvSpPr>
              <p:nvPr/>
            </p:nvSpPr>
            <p:spPr bwMode="auto">
              <a:xfrm>
                <a:off x="2752"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6" name="Line 4132"/>
              <p:cNvSpPr>
                <a:spLocks noChangeShapeType="1"/>
              </p:cNvSpPr>
              <p:nvPr/>
            </p:nvSpPr>
            <p:spPr bwMode="auto">
              <a:xfrm>
                <a:off x="2791"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7" name="Line 4133"/>
              <p:cNvSpPr>
                <a:spLocks noChangeShapeType="1"/>
              </p:cNvSpPr>
              <p:nvPr/>
            </p:nvSpPr>
            <p:spPr bwMode="auto">
              <a:xfrm>
                <a:off x="2784"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8" name="Line 4134"/>
              <p:cNvSpPr>
                <a:spLocks noChangeShapeType="1"/>
              </p:cNvSpPr>
              <p:nvPr/>
            </p:nvSpPr>
            <p:spPr bwMode="auto">
              <a:xfrm>
                <a:off x="3378"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29" name="Line 4135"/>
              <p:cNvSpPr>
                <a:spLocks noChangeShapeType="1"/>
              </p:cNvSpPr>
              <p:nvPr/>
            </p:nvSpPr>
            <p:spPr bwMode="auto">
              <a:xfrm>
                <a:off x="3371"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0" name="Line 4136"/>
              <p:cNvSpPr>
                <a:spLocks noChangeShapeType="1"/>
              </p:cNvSpPr>
              <p:nvPr/>
            </p:nvSpPr>
            <p:spPr bwMode="auto">
              <a:xfrm>
                <a:off x="2070"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1" name="Line 4137"/>
              <p:cNvSpPr>
                <a:spLocks noChangeShapeType="1"/>
              </p:cNvSpPr>
              <p:nvPr/>
            </p:nvSpPr>
            <p:spPr bwMode="auto">
              <a:xfrm>
                <a:off x="2063"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2" name="Line 4138"/>
              <p:cNvSpPr>
                <a:spLocks noChangeShapeType="1"/>
              </p:cNvSpPr>
              <p:nvPr/>
            </p:nvSpPr>
            <p:spPr bwMode="auto">
              <a:xfrm>
                <a:off x="282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3" name="Line 4139"/>
              <p:cNvSpPr>
                <a:spLocks noChangeShapeType="1"/>
              </p:cNvSpPr>
              <p:nvPr/>
            </p:nvSpPr>
            <p:spPr bwMode="auto">
              <a:xfrm>
                <a:off x="2823" y="191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4" name="Line 4140"/>
              <p:cNvSpPr>
                <a:spLocks noChangeShapeType="1"/>
              </p:cNvSpPr>
              <p:nvPr/>
            </p:nvSpPr>
            <p:spPr bwMode="auto">
              <a:xfrm>
                <a:off x="1750"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5" name="Line 4141"/>
              <p:cNvSpPr>
                <a:spLocks noChangeShapeType="1"/>
              </p:cNvSpPr>
              <p:nvPr/>
            </p:nvSpPr>
            <p:spPr bwMode="auto">
              <a:xfrm>
                <a:off x="1744"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6" name="Line 4142"/>
              <p:cNvSpPr>
                <a:spLocks noChangeShapeType="1"/>
              </p:cNvSpPr>
              <p:nvPr/>
            </p:nvSpPr>
            <p:spPr bwMode="auto">
              <a:xfrm>
                <a:off x="2937"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7" name="Line 4143"/>
              <p:cNvSpPr>
                <a:spLocks noChangeShapeType="1"/>
              </p:cNvSpPr>
              <p:nvPr/>
            </p:nvSpPr>
            <p:spPr bwMode="auto">
              <a:xfrm>
                <a:off x="2931"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8" name="Line 4144"/>
              <p:cNvSpPr>
                <a:spLocks noChangeShapeType="1"/>
              </p:cNvSpPr>
              <p:nvPr/>
            </p:nvSpPr>
            <p:spPr bwMode="auto">
              <a:xfrm>
                <a:off x="2165"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39" name="Line 4145"/>
              <p:cNvSpPr>
                <a:spLocks noChangeShapeType="1"/>
              </p:cNvSpPr>
              <p:nvPr/>
            </p:nvSpPr>
            <p:spPr bwMode="auto">
              <a:xfrm>
                <a:off x="2159"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0" name="Line 4146"/>
              <p:cNvSpPr>
                <a:spLocks noChangeShapeType="1"/>
              </p:cNvSpPr>
              <p:nvPr/>
            </p:nvSpPr>
            <p:spPr bwMode="auto">
              <a:xfrm>
                <a:off x="2382"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1" name="Line 4147"/>
              <p:cNvSpPr>
                <a:spLocks noChangeShapeType="1"/>
              </p:cNvSpPr>
              <p:nvPr/>
            </p:nvSpPr>
            <p:spPr bwMode="auto">
              <a:xfrm>
                <a:off x="2376"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2" name="Line 4148"/>
              <p:cNvSpPr>
                <a:spLocks noChangeShapeType="1"/>
              </p:cNvSpPr>
              <p:nvPr/>
            </p:nvSpPr>
            <p:spPr bwMode="auto">
              <a:xfrm>
                <a:off x="1112"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3" name="Line 4149"/>
              <p:cNvSpPr>
                <a:spLocks noChangeShapeType="1"/>
              </p:cNvSpPr>
              <p:nvPr/>
            </p:nvSpPr>
            <p:spPr bwMode="auto">
              <a:xfrm>
                <a:off x="1106"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4" name="Line 4150"/>
              <p:cNvSpPr>
                <a:spLocks noChangeShapeType="1"/>
              </p:cNvSpPr>
              <p:nvPr/>
            </p:nvSpPr>
            <p:spPr bwMode="auto">
              <a:xfrm>
                <a:off x="2038"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5" name="Line 4151"/>
              <p:cNvSpPr>
                <a:spLocks noChangeShapeType="1"/>
              </p:cNvSpPr>
              <p:nvPr/>
            </p:nvSpPr>
            <p:spPr bwMode="auto">
              <a:xfrm>
                <a:off x="2031"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6" name="Line 4152"/>
              <p:cNvSpPr>
                <a:spLocks noChangeShapeType="1"/>
              </p:cNvSpPr>
              <p:nvPr/>
            </p:nvSpPr>
            <p:spPr bwMode="auto">
              <a:xfrm>
                <a:off x="1355"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7" name="Line 4153"/>
              <p:cNvSpPr>
                <a:spLocks noChangeShapeType="1"/>
              </p:cNvSpPr>
              <p:nvPr/>
            </p:nvSpPr>
            <p:spPr bwMode="auto">
              <a:xfrm>
                <a:off x="1348"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8" name="Line 4154"/>
              <p:cNvSpPr>
                <a:spLocks noChangeShapeType="1"/>
              </p:cNvSpPr>
              <p:nvPr/>
            </p:nvSpPr>
            <p:spPr bwMode="auto">
              <a:xfrm>
                <a:off x="2446"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49" name="Line 4155"/>
              <p:cNvSpPr>
                <a:spLocks noChangeShapeType="1"/>
              </p:cNvSpPr>
              <p:nvPr/>
            </p:nvSpPr>
            <p:spPr bwMode="auto">
              <a:xfrm>
                <a:off x="2440" y="17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0" name="Line 4156"/>
              <p:cNvSpPr>
                <a:spLocks noChangeShapeType="1"/>
              </p:cNvSpPr>
              <p:nvPr/>
            </p:nvSpPr>
            <p:spPr bwMode="auto">
              <a:xfrm>
                <a:off x="1425"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1" name="Line 4157"/>
              <p:cNvSpPr>
                <a:spLocks noChangeShapeType="1"/>
              </p:cNvSpPr>
              <p:nvPr/>
            </p:nvSpPr>
            <p:spPr bwMode="auto">
              <a:xfrm>
                <a:off x="1419"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2" name="Line 4158"/>
              <p:cNvSpPr>
                <a:spLocks noChangeShapeType="1"/>
              </p:cNvSpPr>
              <p:nvPr/>
            </p:nvSpPr>
            <p:spPr bwMode="auto">
              <a:xfrm>
                <a:off x="3250"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3" name="Line 4159"/>
              <p:cNvSpPr>
                <a:spLocks noChangeShapeType="1"/>
              </p:cNvSpPr>
              <p:nvPr/>
            </p:nvSpPr>
            <p:spPr bwMode="auto">
              <a:xfrm>
                <a:off x="3244"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4" name="Line 4160"/>
              <p:cNvSpPr>
                <a:spLocks noChangeShapeType="1"/>
              </p:cNvSpPr>
              <p:nvPr/>
            </p:nvSpPr>
            <p:spPr bwMode="auto">
              <a:xfrm>
                <a:off x="3237"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5" name="Line 4161"/>
              <p:cNvSpPr>
                <a:spLocks noChangeShapeType="1"/>
              </p:cNvSpPr>
              <p:nvPr/>
            </p:nvSpPr>
            <p:spPr bwMode="auto">
              <a:xfrm>
                <a:off x="3231"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6" name="Line 4162"/>
              <p:cNvSpPr>
                <a:spLocks noChangeShapeType="1"/>
              </p:cNvSpPr>
              <p:nvPr/>
            </p:nvSpPr>
            <p:spPr bwMode="auto">
              <a:xfrm>
                <a:off x="2893"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7" name="Line 4163"/>
              <p:cNvSpPr>
                <a:spLocks noChangeShapeType="1"/>
              </p:cNvSpPr>
              <p:nvPr/>
            </p:nvSpPr>
            <p:spPr bwMode="auto">
              <a:xfrm>
                <a:off x="2886"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8" name="Line 4164"/>
              <p:cNvSpPr>
                <a:spLocks noChangeShapeType="1"/>
              </p:cNvSpPr>
              <p:nvPr/>
            </p:nvSpPr>
            <p:spPr bwMode="auto">
              <a:xfrm>
                <a:off x="2650"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59" name="Line 4165"/>
              <p:cNvSpPr>
                <a:spLocks noChangeShapeType="1"/>
              </p:cNvSpPr>
              <p:nvPr/>
            </p:nvSpPr>
            <p:spPr bwMode="auto">
              <a:xfrm>
                <a:off x="264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0" name="Line 4166"/>
              <p:cNvSpPr>
                <a:spLocks noChangeShapeType="1"/>
              </p:cNvSpPr>
              <p:nvPr/>
            </p:nvSpPr>
            <p:spPr bwMode="auto">
              <a:xfrm>
                <a:off x="3639"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1" name="Line 4167"/>
              <p:cNvSpPr>
                <a:spLocks noChangeShapeType="1"/>
              </p:cNvSpPr>
              <p:nvPr/>
            </p:nvSpPr>
            <p:spPr bwMode="auto">
              <a:xfrm>
                <a:off x="3633"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2" name="Line 4168"/>
              <p:cNvSpPr>
                <a:spLocks noChangeShapeType="1"/>
              </p:cNvSpPr>
              <p:nvPr/>
            </p:nvSpPr>
            <p:spPr bwMode="auto">
              <a:xfrm>
                <a:off x="1655"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3" name="Line 4169"/>
              <p:cNvSpPr>
                <a:spLocks noChangeShapeType="1"/>
              </p:cNvSpPr>
              <p:nvPr/>
            </p:nvSpPr>
            <p:spPr bwMode="auto">
              <a:xfrm>
                <a:off x="1648"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4" name="Line 4170"/>
              <p:cNvSpPr>
                <a:spLocks noChangeShapeType="1"/>
              </p:cNvSpPr>
              <p:nvPr/>
            </p:nvSpPr>
            <p:spPr bwMode="auto">
              <a:xfrm>
                <a:off x="2299"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5" name="Line 4171"/>
              <p:cNvSpPr>
                <a:spLocks noChangeShapeType="1"/>
              </p:cNvSpPr>
              <p:nvPr/>
            </p:nvSpPr>
            <p:spPr bwMode="auto">
              <a:xfrm>
                <a:off x="2293"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6" name="Line 4172"/>
              <p:cNvSpPr>
                <a:spLocks noChangeShapeType="1"/>
              </p:cNvSpPr>
              <p:nvPr/>
            </p:nvSpPr>
            <p:spPr bwMode="auto">
              <a:xfrm>
                <a:off x="2529"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7" name="Line 4173"/>
              <p:cNvSpPr>
                <a:spLocks noChangeShapeType="1"/>
              </p:cNvSpPr>
              <p:nvPr/>
            </p:nvSpPr>
            <p:spPr bwMode="auto">
              <a:xfrm>
                <a:off x="2523"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8" name="Line 4174"/>
              <p:cNvSpPr>
                <a:spLocks noChangeShapeType="1"/>
              </p:cNvSpPr>
              <p:nvPr/>
            </p:nvSpPr>
            <p:spPr bwMode="auto">
              <a:xfrm>
                <a:off x="2293"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69" name="Line 4175"/>
              <p:cNvSpPr>
                <a:spLocks noChangeShapeType="1"/>
              </p:cNvSpPr>
              <p:nvPr/>
            </p:nvSpPr>
            <p:spPr bwMode="auto">
              <a:xfrm>
                <a:off x="2286"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0" name="Line 4176"/>
              <p:cNvSpPr>
                <a:spLocks noChangeShapeType="1"/>
              </p:cNvSpPr>
              <p:nvPr/>
            </p:nvSpPr>
            <p:spPr bwMode="auto">
              <a:xfrm>
                <a:off x="2357"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1" name="Line 4177"/>
              <p:cNvSpPr>
                <a:spLocks noChangeShapeType="1"/>
              </p:cNvSpPr>
              <p:nvPr/>
            </p:nvSpPr>
            <p:spPr bwMode="auto">
              <a:xfrm>
                <a:off x="2350"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2" name="Line 4178"/>
              <p:cNvSpPr>
                <a:spLocks noChangeShapeType="1"/>
              </p:cNvSpPr>
              <p:nvPr/>
            </p:nvSpPr>
            <p:spPr bwMode="auto">
              <a:xfrm>
                <a:off x="2778"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3" name="Line 4179"/>
              <p:cNvSpPr>
                <a:spLocks noChangeShapeType="1"/>
              </p:cNvSpPr>
              <p:nvPr/>
            </p:nvSpPr>
            <p:spPr bwMode="auto">
              <a:xfrm>
                <a:off x="2772"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4" name="Line 4180"/>
              <p:cNvSpPr>
                <a:spLocks noChangeShapeType="1"/>
              </p:cNvSpPr>
              <p:nvPr/>
            </p:nvSpPr>
            <p:spPr bwMode="auto">
              <a:xfrm>
                <a:off x="2127"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5" name="Line 4181"/>
              <p:cNvSpPr>
                <a:spLocks noChangeShapeType="1"/>
              </p:cNvSpPr>
              <p:nvPr/>
            </p:nvSpPr>
            <p:spPr bwMode="auto">
              <a:xfrm>
                <a:off x="2121"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6" name="Line 4182"/>
              <p:cNvSpPr>
                <a:spLocks noChangeShapeType="1"/>
              </p:cNvSpPr>
              <p:nvPr/>
            </p:nvSpPr>
            <p:spPr bwMode="auto">
              <a:xfrm>
                <a:off x="1853"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7" name="Line 4183"/>
              <p:cNvSpPr>
                <a:spLocks noChangeShapeType="1"/>
              </p:cNvSpPr>
              <p:nvPr/>
            </p:nvSpPr>
            <p:spPr bwMode="auto">
              <a:xfrm>
                <a:off x="1846"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8" name="Line 4184"/>
              <p:cNvSpPr>
                <a:spLocks noChangeShapeType="1"/>
              </p:cNvSpPr>
              <p:nvPr/>
            </p:nvSpPr>
            <p:spPr bwMode="auto">
              <a:xfrm>
                <a:off x="3084"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79" name="Line 4185"/>
              <p:cNvSpPr>
                <a:spLocks noChangeShapeType="1"/>
              </p:cNvSpPr>
              <p:nvPr/>
            </p:nvSpPr>
            <p:spPr bwMode="auto">
              <a:xfrm>
                <a:off x="3078"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0" name="Line 4186"/>
              <p:cNvSpPr>
                <a:spLocks noChangeShapeType="1"/>
              </p:cNvSpPr>
              <p:nvPr/>
            </p:nvSpPr>
            <p:spPr bwMode="auto">
              <a:xfrm>
                <a:off x="3659"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1" name="Line 4187"/>
              <p:cNvSpPr>
                <a:spLocks noChangeShapeType="1"/>
              </p:cNvSpPr>
              <p:nvPr/>
            </p:nvSpPr>
            <p:spPr bwMode="auto">
              <a:xfrm>
                <a:off x="3652"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2" name="Line 4188"/>
              <p:cNvSpPr>
                <a:spLocks noChangeShapeType="1"/>
              </p:cNvSpPr>
              <p:nvPr/>
            </p:nvSpPr>
            <p:spPr bwMode="auto">
              <a:xfrm>
                <a:off x="2389"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3" name="Line 4189"/>
              <p:cNvSpPr>
                <a:spLocks noChangeShapeType="1"/>
              </p:cNvSpPr>
              <p:nvPr/>
            </p:nvSpPr>
            <p:spPr bwMode="auto">
              <a:xfrm>
                <a:off x="2382"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4" name="Line 4190"/>
              <p:cNvSpPr>
                <a:spLocks noChangeShapeType="1"/>
              </p:cNvSpPr>
              <p:nvPr/>
            </p:nvSpPr>
            <p:spPr bwMode="auto">
              <a:xfrm>
                <a:off x="268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5" name="Line 4191"/>
              <p:cNvSpPr>
                <a:spLocks noChangeShapeType="1"/>
              </p:cNvSpPr>
              <p:nvPr/>
            </p:nvSpPr>
            <p:spPr bwMode="auto">
              <a:xfrm>
                <a:off x="2676"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6" name="Line 4192"/>
              <p:cNvSpPr>
                <a:spLocks noChangeShapeType="1"/>
              </p:cNvSpPr>
              <p:nvPr/>
            </p:nvSpPr>
            <p:spPr bwMode="auto">
              <a:xfrm>
                <a:off x="2669"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7" name="Line 4193"/>
              <p:cNvSpPr>
                <a:spLocks noChangeShapeType="1"/>
              </p:cNvSpPr>
              <p:nvPr/>
            </p:nvSpPr>
            <p:spPr bwMode="auto">
              <a:xfrm>
                <a:off x="2663"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8" name="Line 4194"/>
              <p:cNvSpPr>
                <a:spLocks noChangeShapeType="1"/>
              </p:cNvSpPr>
              <p:nvPr/>
            </p:nvSpPr>
            <p:spPr bwMode="auto">
              <a:xfrm>
                <a:off x="2580"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89" name="Line 4195"/>
              <p:cNvSpPr>
                <a:spLocks noChangeShapeType="1"/>
              </p:cNvSpPr>
              <p:nvPr/>
            </p:nvSpPr>
            <p:spPr bwMode="auto">
              <a:xfrm>
                <a:off x="2574" y="75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0" name="Line 4196"/>
              <p:cNvSpPr>
                <a:spLocks noChangeShapeType="1"/>
              </p:cNvSpPr>
              <p:nvPr/>
            </p:nvSpPr>
            <p:spPr bwMode="auto">
              <a:xfrm>
                <a:off x="2816"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1" name="Line 4197"/>
              <p:cNvSpPr>
                <a:spLocks noChangeShapeType="1"/>
              </p:cNvSpPr>
              <p:nvPr/>
            </p:nvSpPr>
            <p:spPr bwMode="auto">
              <a:xfrm>
                <a:off x="2810"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2" name="Line 4198"/>
              <p:cNvSpPr>
                <a:spLocks noChangeShapeType="1"/>
              </p:cNvSpPr>
              <p:nvPr/>
            </p:nvSpPr>
            <p:spPr bwMode="auto">
              <a:xfrm>
                <a:off x="2376"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3" name="Line 4199"/>
              <p:cNvSpPr>
                <a:spLocks noChangeShapeType="1"/>
              </p:cNvSpPr>
              <p:nvPr/>
            </p:nvSpPr>
            <p:spPr bwMode="auto">
              <a:xfrm>
                <a:off x="2369"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4" name="Line 4200"/>
              <p:cNvSpPr>
                <a:spLocks noChangeShapeType="1"/>
              </p:cNvSpPr>
              <p:nvPr/>
            </p:nvSpPr>
            <p:spPr bwMode="auto">
              <a:xfrm>
                <a:off x="2025"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5" name="Line 4201"/>
              <p:cNvSpPr>
                <a:spLocks noChangeShapeType="1"/>
              </p:cNvSpPr>
              <p:nvPr/>
            </p:nvSpPr>
            <p:spPr bwMode="auto">
              <a:xfrm>
                <a:off x="2018"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6" name="Line 4202"/>
              <p:cNvSpPr>
                <a:spLocks noChangeShapeType="1"/>
              </p:cNvSpPr>
              <p:nvPr/>
            </p:nvSpPr>
            <p:spPr bwMode="auto">
              <a:xfrm>
                <a:off x="2637"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7" name="Line 4203"/>
              <p:cNvSpPr>
                <a:spLocks noChangeShapeType="1"/>
              </p:cNvSpPr>
              <p:nvPr/>
            </p:nvSpPr>
            <p:spPr bwMode="auto">
              <a:xfrm>
                <a:off x="2631"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8" name="Line 4204"/>
              <p:cNvSpPr>
                <a:spLocks noChangeShapeType="1"/>
              </p:cNvSpPr>
              <p:nvPr/>
            </p:nvSpPr>
            <p:spPr bwMode="auto">
              <a:xfrm>
                <a:off x="3550"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399" name="Line 4205"/>
              <p:cNvSpPr>
                <a:spLocks noChangeShapeType="1"/>
              </p:cNvSpPr>
              <p:nvPr/>
            </p:nvSpPr>
            <p:spPr bwMode="auto">
              <a:xfrm>
                <a:off x="3544" y="21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0" name="Line 4206"/>
              <p:cNvSpPr>
                <a:spLocks noChangeShapeType="1"/>
              </p:cNvSpPr>
              <p:nvPr/>
            </p:nvSpPr>
            <p:spPr bwMode="auto">
              <a:xfrm>
                <a:off x="1942" y="34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1" name="Line 4207"/>
              <p:cNvSpPr>
                <a:spLocks noChangeShapeType="1"/>
              </p:cNvSpPr>
              <p:nvPr/>
            </p:nvSpPr>
            <p:spPr bwMode="auto">
              <a:xfrm>
                <a:off x="1935" y="340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2" name="Line 4208"/>
              <p:cNvSpPr>
                <a:spLocks noChangeShapeType="1"/>
              </p:cNvSpPr>
              <p:nvPr/>
            </p:nvSpPr>
            <p:spPr bwMode="auto">
              <a:xfrm>
                <a:off x="3020"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3" name="Line 4209"/>
              <p:cNvSpPr>
                <a:spLocks noChangeShapeType="1"/>
              </p:cNvSpPr>
              <p:nvPr/>
            </p:nvSpPr>
            <p:spPr bwMode="auto">
              <a:xfrm>
                <a:off x="3014"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4" name="Line 4210"/>
              <p:cNvSpPr>
                <a:spLocks noChangeShapeType="1"/>
              </p:cNvSpPr>
              <p:nvPr/>
            </p:nvSpPr>
            <p:spPr bwMode="auto">
              <a:xfrm>
                <a:off x="2401"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5" name="Line 4211"/>
              <p:cNvSpPr>
                <a:spLocks noChangeShapeType="1"/>
              </p:cNvSpPr>
              <p:nvPr/>
            </p:nvSpPr>
            <p:spPr bwMode="auto">
              <a:xfrm>
                <a:off x="2395"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6" name="Line 4212"/>
              <p:cNvSpPr>
                <a:spLocks noChangeShapeType="1"/>
              </p:cNvSpPr>
              <p:nvPr/>
            </p:nvSpPr>
            <p:spPr bwMode="auto">
              <a:xfrm>
                <a:off x="238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7" name="Line 4213"/>
              <p:cNvSpPr>
                <a:spLocks noChangeShapeType="1"/>
              </p:cNvSpPr>
              <p:nvPr/>
            </p:nvSpPr>
            <p:spPr bwMode="auto">
              <a:xfrm>
                <a:off x="2382"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8" name="Line 4214"/>
              <p:cNvSpPr>
                <a:spLocks noChangeShapeType="1"/>
              </p:cNvSpPr>
              <p:nvPr/>
            </p:nvSpPr>
            <p:spPr bwMode="auto">
              <a:xfrm>
                <a:off x="389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09" name="Line 4215"/>
              <p:cNvSpPr>
                <a:spLocks noChangeShapeType="1"/>
              </p:cNvSpPr>
              <p:nvPr/>
            </p:nvSpPr>
            <p:spPr bwMode="auto">
              <a:xfrm>
                <a:off x="3888"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0" name="Line 4216"/>
              <p:cNvSpPr>
                <a:spLocks noChangeShapeType="1"/>
              </p:cNvSpPr>
              <p:nvPr/>
            </p:nvSpPr>
            <p:spPr bwMode="auto">
              <a:xfrm>
                <a:off x="2937"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1" name="Line 4217"/>
              <p:cNvSpPr>
                <a:spLocks noChangeShapeType="1"/>
              </p:cNvSpPr>
              <p:nvPr/>
            </p:nvSpPr>
            <p:spPr bwMode="auto">
              <a:xfrm>
                <a:off x="2931"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2" name="Line 4218"/>
              <p:cNvSpPr>
                <a:spLocks noChangeShapeType="1"/>
              </p:cNvSpPr>
              <p:nvPr/>
            </p:nvSpPr>
            <p:spPr bwMode="auto">
              <a:xfrm>
                <a:off x="2848"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3" name="Line 4219"/>
              <p:cNvSpPr>
                <a:spLocks noChangeShapeType="1"/>
              </p:cNvSpPr>
              <p:nvPr/>
            </p:nvSpPr>
            <p:spPr bwMode="auto">
              <a:xfrm>
                <a:off x="2842"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4" name="Line 4220"/>
              <p:cNvSpPr>
                <a:spLocks noChangeShapeType="1"/>
              </p:cNvSpPr>
              <p:nvPr/>
            </p:nvSpPr>
            <p:spPr bwMode="auto">
              <a:xfrm>
                <a:off x="2382"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5" name="Line 4221"/>
              <p:cNvSpPr>
                <a:spLocks noChangeShapeType="1"/>
              </p:cNvSpPr>
              <p:nvPr/>
            </p:nvSpPr>
            <p:spPr bwMode="auto">
              <a:xfrm>
                <a:off x="2376"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6" name="Line 4222"/>
              <p:cNvSpPr>
                <a:spLocks noChangeShapeType="1"/>
              </p:cNvSpPr>
              <p:nvPr/>
            </p:nvSpPr>
            <p:spPr bwMode="auto">
              <a:xfrm>
                <a:off x="2854"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7" name="Line 4223"/>
              <p:cNvSpPr>
                <a:spLocks noChangeShapeType="1"/>
              </p:cNvSpPr>
              <p:nvPr/>
            </p:nvSpPr>
            <p:spPr bwMode="auto">
              <a:xfrm>
                <a:off x="2848"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8" name="Line 4224"/>
              <p:cNvSpPr>
                <a:spLocks noChangeShapeType="1"/>
              </p:cNvSpPr>
              <p:nvPr/>
            </p:nvSpPr>
            <p:spPr bwMode="auto">
              <a:xfrm>
                <a:off x="4373" y="134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419" name="Line 4225"/>
              <p:cNvSpPr>
                <a:spLocks noChangeShapeType="1"/>
              </p:cNvSpPr>
              <p:nvPr/>
            </p:nvSpPr>
            <p:spPr bwMode="auto">
              <a:xfrm>
                <a:off x="4367" y="1348"/>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3" name="Group 4226"/>
            <p:cNvGrpSpPr>
              <a:grpSpLocks/>
            </p:cNvGrpSpPr>
            <p:nvPr/>
          </p:nvGrpSpPr>
          <p:grpSpPr bwMode="auto">
            <a:xfrm>
              <a:off x="3066072" y="840869"/>
              <a:ext cx="4350192" cy="4358800"/>
              <a:chOff x="1853" y="653"/>
              <a:chExt cx="2961" cy="2922"/>
            </a:xfrm>
          </p:grpSpPr>
          <p:sp>
            <p:nvSpPr>
              <p:cNvPr id="227020" name="Line 4227"/>
              <p:cNvSpPr>
                <a:spLocks noChangeShapeType="1"/>
              </p:cNvSpPr>
              <p:nvPr/>
            </p:nvSpPr>
            <p:spPr bwMode="auto">
              <a:xfrm>
                <a:off x="2803"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21" name="Line 4228"/>
              <p:cNvSpPr>
                <a:spLocks noChangeShapeType="1"/>
              </p:cNvSpPr>
              <p:nvPr/>
            </p:nvSpPr>
            <p:spPr bwMode="auto">
              <a:xfrm>
                <a:off x="279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22" name="Line 4229"/>
              <p:cNvSpPr>
                <a:spLocks noChangeShapeType="1"/>
              </p:cNvSpPr>
              <p:nvPr/>
            </p:nvSpPr>
            <p:spPr bwMode="auto">
              <a:xfrm>
                <a:off x="2618"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23" name="Line 4230"/>
              <p:cNvSpPr>
                <a:spLocks noChangeShapeType="1"/>
              </p:cNvSpPr>
              <p:nvPr/>
            </p:nvSpPr>
            <p:spPr bwMode="auto">
              <a:xfrm>
                <a:off x="2612"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24" name="Line 4231"/>
              <p:cNvSpPr>
                <a:spLocks noChangeShapeType="1"/>
              </p:cNvSpPr>
              <p:nvPr/>
            </p:nvSpPr>
            <p:spPr bwMode="auto">
              <a:xfrm>
                <a:off x="2012"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25" name="Line 4232"/>
              <p:cNvSpPr>
                <a:spLocks noChangeShapeType="1"/>
              </p:cNvSpPr>
              <p:nvPr/>
            </p:nvSpPr>
            <p:spPr bwMode="auto">
              <a:xfrm>
                <a:off x="2006"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26" name="Line 4233"/>
              <p:cNvSpPr>
                <a:spLocks noChangeShapeType="1"/>
              </p:cNvSpPr>
              <p:nvPr/>
            </p:nvSpPr>
            <p:spPr bwMode="auto">
              <a:xfrm>
                <a:off x="3237"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27" name="Line 4234"/>
              <p:cNvSpPr>
                <a:spLocks noChangeShapeType="1"/>
              </p:cNvSpPr>
              <p:nvPr/>
            </p:nvSpPr>
            <p:spPr bwMode="auto">
              <a:xfrm>
                <a:off x="3231"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28" name="Line 4235"/>
              <p:cNvSpPr>
                <a:spLocks noChangeShapeType="1"/>
              </p:cNvSpPr>
              <p:nvPr/>
            </p:nvSpPr>
            <p:spPr bwMode="auto">
              <a:xfrm>
                <a:off x="2548"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29" name="Line 4236"/>
              <p:cNvSpPr>
                <a:spLocks noChangeShapeType="1"/>
              </p:cNvSpPr>
              <p:nvPr/>
            </p:nvSpPr>
            <p:spPr bwMode="auto">
              <a:xfrm>
                <a:off x="2542"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0" name="Line 4237"/>
              <p:cNvSpPr>
                <a:spLocks noChangeShapeType="1"/>
              </p:cNvSpPr>
              <p:nvPr/>
            </p:nvSpPr>
            <p:spPr bwMode="auto">
              <a:xfrm>
                <a:off x="2433"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1" name="Line 4238"/>
              <p:cNvSpPr>
                <a:spLocks noChangeShapeType="1"/>
              </p:cNvSpPr>
              <p:nvPr/>
            </p:nvSpPr>
            <p:spPr bwMode="auto">
              <a:xfrm>
                <a:off x="2427"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2" name="Line 4239"/>
              <p:cNvSpPr>
                <a:spLocks noChangeShapeType="1"/>
              </p:cNvSpPr>
              <p:nvPr/>
            </p:nvSpPr>
            <p:spPr bwMode="auto">
              <a:xfrm>
                <a:off x="3339" y="137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3" name="Line 4240"/>
              <p:cNvSpPr>
                <a:spLocks noChangeShapeType="1"/>
              </p:cNvSpPr>
              <p:nvPr/>
            </p:nvSpPr>
            <p:spPr bwMode="auto">
              <a:xfrm>
                <a:off x="3333" y="13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4" name="Line 4241"/>
              <p:cNvSpPr>
                <a:spLocks noChangeShapeType="1"/>
              </p:cNvSpPr>
              <p:nvPr/>
            </p:nvSpPr>
            <p:spPr bwMode="auto">
              <a:xfrm>
                <a:off x="2389"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5" name="Line 4242"/>
              <p:cNvSpPr>
                <a:spLocks noChangeShapeType="1"/>
              </p:cNvSpPr>
              <p:nvPr/>
            </p:nvSpPr>
            <p:spPr bwMode="auto">
              <a:xfrm>
                <a:off x="238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6" name="Line 4243"/>
              <p:cNvSpPr>
                <a:spLocks noChangeShapeType="1"/>
              </p:cNvSpPr>
              <p:nvPr/>
            </p:nvSpPr>
            <p:spPr bwMode="auto">
              <a:xfrm>
                <a:off x="2280"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7" name="Line 4244"/>
              <p:cNvSpPr>
                <a:spLocks noChangeShapeType="1"/>
              </p:cNvSpPr>
              <p:nvPr/>
            </p:nvSpPr>
            <p:spPr bwMode="auto">
              <a:xfrm>
                <a:off x="2274"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8" name="Line 4245"/>
              <p:cNvSpPr>
                <a:spLocks noChangeShapeType="1"/>
              </p:cNvSpPr>
              <p:nvPr/>
            </p:nvSpPr>
            <p:spPr bwMode="auto">
              <a:xfrm>
                <a:off x="3697" y="9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39" name="Line 4246"/>
              <p:cNvSpPr>
                <a:spLocks noChangeShapeType="1"/>
              </p:cNvSpPr>
              <p:nvPr/>
            </p:nvSpPr>
            <p:spPr bwMode="auto">
              <a:xfrm>
                <a:off x="3690" y="100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0" name="Line 4247"/>
              <p:cNvSpPr>
                <a:spLocks noChangeShapeType="1"/>
              </p:cNvSpPr>
              <p:nvPr/>
            </p:nvSpPr>
            <p:spPr bwMode="auto">
              <a:xfrm>
                <a:off x="3442"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1" name="Line 4248"/>
              <p:cNvSpPr>
                <a:spLocks noChangeShapeType="1"/>
              </p:cNvSpPr>
              <p:nvPr/>
            </p:nvSpPr>
            <p:spPr bwMode="auto">
              <a:xfrm>
                <a:off x="3435"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2" name="Line 4249"/>
              <p:cNvSpPr>
                <a:spLocks noChangeShapeType="1"/>
              </p:cNvSpPr>
              <p:nvPr/>
            </p:nvSpPr>
            <p:spPr bwMode="auto">
              <a:xfrm>
                <a:off x="2459"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3" name="Line 4250"/>
              <p:cNvSpPr>
                <a:spLocks noChangeShapeType="1"/>
              </p:cNvSpPr>
              <p:nvPr/>
            </p:nvSpPr>
            <p:spPr bwMode="auto">
              <a:xfrm>
                <a:off x="2452"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4" name="Line 4251"/>
              <p:cNvSpPr>
                <a:spLocks noChangeShapeType="1"/>
              </p:cNvSpPr>
              <p:nvPr/>
            </p:nvSpPr>
            <p:spPr bwMode="auto">
              <a:xfrm>
                <a:off x="2446"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5" name="Line 4252"/>
              <p:cNvSpPr>
                <a:spLocks noChangeShapeType="1"/>
              </p:cNvSpPr>
              <p:nvPr/>
            </p:nvSpPr>
            <p:spPr bwMode="auto">
              <a:xfrm>
                <a:off x="2440"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6" name="Line 4253"/>
              <p:cNvSpPr>
                <a:spLocks noChangeShapeType="1"/>
              </p:cNvSpPr>
              <p:nvPr/>
            </p:nvSpPr>
            <p:spPr bwMode="auto">
              <a:xfrm>
                <a:off x="2835"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7" name="Line 4254"/>
              <p:cNvSpPr>
                <a:spLocks noChangeShapeType="1"/>
              </p:cNvSpPr>
              <p:nvPr/>
            </p:nvSpPr>
            <p:spPr bwMode="auto">
              <a:xfrm>
                <a:off x="2829"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8" name="Line 4255"/>
              <p:cNvSpPr>
                <a:spLocks noChangeShapeType="1"/>
              </p:cNvSpPr>
              <p:nvPr/>
            </p:nvSpPr>
            <p:spPr bwMode="auto">
              <a:xfrm>
                <a:off x="298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49" name="Line 4256"/>
              <p:cNvSpPr>
                <a:spLocks noChangeShapeType="1"/>
              </p:cNvSpPr>
              <p:nvPr/>
            </p:nvSpPr>
            <p:spPr bwMode="auto">
              <a:xfrm>
                <a:off x="2976"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0" name="Line 4257"/>
              <p:cNvSpPr>
                <a:spLocks noChangeShapeType="1"/>
              </p:cNvSpPr>
              <p:nvPr/>
            </p:nvSpPr>
            <p:spPr bwMode="auto">
              <a:xfrm>
                <a:off x="3014"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1" name="Line 4258"/>
              <p:cNvSpPr>
                <a:spLocks noChangeShapeType="1"/>
              </p:cNvSpPr>
              <p:nvPr/>
            </p:nvSpPr>
            <p:spPr bwMode="auto">
              <a:xfrm>
                <a:off x="3008"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2" name="Line 4259"/>
              <p:cNvSpPr>
                <a:spLocks noChangeShapeType="1"/>
              </p:cNvSpPr>
              <p:nvPr/>
            </p:nvSpPr>
            <p:spPr bwMode="auto">
              <a:xfrm>
                <a:off x="2140"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3" name="Line 4260"/>
              <p:cNvSpPr>
                <a:spLocks noChangeShapeType="1"/>
              </p:cNvSpPr>
              <p:nvPr/>
            </p:nvSpPr>
            <p:spPr bwMode="auto">
              <a:xfrm>
                <a:off x="2133"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4" name="Line 4261"/>
              <p:cNvSpPr>
                <a:spLocks noChangeShapeType="1"/>
              </p:cNvSpPr>
              <p:nvPr/>
            </p:nvSpPr>
            <p:spPr bwMode="auto">
              <a:xfrm>
                <a:off x="2261"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5" name="Line 4262"/>
              <p:cNvSpPr>
                <a:spLocks noChangeShapeType="1"/>
              </p:cNvSpPr>
              <p:nvPr/>
            </p:nvSpPr>
            <p:spPr bwMode="auto">
              <a:xfrm>
                <a:off x="2255"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6" name="Line 4263"/>
              <p:cNvSpPr>
                <a:spLocks noChangeShapeType="1"/>
              </p:cNvSpPr>
              <p:nvPr/>
            </p:nvSpPr>
            <p:spPr bwMode="auto">
              <a:xfrm>
                <a:off x="3071"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7" name="Line 4264"/>
              <p:cNvSpPr>
                <a:spLocks noChangeShapeType="1"/>
              </p:cNvSpPr>
              <p:nvPr/>
            </p:nvSpPr>
            <p:spPr bwMode="auto">
              <a:xfrm>
                <a:off x="3065"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8" name="Line 4265"/>
              <p:cNvSpPr>
                <a:spLocks noChangeShapeType="1"/>
              </p:cNvSpPr>
              <p:nvPr/>
            </p:nvSpPr>
            <p:spPr bwMode="auto">
              <a:xfrm>
                <a:off x="2389"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59" name="Line 4266"/>
              <p:cNvSpPr>
                <a:spLocks noChangeShapeType="1"/>
              </p:cNvSpPr>
              <p:nvPr/>
            </p:nvSpPr>
            <p:spPr bwMode="auto">
              <a:xfrm>
                <a:off x="2382"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0" name="Line 4267"/>
              <p:cNvSpPr>
                <a:spLocks noChangeShapeType="1"/>
              </p:cNvSpPr>
              <p:nvPr/>
            </p:nvSpPr>
            <p:spPr bwMode="auto">
              <a:xfrm>
                <a:off x="2982"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1" name="Line 4268"/>
              <p:cNvSpPr>
                <a:spLocks noChangeShapeType="1"/>
              </p:cNvSpPr>
              <p:nvPr/>
            </p:nvSpPr>
            <p:spPr bwMode="auto">
              <a:xfrm>
                <a:off x="2976" y="169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2" name="Line 4269"/>
              <p:cNvSpPr>
                <a:spLocks noChangeShapeType="1"/>
              </p:cNvSpPr>
              <p:nvPr/>
            </p:nvSpPr>
            <p:spPr bwMode="auto">
              <a:xfrm>
                <a:off x="3429" y="106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3" name="Line 4270"/>
              <p:cNvSpPr>
                <a:spLocks noChangeShapeType="1"/>
              </p:cNvSpPr>
              <p:nvPr/>
            </p:nvSpPr>
            <p:spPr bwMode="auto">
              <a:xfrm>
                <a:off x="3422" y="10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4" name="Line 4271"/>
              <p:cNvSpPr>
                <a:spLocks noChangeShapeType="1"/>
              </p:cNvSpPr>
              <p:nvPr/>
            </p:nvSpPr>
            <p:spPr bwMode="auto">
              <a:xfrm>
                <a:off x="206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5" name="Line 4272"/>
              <p:cNvSpPr>
                <a:spLocks noChangeShapeType="1"/>
              </p:cNvSpPr>
              <p:nvPr/>
            </p:nvSpPr>
            <p:spPr bwMode="auto">
              <a:xfrm>
                <a:off x="2057"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6" name="Line 4273"/>
              <p:cNvSpPr>
                <a:spLocks noChangeShapeType="1"/>
              </p:cNvSpPr>
              <p:nvPr/>
            </p:nvSpPr>
            <p:spPr bwMode="auto">
              <a:xfrm>
                <a:off x="245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7" name="Line 4274"/>
              <p:cNvSpPr>
                <a:spLocks noChangeShapeType="1"/>
              </p:cNvSpPr>
              <p:nvPr/>
            </p:nvSpPr>
            <p:spPr bwMode="auto">
              <a:xfrm>
                <a:off x="2452"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8" name="Line 4275"/>
              <p:cNvSpPr>
                <a:spLocks noChangeShapeType="1"/>
              </p:cNvSpPr>
              <p:nvPr/>
            </p:nvSpPr>
            <p:spPr bwMode="auto">
              <a:xfrm>
                <a:off x="3071"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69" name="Line 4276"/>
              <p:cNvSpPr>
                <a:spLocks noChangeShapeType="1"/>
              </p:cNvSpPr>
              <p:nvPr/>
            </p:nvSpPr>
            <p:spPr bwMode="auto">
              <a:xfrm>
                <a:off x="3065"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0" name="Line 4277"/>
              <p:cNvSpPr>
                <a:spLocks noChangeShapeType="1"/>
              </p:cNvSpPr>
              <p:nvPr/>
            </p:nvSpPr>
            <p:spPr bwMode="auto">
              <a:xfrm>
                <a:off x="2318"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1" name="Line 4278"/>
              <p:cNvSpPr>
                <a:spLocks noChangeShapeType="1"/>
              </p:cNvSpPr>
              <p:nvPr/>
            </p:nvSpPr>
            <p:spPr bwMode="auto">
              <a:xfrm>
                <a:off x="2312"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2" name="Line 4279"/>
              <p:cNvSpPr>
                <a:spLocks noChangeShapeType="1"/>
              </p:cNvSpPr>
              <p:nvPr/>
            </p:nvSpPr>
            <p:spPr bwMode="auto">
              <a:xfrm>
                <a:off x="3627"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3" name="Line 4280"/>
              <p:cNvSpPr>
                <a:spLocks noChangeShapeType="1"/>
              </p:cNvSpPr>
              <p:nvPr/>
            </p:nvSpPr>
            <p:spPr bwMode="auto">
              <a:xfrm>
                <a:off x="3620"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4" name="Line 4281"/>
              <p:cNvSpPr>
                <a:spLocks noChangeShapeType="1"/>
              </p:cNvSpPr>
              <p:nvPr/>
            </p:nvSpPr>
            <p:spPr bwMode="auto">
              <a:xfrm>
                <a:off x="267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5" name="Line 4282"/>
              <p:cNvSpPr>
                <a:spLocks noChangeShapeType="1"/>
              </p:cNvSpPr>
              <p:nvPr/>
            </p:nvSpPr>
            <p:spPr bwMode="auto">
              <a:xfrm>
                <a:off x="2669"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6" name="Line 4283"/>
              <p:cNvSpPr>
                <a:spLocks noChangeShapeType="1"/>
              </p:cNvSpPr>
              <p:nvPr/>
            </p:nvSpPr>
            <p:spPr bwMode="auto">
              <a:xfrm>
                <a:off x="3110"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7" name="Line 4284"/>
              <p:cNvSpPr>
                <a:spLocks noChangeShapeType="1"/>
              </p:cNvSpPr>
              <p:nvPr/>
            </p:nvSpPr>
            <p:spPr bwMode="auto">
              <a:xfrm>
                <a:off x="3103"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8" name="Line 4285"/>
              <p:cNvSpPr>
                <a:spLocks noChangeShapeType="1"/>
              </p:cNvSpPr>
              <p:nvPr/>
            </p:nvSpPr>
            <p:spPr bwMode="auto">
              <a:xfrm>
                <a:off x="3722"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79" name="Line 4286"/>
              <p:cNvSpPr>
                <a:spLocks noChangeShapeType="1"/>
              </p:cNvSpPr>
              <p:nvPr/>
            </p:nvSpPr>
            <p:spPr bwMode="auto">
              <a:xfrm>
                <a:off x="3716"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0" name="Line 4287"/>
              <p:cNvSpPr>
                <a:spLocks noChangeShapeType="1"/>
              </p:cNvSpPr>
              <p:nvPr/>
            </p:nvSpPr>
            <p:spPr bwMode="auto">
              <a:xfrm>
                <a:off x="2669"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1" name="Line 4288"/>
              <p:cNvSpPr>
                <a:spLocks noChangeShapeType="1"/>
              </p:cNvSpPr>
              <p:nvPr/>
            </p:nvSpPr>
            <p:spPr bwMode="auto">
              <a:xfrm>
                <a:off x="2663"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2" name="Line 4289"/>
              <p:cNvSpPr>
                <a:spLocks noChangeShapeType="1"/>
              </p:cNvSpPr>
              <p:nvPr/>
            </p:nvSpPr>
            <p:spPr bwMode="auto">
              <a:xfrm>
                <a:off x="2740"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3" name="Line 4290"/>
              <p:cNvSpPr>
                <a:spLocks noChangeShapeType="1"/>
              </p:cNvSpPr>
              <p:nvPr/>
            </p:nvSpPr>
            <p:spPr bwMode="auto">
              <a:xfrm>
                <a:off x="2733"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4" name="Line 4291"/>
              <p:cNvSpPr>
                <a:spLocks noChangeShapeType="1"/>
              </p:cNvSpPr>
              <p:nvPr/>
            </p:nvSpPr>
            <p:spPr bwMode="auto">
              <a:xfrm>
                <a:off x="2401"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5" name="Line 4292"/>
              <p:cNvSpPr>
                <a:spLocks noChangeShapeType="1"/>
              </p:cNvSpPr>
              <p:nvPr/>
            </p:nvSpPr>
            <p:spPr bwMode="auto">
              <a:xfrm>
                <a:off x="2395"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6" name="Line 4293"/>
              <p:cNvSpPr>
                <a:spLocks noChangeShapeType="1"/>
              </p:cNvSpPr>
              <p:nvPr/>
            </p:nvSpPr>
            <p:spPr bwMode="auto">
              <a:xfrm>
                <a:off x="2963"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7" name="Line 4294"/>
              <p:cNvSpPr>
                <a:spLocks noChangeShapeType="1"/>
              </p:cNvSpPr>
              <p:nvPr/>
            </p:nvSpPr>
            <p:spPr bwMode="auto">
              <a:xfrm>
                <a:off x="2957"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8" name="Line 4295"/>
              <p:cNvSpPr>
                <a:spLocks noChangeShapeType="1"/>
              </p:cNvSpPr>
              <p:nvPr/>
            </p:nvSpPr>
            <p:spPr bwMode="auto">
              <a:xfrm>
                <a:off x="2912"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89" name="Line 4296"/>
              <p:cNvSpPr>
                <a:spLocks noChangeShapeType="1"/>
              </p:cNvSpPr>
              <p:nvPr/>
            </p:nvSpPr>
            <p:spPr bwMode="auto">
              <a:xfrm>
                <a:off x="2906"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0" name="Line 4297"/>
              <p:cNvSpPr>
                <a:spLocks noChangeShapeType="1"/>
              </p:cNvSpPr>
              <p:nvPr/>
            </p:nvSpPr>
            <p:spPr bwMode="auto">
              <a:xfrm>
                <a:off x="325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1" name="Line 4298"/>
              <p:cNvSpPr>
                <a:spLocks noChangeShapeType="1"/>
              </p:cNvSpPr>
              <p:nvPr/>
            </p:nvSpPr>
            <p:spPr bwMode="auto">
              <a:xfrm>
                <a:off x="3244"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2" name="Line 4299"/>
              <p:cNvSpPr>
                <a:spLocks noChangeShapeType="1"/>
              </p:cNvSpPr>
              <p:nvPr/>
            </p:nvSpPr>
            <p:spPr bwMode="auto">
              <a:xfrm>
                <a:off x="2516"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3" name="Line 4300"/>
              <p:cNvSpPr>
                <a:spLocks noChangeShapeType="1"/>
              </p:cNvSpPr>
              <p:nvPr/>
            </p:nvSpPr>
            <p:spPr bwMode="auto">
              <a:xfrm>
                <a:off x="2510"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4" name="Line 4301"/>
              <p:cNvSpPr>
                <a:spLocks noChangeShapeType="1"/>
              </p:cNvSpPr>
              <p:nvPr/>
            </p:nvSpPr>
            <p:spPr bwMode="auto">
              <a:xfrm>
                <a:off x="2957"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5" name="Line 4302"/>
              <p:cNvSpPr>
                <a:spLocks noChangeShapeType="1"/>
              </p:cNvSpPr>
              <p:nvPr/>
            </p:nvSpPr>
            <p:spPr bwMode="auto">
              <a:xfrm>
                <a:off x="295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6" name="Line 4303"/>
              <p:cNvSpPr>
                <a:spLocks noChangeShapeType="1"/>
              </p:cNvSpPr>
              <p:nvPr/>
            </p:nvSpPr>
            <p:spPr bwMode="auto">
              <a:xfrm>
                <a:off x="3040"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7" name="Line 4304"/>
              <p:cNvSpPr>
                <a:spLocks noChangeShapeType="1"/>
              </p:cNvSpPr>
              <p:nvPr/>
            </p:nvSpPr>
            <p:spPr bwMode="auto">
              <a:xfrm>
                <a:off x="3033"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8" name="Line 4305"/>
              <p:cNvSpPr>
                <a:spLocks noChangeShapeType="1"/>
              </p:cNvSpPr>
              <p:nvPr/>
            </p:nvSpPr>
            <p:spPr bwMode="auto">
              <a:xfrm>
                <a:off x="3020"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99" name="Line 4306"/>
              <p:cNvSpPr>
                <a:spLocks noChangeShapeType="1"/>
              </p:cNvSpPr>
              <p:nvPr/>
            </p:nvSpPr>
            <p:spPr bwMode="auto">
              <a:xfrm>
                <a:off x="3014"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0" name="Line 4307"/>
              <p:cNvSpPr>
                <a:spLocks noChangeShapeType="1"/>
              </p:cNvSpPr>
              <p:nvPr/>
            </p:nvSpPr>
            <p:spPr bwMode="auto">
              <a:xfrm>
                <a:off x="1859"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1" name="Line 4308"/>
              <p:cNvSpPr>
                <a:spLocks noChangeShapeType="1"/>
              </p:cNvSpPr>
              <p:nvPr/>
            </p:nvSpPr>
            <p:spPr bwMode="auto">
              <a:xfrm>
                <a:off x="1853" y="30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2" name="Line 4309"/>
              <p:cNvSpPr>
                <a:spLocks noChangeShapeType="1"/>
              </p:cNvSpPr>
              <p:nvPr/>
            </p:nvSpPr>
            <p:spPr bwMode="auto">
              <a:xfrm>
                <a:off x="2535"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3" name="Line 4310"/>
              <p:cNvSpPr>
                <a:spLocks noChangeShapeType="1"/>
              </p:cNvSpPr>
              <p:nvPr/>
            </p:nvSpPr>
            <p:spPr bwMode="auto">
              <a:xfrm>
                <a:off x="2529"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4" name="Line 4311"/>
              <p:cNvSpPr>
                <a:spLocks noChangeShapeType="1"/>
              </p:cNvSpPr>
              <p:nvPr/>
            </p:nvSpPr>
            <p:spPr bwMode="auto">
              <a:xfrm>
                <a:off x="2082"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5" name="Line 4312"/>
              <p:cNvSpPr>
                <a:spLocks noChangeShapeType="1"/>
              </p:cNvSpPr>
              <p:nvPr/>
            </p:nvSpPr>
            <p:spPr bwMode="auto">
              <a:xfrm>
                <a:off x="2076"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6" name="Line 4313"/>
              <p:cNvSpPr>
                <a:spLocks noChangeShapeType="1"/>
              </p:cNvSpPr>
              <p:nvPr/>
            </p:nvSpPr>
            <p:spPr bwMode="auto">
              <a:xfrm>
                <a:off x="2657" y="83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7" name="Line 4314"/>
              <p:cNvSpPr>
                <a:spLocks noChangeShapeType="1"/>
              </p:cNvSpPr>
              <p:nvPr/>
            </p:nvSpPr>
            <p:spPr bwMode="auto">
              <a:xfrm>
                <a:off x="2650" y="8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8" name="Line 4315"/>
              <p:cNvSpPr>
                <a:spLocks noChangeShapeType="1"/>
              </p:cNvSpPr>
              <p:nvPr/>
            </p:nvSpPr>
            <p:spPr bwMode="auto">
              <a:xfrm>
                <a:off x="3161"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09" name="Line 4316"/>
              <p:cNvSpPr>
                <a:spLocks noChangeShapeType="1"/>
              </p:cNvSpPr>
              <p:nvPr/>
            </p:nvSpPr>
            <p:spPr bwMode="auto">
              <a:xfrm>
                <a:off x="3154"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0" name="Line 4317"/>
              <p:cNvSpPr>
                <a:spLocks noChangeShapeType="1"/>
              </p:cNvSpPr>
              <p:nvPr/>
            </p:nvSpPr>
            <p:spPr bwMode="auto">
              <a:xfrm>
                <a:off x="2293"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1" name="Line 4318"/>
              <p:cNvSpPr>
                <a:spLocks noChangeShapeType="1"/>
              </p:cNvSpPr>
              <p:nvPr/>
            </p:nvSpPr>
            <p:spPr bwMode="auto">
              <a:xfrm>
                <a:off x="2286"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2" name="Line 4319"/>
              <p:cNvSpPr>
                <a:spLocks noChangeShapeType="1"/>
              </p:cNvSpPr>
              <p:nvPr/>
            </p:nvSpPr>
            <p:spPr bwMode="auto">
              <a:xfrm>
                <a:off x="2095"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3" name="Line 4320"/>
              <p:cNvSpPr>
                <a:spLocks noChangeShapeType="1"/>
              </p:cNvSpPr>
              <p:nvPr/>
            </p:nvSpPr>
            <p:spPr bwMode="auto">
              <a:xfrm>
                <a:off x="2089"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4" name="Line 4321"/>
              <p:cNvSpPr>
                <a:spLocks noChangeShapeType="1"/>
              </p:cNvSpPr>
              <p:nvPr/>
            </p:nvSpPr>
            <p:spPr bwMode="auto">
              <a:xfrm>
                <a:off x="3480"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5" name="Line 4322"/>
              <p:cNvSpPr>
                <a:spLocks noChangeShapeType="1"/>
              </p:cNvSpPr>
              <p:nvPr/>
            </p:nvSpPr>
            <p:spPr bwMode="auto">
              <a:xfrm>
                <a:off x="3474" y="29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6" name="Line 4323"/>
              <p:cNvSpPr>
                <a:spLocks noChangeShapeType="1"/>
              </p:cNvSpPr>
              <p:nvPr/>
            </p:nvSpPr>
            <p:spPr bwMode="auto">
              <a:xfrm>
                <a:off x="4705"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7" name="Line 4324"/>
              <p:cNvSpPr>
                <a:spLocks noChangeShapeType="1"/>
              </p:cNvSpPr>
              <p:nvPr/>
            </p:nvSpPr>
            <p:spPr bwMode="auto">
              <a:xfrm>
                <a:off x="4699"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8" name="Line 4325"/>
              <p:cNvSpPr>
                <a:spLocks noChangeShapeType="1"/>
              </p:cNvSpPr>
              <p:nvPr/>
            </p:nvSpPr>
            <p:spPr bwMode="auto">
              <a:xfrm>
                <a:off x="4807"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19" name="Line 4326"/>
              <p:cNvSpPr>
                <a:spLocks noChangeShapeType="1"/>
              </p:cNvSpPr>
              <p:nvPr/>
            </p:nvSpPr>
            <p:spPr bwMode="auto">
              <a:xfrm>
                <a:off x="4801"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0" name="Line 4327"/>
              <p:cNvSpPr>
                <a:spLocks noChangeShapeType="1"/>
              </p:cNvSpPr>
              <p:nvPr/>
            </p:nvSpPr>
            <p:spPr bwMode="auto">
              <a:xfrm>
                <a:off x="3161"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1" name="Line 4328"/>
              <p:cNvSpPr>
                <a:spLocks noChangeShapeType="1"/>
              </p:cNvSpPr>
              <p:nvPr/>
            </p:nvSpPr>
            <p:spPr bwMode="auto">
              <a:xfrm>
                <a:off x="3154"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2" name="Line 4329"/>
              <p:cNvSpPr>
                <a:spLocks noChangeShapeType="1"/>
              </p:cNvSpPr>
              <p:nvPr/>
            </p:nvSpPr>
            <p:spPr bwMode="auto">
              <a:xfrm>
                <a:off x="2784"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3" name="Line 4330"/>
              <p:cNvSpPr>
                <a:spLocks noChangeShapeType="1"/>
              </p:cNvSpPr>
              <p:nvPr/>
            </p:nvSpPr>
            <p:spPr bwMode="auto">
              <a:xfrm>
                <a:off x="2778"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4" name="Line 4331"/>
              <p:cNvSpPr>
                <a:spLocks noChangeShapeType="1"/>
              </p:cNvSpPr>
              <p:nvPr/>
            </p:nvSpPr>
            <p:spPr bwMode="auto">
              <a:xfrm>
                <a:off x="2567"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5" name="Line 4332"/>
              <p:cNvSpPr>
                <a:spLocks noChangeShapeType="1"/>
              </p:cNvSpPr>
              <p:nvPr/>
            </p:nvSpPr>
            <p:spPr bwMode="auto">
              <a:xfrm>
                <a:off x="2561"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6" name="Line 4333"/>
              <p:cNvSpPr>
                <a:spLocks noChangeShapeType="1"/>
              </p:cNvSpPr>
              <p:nvPr/>
            </p:nvSpPr>
            <p:spPr bwMode="auto">
              <a:xfrm>
                <a:off x="2191"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7" name="Line 4334"/>
              <p:cNvSpPr>
                <a:spLocks noChangeShapeType="1"/>
              </p:cNvSpPr>
              <p:nvPr/>
            </p:nvSpPr>
            <p:spPr bwMode="auto">
              <a:xfrm>
                <a:off x="2184"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8" name="Line 4335"/>
              <p:cNvSpPr>
                <a:spLocks noChangeShapeType="1"/>
              </p:cNvSpPr>
              <p:nvPr/>
            </p:nvSpPr>
            <p:spPr bwMode="auto">
              <a:xfrm>
                <a:off x="2510"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29" name="Line 4336"/>
              <p:cNvSpPr>
                <a:spLocks noChangeShapeType="1"/>
              </p:cNvSpPr>
              <p:nvPr/>
            </p:nvSpPr>
            <p:spPr bwMode="auto">
              <a:xfrm>
                <a:off x="2503"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0" name="Line 4337"/>
              <p:cNvSpPr>
                <a:spLocks noChangeShapeType="1"/>
              </p:cNvSpPr>
              <p:nvPr/>
            </p:nvSpPr>
            <p:spPr bwMode="auto">
              <a:xfrm>
                <a:off x="2286"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1" name="Line 4338"/>
              <p:cNvSpPr>
                <a:spLocks noChangeShapeType="1"/>
              </p:cNvSpPr>
              <p:nvPr/>
            </p:nvSpPr>
            <p:spPr bwMode="auto">
              <a:xfrm>
                <a:off x="2280"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2" name="Line 4339"/>
              <p:cNvSpPr>
                <a:spLocks noChangeShapeType="1"/>
              </p:cNvSpPr>
              <p:nvPr/>
            </p:nvSpPr>
            <p:spPr bwMode="auto">
              <a:xfrm>
                <a:off x="2816"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3" name="Line 4340"/>
              <p:cNvSpPr>
                <a:spLocks noChangeShapeType="1"/>
              </p:cNvSpPr>
              <p:nvPr/>
            </p:nvSpPr>
            <p:spPr bwMode="auto">
              <a:xfrm>
                <a:off x="2810"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4" name="Line 4341"/>
              <p:cNvSpPr>
                <a:spLocks noChangeShapeType="1"/>
              </p:cNvSpPr>
              <p:nvPr/>
            </p:nvSpPr>
            <p:spPr bwMode="auto">
              <a:xfrm>
                <a:off x="2810"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5" name="Line 4342"/>
              <p:cNvSpPr>
                <a:spLocks noChangeShapeType="1"/>
              </p:cNvSpPr>
              <p:nvPr/>
            </p:nvSpPr>
            <p:spPr bwMode="auto">
              <a:xfrm>
                <a:off x="2803"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6" name="Line 4343"/>
              <p:cNvSpPr>
                <a:spLocks noChangeShapeType="1"/>
              </p:cNvSpPr>
              <p:nvPr/>
            </p:nvSpPr>
            <p:spPr bwMode="auto">
              <a:xfrm>
                <a:off x="2701"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7" name="Line 4344"/>
              <p:cNvSpPr>
                <a:spLocks noChangeShapeType="1"/>
              </p:cNvSpPr>
              <p:nvPr/>
            </p:nvSpPr>
            <p:spPr bwMode="auto">
              <a:xfrm>
                <a:off x="2695"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8" name="Line 4345"/>
              <p:cNvSpPr>
                <a:spLocks noChangeShapeType="1"/>
              </p:cNvSpPr>
              <p:nvPr/>
            </p:nvSpPr>
            <p:spPr bwMode="auto">
              <a:xfrm>
                <a:off x="2274"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39" name="Line 4346"/>
              <p:cNvSpPr>
                <a:spLocks noChangeShapeType="1"/>
              </p:cNvSpPr>
              <p:nvPr/>
            </p:nvSpPr>
            <p:spPr bwMode="auto">
              <a:xfrm>
                <a:off x="2267"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0" name="Line 4347"/>
              <p:cNvSpPr>
                <a:spLocks noChangeShapeType="1"/>
              </p:cNvSpPr>
              <p:nvPr/>
            </p:nvSpPr>
            <p:spPr bwMode="auto">
              <a:xfrm>
                <a:off x="3014"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1" name="Line 4348"/>
              <p:cNvSpPr>
                <a:spLocks noChangeShapeType="1"/>
              </p:cNvSpPr>
              <p:nvPr/>
            </p:nvSpPr>
            <p:spPr bwMode="auto">
              <a:xfrm>
                <a:off x="3008"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2" name="Line 4349"/>
              <p:cNvSpPr>
                <a:spLocks noChangeShapeType="1"/>
              </p:cNvSpPr>
              <p:nvPr/>
            </p:nvSpPr>
            <p:spPr bwMode="auto">
              <a:xfrm>
                <a:off x="2701" y="102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3" name="Line 4350"/>
              <p:cNvSpPr>
                <a:spLocks noChangeShapeType="1"/>
              </p:cNvSpPr>
              <p:nvPr/>
            </p:nvSpPr>
            <p:spPr bwMode="auto">
              <a:xfrm>
                <a:off x="2695" y="10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4" name="Line 4351"/>
              <p:cNvSpPr>
                <a:spLocks noChangeShapeType="1"/>
              </p:cNvSpPr>
              <p:nvPr/>
            </p:nvSpPr>
            <p:spPr bwMode="auto">
              <a:xfrm>
                <a:off x="3474"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5" name="Line 4352"/>
              <p:cNvSpPr>
                <a:spLocks noChangeShapeType="1"/>
              </p:cNvSpPr>
              <p:nvPr/>
            </p:nvSpPr>
            <p:spPr bwMode="auto">
              <a:xfrm>
                <a:off x="3467"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6" name="Line 4353"/>
              <p:cNvSpPr>
                <a:spLocks noChangeShapeType="1"/>
              </p:cNvSpPr>
              <p:nvPr/>
            </p:nvSpPr>
            <p:spPr bwMode="auto">
              <a:xfrm>
                <a:off x="3914"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7" name="Line 4354"/>
              <p:cNvSpPr>
                <a:spLocks noChangeShapeType="1"/>
              </p:cNvSpPr>
              <p:nvPr/>
            </p:nvSpPr>
            <p:spPr bwMode="auto">
              <a:xfrm>
                <a:off x="3907"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8" name="Line 4355"/>
              <p:cNvSpPr>
                <a:spLocks noChangeShapeType="1"/>
              </p:cNvSpPr>
              <p:nvPr/>
            </p:nvSpPr>
            <p:spPr bwMode="auto">
              <a:xfrm>
                <a:off x="3046"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49" name="Line 4356"/>
              <p:cNvSpPr>
                <a:spLocks noChangeShapeType="1"/>
              </p:cNvSpPr>
              <p:nvPr/>
            </p:nvSpPr>
            <p:spPr bwMode="auto">
              <a:xfrm>
                <a:off x="3040" y="6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0" name="Line 4357"/>
              <p:cNvSpPr>
                <a:spLocks noChangeShapeType="1"/>
              </p:cNvSpPr>
              <p:nvPr/>
            </p:nvSpPr>
            <p:spPr bwMode="auto">
              <a:xfrm>
                <a:off x="3257"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1" name="Line 4358"/>
              <p:cNvSpPr>
                <a:spLocks noChangeShapeType="1"/>
              </p:cNvSpPr>
              <p:nvPr/>
            </p:nvSpPr>
            <p:spPr bwMode="auto">
              <a:xfrm>
                <a:off x="3250"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2" name="Line 4359"/>
              <p:cNvSpPr>
                <a:spLocks noChangeShapeType="1"/>
              </p:cNvSpPr>
              <p:nvPr/>
            </p:nvSpPr>
            <p:spPr bwMode="auto">
              <a:xfrm>
                <a:off x="2280"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3" name="Line 4360"/>
              <p:cNvSpPr>
                <a:spLocks noChangeShapeType="1"/>
              </p:cNvSpPr>
              <p:nvPr/>
            </p:nvSpPr>
            <p:spPr bwMode="auto">
              <a:xfrm>
                <a:off x="2274"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4" name="Line 4361"/>
              <p:cNvSpPr>
                <a:spLocks noChangeShapeType="1"/>
              </p:cNvSpPr>
              <p:nvPr/>
            </p:nvSpPr>
            <p:spPr bwMode="auto">
              <a:xfrm>
                <a:off x="2044"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5" name="Line 4362"/>
              <p:cNvSpPr>
                <a:spLocks noChangeShapeType="1"/>
              </p:cNvSpPr>
              <p:nvPr/>
            </p:nvSpPr>
            <p:spPr bwMode="auto">
              <a:xfrm>
                <a:off x="2038" y="78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6" name="Line 4363"/>
              <p:cNvSpPr>
                <a:spLocks noChangeShapeType="1"/>
              </p:cNvSpPr>
              <p:nvPr/>
            </p:nvSpPr>
            <p:spPr bwMode="auto">
              <a:xfrm>
                <a:off x="2235"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7" name="Line 4364"/>
              <p:cNvSpPr>
                <a:spLocks noChangeShapeType="1"/>
              </p:cNvSpPr>
              <p:nvPr/>
            </p:nvSpPr>
            <p:spPr bwMode="auto">
              <a:xfrm>
                <a:off x="2229"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8" name="Line 4365"/>
              <p:cNvSpPr>
                <a:spLocks noChangeShapeType="1"/>
              </p:cNvSpPr>
              <p:nvPr/>
            </p:nvSpPr>
            <p:spPr bwMode="auto">
              <a:xfrm>
                <a:off x="2969"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59" name="Line 4366"/>
              <p:cNvSpPr>
                <a:spLocks noChangeShapeType="1"/>
              </p:cNvSpPr>
              <p:nvPr/>
            </p:nvSpPr>
            <p:spPr bwMode="auto">
              <a:xfrm>
                <a:off x="2963"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0" name="Line 4367"/>
              <p:cNvSpPr>
                <a:spLocks noChangeShapeType="1"/>
              </p:cNvSpPr>
              <p:nvPr/>
            </p:nvSpPr>
            <p:spPr bwMode="auto">
              <a:xfrm>
                <a:off x="2057" y="9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1" name="Line 4368"/>
              <p:cNvSpPr>
                <a:spLocks noChangeShapeType="1"/>
              </p:cNvSpPr>
              <p:nvPr/>
            </p:nvSpPr>
            <p:spPr bwMode="auto">
              <a:xfrm>
                <a:off x="2050" y="90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2" name="Line 4369"/>
              <p:cNvSpPr>
                <a:spLocks noChangeShapeType="1"/>
              </p:cNvSpPr>
              <p:nvPr/>
            </p:nvSpPr>
            <p:spPr bwMode="auto">
              <a:xfrm>
                <a:off x="3422"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3" name="Line 4370"/>
              <p:cNvSpPr>
                <a:spLocks noChangeShapeType="1"/>
              </p:cNvSpPr>
              <p:nvPr/>
            </p:nvSpPr>
            <p:spPr bwMode="auto">
              <a:xfrm>
                <a:off x="3416"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4" name="Line 4371"/>
              <p:cNvSpPr>
                <a:spLocks noChangeShapeType="1"/>
              </p:cNvSpPr>
              <p:nvPr/>
            </p:nvSpPr>
            <p:spPr bwMode="auto">
              <a:xfrm>
                <a:off x="3403"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5" name="Line 4372"/>
              <p:cNvSpPr>
                <a:spLocks noChangeShapeType="1"/>
              </p:cNvSpPr>
              <p:nvPr/>
            </p:nvSpPr>
            <p:spPr bwMode="auto">
              <a:xfrm>
                <a:off x="3397"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6" name="Line 4373"/>
              <p:cNvSpPr>
                <a:spLocks noChangeShapeType="1"/>
              </p:cNvSpPr>
              <p:nvPr/>
            </p:nvSpPr>
            <p:spPr bwMode="auto">
              <a:xfrm>
                <a:off x="3014"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7" name="Line 4374"/>
              <p:cNvSpPr>
                <a:spLocks noChangeShapeType="1"/>
              </p:cNvSpPr>
              <p:nvPr/>
            </p:nvSpPr>
            <p:spPr bwMode="auto">
              <a:xfrm>
                <a:off x="3008"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8" name="Line 4375"/>
              <p:cNvSpPr>
                <a:spLocks noChangeShapeType="1"/>
              </p:cNvSpPr>
              <p:nvPr/>
            </p:nvSpPr>
            <p:spPr bwMode="auto">
              <a:xfrm>
                <a:off x="2657"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69" name="Line 4376"/>
              <p:cNvSpPr>
                <a:spLocks noChangeShapeType="1"/>
              </p:cNvSpPr>
              <p:nvPr/>
            </p:nvSpPr>
            <p:spPr bwMode="auto">
              <a:xfrm>
                <a:off x="2650"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0" name="Line 4377"/>
              <p:cNvSpPr>
                <a:spLocks noChangeShapeType="1"/>
              </p:cNvSpPr>
              <p:nvPr/>
            </p:nvSpPr>
            <p:spPr bwMode="auto">
              <a:xfrm>
                <a:off x="2440"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1" name="Line 4378"/>
              <p:cNvSpPr>
                <a:spLocks noChangeShapeType="1"/>
              </p:cNvSpPr>
              <p:nvPr/>
            </p:nvSpPr>
            <p:spPr bwMode="auto">
              <a:xfrm>
                <a:off x="2433"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2" name="Line 4379"/>
              <p:cNvSpPr>
                <a:spLocks noChangeShapeType="1"/>
              </p:cNvSpPr>
              <p:nvPr/>
            </p:nvSpPr>
            <p:spPr bwMode="auto">
              <a:xfrm>
                <a:off x="2561"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3" name="Line 4380"/>
              <p:cNvSpPr>
                <a:spLocks noChangeShapeType="1"/>
              </p:cNvSpPr>
              <p:nvPr/>
            </p:nvSpPr>
            <p:spPr bwMode="auto">
              <a:xfrm>
                <a:off x="2555"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4" name="Line 4381"/>
              <p:cNvSpPr>
                <a:spLocks noChangeShapeType="1"/>
              </p:cNvSpPr>
              <p:nvPr/>
            </p:nvSpPr>
            <p:spPr bwMode="auto">
              <a:xfrm>
                <a:off x="2816"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5" name="Line 4382"/>
              <p:cNvSpPr>
                <a:spLocks noChangeShapeType="1"/>
              </p:cNvSpPr>
              <p:nvPr/>
            </p:nvSpPr>
            <p:spPr bwMode="auto">
              <a:xfrm>
                <a:off x="2810"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6" name="Line 4383"/>
              <p:cNvSpPr>
                <a:spLocks noChangeShapeType="1"/>
              </p:cNvSpPr>
              <p:nvPr/>
            </p:nvSpPr>
            <p:spPr bwMode="auto">
              <a:xfrm>
                <a:off x="2963"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7" name="Line 4384"/>
              <p:cNvSpPr>
                <a:spLocks noChangeShapeType="1"/>
              </p:cNvSpPr>
              <p:nvPr/>
            </p:nvSpPr>
            <p:spPr bwMode="auto">
              <a:xfrm>
                <a:off x="2957"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8" name="Line 4385"/>
              <p:cNvSpPr>
                <a:spLocks noChangeShapeType="1"/>
              </p:cNvSpPr>
              <p:nvPr/>
            </p:nvSpPr>
            <p:spPr bwMode="auto">
              <a:xfrm>
                <a:off x="2982"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79" name="Line 4386"/>
              <p:cNvSpPr>
                <a:spLocks noChangeShapeType="1"/>
              </p:cNvSpPr>
              <p:nvPr/>
            </p:nvSpPr>
            <p:spPr bwMode="auto">
              <a:xfrm>
                <a:off x="2976"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0" name="Line 4387"/>
              <p:cNvSpPr>
                <a:spLocks noChangeShapeType="1"/>
              </p:cNvSpPr>
              <p:nvPr/>
            </p:nvSpPr>
            <p:spPr bwMode="auto">
              <a:xfrm>
                <a:off x="2235"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1" name="Line 4388"/>
              <p:cNvSpPr>
                <a:spLocks noChangeShapeType="1"/>
              </p:cNvSpPr>
              <p:nvPr/>
            </p:nvSpPr>
            <p:spPr bwMode="auto">
              <a:xfrm>
                <a:off x="2229"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2" name="Line 4389"/>
              <p:cNvSpPr>
                <a:spLocks noChangeShapeType="1"/>
              </p:cNvSpPr>
              <p:nvPr/>
            </p:nvSpPr>
            <p:spPr bwMode="auto">
              <a:xfrm>
                <a:off x="2880"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3" name="Line 4390"/>
              <p:cNvSpPr>
                <a:spLocks noChangeShapeType="1"/>
              </p:cNvSpPr>
              <p:nvPr/>
            </p:nvSpPr>
            <p:spPr bwMode="auto">
              <a:xfrm>
                <a:off x="2874" y="6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4" name="Line 4391"/>
              <p:cNvSpPr>
                <a:spLocks noChangeShapeType="1"/>
              </p:cNvSpPr>
              <p:nvPr/>
            </p:nvSpPr>
            <p:spPr bwMode="auto">
              <a:xfrm>
                <a:off x="2912"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5" name="Line 4392"/>
              <p:cNvSpPr>
                <a:spLocks noChangeShapeType="1"/>
              </p:cNvSpPr>
              <p:nvPr/>
            </p:nvSpPr>
            <p:spPr bwMode="auto">
              <a:xfrm>
                <a:off x="2906" y="6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6" name="Line 4393"/>
              <p:cNvSpPr>
                <a:spLocks noChangeShapeType="1"/>
              </p:cNvSpPr>
              <p:nvPr/>
            </p:nvSpPr>
            <p:spPr bwMode="auto">
              <a:xfrm>
                <a:off x="2644" y="34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7" name="Line 4394"/>
              <p:cNvSpPr>
                <a:spLocks noChangeShapeType="1"/>
              </p:cNvSpPr>
              <p:nvPr/>
            </p:nvSpPr>
            <p:spPr bwMode="auto">
              <a:xfrm>
                <a:off x="2637" y="344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8" name="Line 4395"/>
              <p:cNvSpPr>
                <a:spLocks noChangeShapeType="1"/>
              </p:cNvSpPr>
              <p:nvPr/>
            </p:nvSpPr>
            <p:spPr bwMode="auto">
              <a:xfrm>
                <a:off x="3895"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89" name="Line 4396"/>
              <p:cNvSpPr>
                <a:spLocks noChangeShapeType="1"/>
              </p:cNvSpPr>
              <p:nvPr/>
            </p:nvSpPr>
            <p:spPr bwMode="auto">
              <a:xfrm>
                <a:off x="3888"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0" name="Line 4397"/>
              <p:cNvSpPr>
                <a:spLocks noChangeShapeType="1"/>
              </p:cNvSpPr>
              <p:nvPr/>
            </p:nvSpPr>
            <p:spPr bwMode="auto">
              <a:xfrm>
                <a:off x="2874"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1" name="Line 4398"/>
              <p:cNvSpPr>
                <a:spLocks noChangeShapeType="1"/>
              </p:cNvSpPr>
              <p:nvPr/>
            </p:nvSpPr>
            <p:spPr bwMode="auto">
              <a:xfrm>
                <a:off x="2867"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2" name="Line 4399"/>
              <p:cNvSpPr>
                <a:spLocks noChangeShapeType="1"/>
              </p:cNvSpPr>
              <p:nvPr/>
            </p:nvSpPr>
            <p:spPr bwMode="auto">
              <a:xfrm>
                <a:off x="2344"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3" name="Line 4400"/>
              <p:cNvSpPr>
                <a:spLocks noChangeShapeType="1"/>
              </p:cNvSpPr>
              <p:nvPr/>
            </p:nvSpPr>
            <p:spPr bwMode="auto">
              <a:xfrm>
                <a:off x="2338"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4" name="Line 4401"/>
              <p:cNvSpPr>
                <a:spLocks noChangeShapeType="1"/>
              </p:cNvSpPr>
              <p:nvPr/>
            </p:nvSpPr>
            <p:spPr bwMode="auto">
              <a:xfrm>
                <a:off x="2440" y="333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5" name="Line 4402"/>
              <p:cNvSpPr>
                <a:spLocks noChangeShapeType="1"/>
              </p:cNvSpPr>
              <p:nvPr/>
            </p:nvSpPr>
            <p:spPr bwMode="auto">
              <a:xfrm>
                <a:off x="2433" y="33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6" name="Line 4403"/>
              <p:cNvSpPr>
                <a:spLocks noChangeShapeType="1"/>
              </p:cNvSpPr>
              <p:nvPr/>
            </p:nvSpPr>
            <p:spPr bwMode="auto">
              <a:xfrm>
                <a:off x="3371"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7" name="Line 4404"/>
              <p:cNvSpPr>
                <a:spLocks noChangeShapeType="1"/>
              </p:cNvSpPr>
              <p:nvPr/>
            </p:nvSpPr>
            <p:spPr bwMode="auto">
              <a:xfrm>
                <a:off x="3365"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8" name="Line 4405"/>
              <p:cNvSpPr>
                <a:spLocks noChangeShapeType="1"/>
              </p:cNvSpPr>
              <p:nvPr/>
            </p:nvSpPr>
            <p:spPr bwMode="auto">
              <a:xfrm>
                <a:off x="3059" y="356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199" name="Line 4406"/>
              <p:cNvSpPr>
                <a:spLocks noChangeShapeType="1"/>
              </p:cNvSpPr>
              <p:nvPr/>
            </p:nvSpPr>
            <p:spPr bwMode="auto">
              <a:xfrm>
                <a:off x="3052" y="356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0" name="Line 4407"/>
              <p:cNvSpPr>
                <a:spLocks noChangeShapeType="1"/>
              </p:cNvSpPr>
              <p:nvPr/>
            </p:nvSpPr>
            <p:spPr bwMode="auto">
              <a:xfrm>
                <a:off x="2861"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1" name="Line 4408"/>
              <p:cNvSpPr>
                <a:spLocks noChangeShapeType="1"/>
              </p:cNvSpPr>
              <p:nvPr/>
            </p:nvSpPr>
            <p:spPr bwMode="auto">
              <a:xfrm>
                <a:off x="2854"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2" name="Line 4409"/>
              <p:cNvSpPr>
                <a:spLocks noChangeShapeType="1"/>
              </p:cNvSpPr>
              <p:nvPr/>
            </p:nvSpPr>
            <p:spPr bwMode="auto">
              <a:xfrm>
                <a:off x="2503"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3" name="Line 4410"/>
              <p:cNvSpPr>
                <a:spLocks noChangeShapeType="1"/>
              </p:cNvSpPr>
              <p:nvPr/>
            </p:nvSpPr>
            <p:spPr bwMode="auto">
              <a:xfrm>
                <a:off x="2497"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4" name="Line 4411"/>
              <p:cNvSpPr>
                <a:spLocks noChangeShapeType="1"/>
              </p:cNvSpPr>
              <p:nvPr/>
            </p:nvSpPr>
            <p:spPr bwMode="auto">
              <a:xfrm>
                <a:off x="2184"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5" name="Line 4412"/>
              <p:cNvSpPr>
                <a:spLocks noChangeShapeType="1"/>
              </p:cNvSpPr>
              <p:nvPr/>
            </p:nvSpPr>
            <p:spPr bwMode="auto">
              <a:xfrm>
                <a:off x="2178"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6" name="Line 4413"/>
              <p:cNvSpPr>
                <a:spLocks noChangeShapeType="1"/>
              </p:cNvSpPr>
              <p:nvPr/>
            </p:nvSpPr>
            <p:spPr bwMode="auto">
              <a:xfrm>
                <a:off x="3690"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7" name="Line 4414"/>
              <p:cNvSpPr>
                <a:spLocks noChangeShapeType="1"/>
              </p:cNvSpPr>
              <p:nvPr/>
            </p:nvSpPr>
            <p:spPr bwMode="auto">
              <a:xfrm>
                <a:off x="3684"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8" name="Line 4415"/>
              <p:cNvSpPr>
                <a:spLocks noChangeShapeType="1"/>
              </p:cNvSpPr>
              <p:nvPr/>
            </p:nvSpPr>
            <p:spPr bwMode="auto">
              <a:xfrm>
                <a:off x="2606"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09" name="Line 4416"/>
              <p:cNvSpPr>
                <a:spLocks noChangeShapeType="1"/>
              </p:cNvSpPr>
              <p:nvPr/>
            </p:nvSpPr>
            <p:spPr bwMode="auto">
              <a:xfrm>
                <a:off x="2599"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0" name="Line 4417"/>
              <p:cNvSpPr>
                <a:spLocks noChangeShapeType="1"/>
              </p:cNvSpPr>
              <p:nvPr/>
            </p:nvSpPr>
            <p:spPr bwMode="auto">
              <a:xfrm>
                <a:off x="2963"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1" name="Line 4418"/>
              <p:cNvSpPr>
                <a:spLocks noChangeShapeType="1"/>
              </p:cNvSpPr>
              <p:nvPr/>
            </p:nvSpPr>
            <p:spPr bwMode="auto">
              <a:xfrm>
                <a:off x="2957"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2" name="Line 4419"/>
              <p:cNvSpPr>
                <a:spLocks noChangeShapeType="1"/>
              </p:cNvSpPr>
              <p:nvPr/>
            </p:nvSpPr>
            <p:spPr bwMode="auto">
              <a:xfrm>
                <a:off x="2644" y="83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3" name="Line 4420"/>
              <p:cNvSpPr>
                <a:spLocks noChangeShapeType="1"/>
              </p:cNvSpPr>
              <p:nvPr/>
            </p:nvSpPr>
            <p:spPr bwMode="auto">
              <a:xfrm>
                <a:off x="2637" y="8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4" name="Line 4421"/>
              <p:cNvSpPr>
                <a:spLocks noChangeShapeType="1"/>
              </p:cNvSpPr>
              <p:nvPr/>
            </p:nvSpPr>
            <p:spPr bwMode="auto">
              <a:xfrm>
                <a:off x="2401" y="87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5" name="Line 4422"/>
              <p:cNvSpPr>
                <a:spLocks noChangeShapeType="1"/>
              </p:cNvSpPr>
              <p:nvPr/>
            </p:nvSpPr>
            <p:spPr bwMode="auto">
              <a:xfrm>
                <a:off x="2395" y="87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6" name="Line 4423"/>
              <p:cNvSpPr>
                <a:spLocks noChangeShapeType="1"/>
              </p:cNvSpPr>
              <p:nvPr/>
            </p:nvSpPr>
            <p:spPr bwMode="auto">
              <a:xfrm>
                <a:off x="3352"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7" name="Line 4424"/>
              <p:cNvSpPr>
                <a:spLocks noChangeShapeType="1"/>
              </p:cNvSpPr>
              <p:nvPr/>
            </p:nvSpPr>
            <p:spPr bwMode="auto">
              <a:xfrm>
                <a:off x="3346"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8" name="Line 4425"/>
              <p:cNvSpPr>
                <a:spLocks noChangeShapeType="1"/>
              </p:cNvSpPr>
              <p:nvPr/>
            </p:nvSpPr>
            <p:spPr bwMode="auto">
              <a:xfrm>
                <a:off x="2657"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219" name="Line 4426"/>
              <p:cNvSpPr>
                <a:spLocks noChangeShapeType="1"/>
              </p:cNvSpPr>
              <p:nvPr/>
            </p:nvSpPr>
            <p:spPr bwMode="auto">
              <a:xfrm>
                <a:off x="2650" y="787"/>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4" name="Group 4427"/>
            <p:cNvGrpSpPr>
              <a:grpSpLocks/>
            </p:cNvGrpSpPr>
            <p:nvPr/>
          </p:nvGrpSpPr>
          <p:grpSpPr bwMode="auto">
            <a:xfrm>
              <a:off x="2700250" y="840869"/>
              <a:ext cx="3759589" cy="4358800"/>
              <a:chOff x="1604" y="653"/>
              <a:chExt cx="2559" cy="2922"/>
            </a:xfrm>
          </p:grpSpPr>
          <p:sp>
            <p:nvSpPr>
              <p:cNvPr id="226820" name="Line 4428"/>
              <p:cNvSpPr>
                <a:spLocks noChangeShapeType="1"/>
              </p:cNvSpPr>
              <p:nvPr/>
            </p:nvSpPr>
            <p:spPr bwMode="auto">
              <a:xfrm>
                <a:off x="2676"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21" name="Line 4429"/>
              <p:cNvSpPr>
                <a:spLocks noChangeShapeType="1"/>
              </p:cNvSpPr>
              <p:nvPr/>
            </p:nvSpPr>
            <p:spPr bwMode="auto">
              <a:xfrm>
                <a:off x="2669"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22" name="Line 4430"/>
              <p:cNvSpPr>
                <a:spLocks noChangeShapeType="1"/>
              </p:cNvSpPr>
              <p:nvPr/>
            </p:nvSpPr>
            <p:spPr bwMode="auto">
              <a:xfrm>
                <a:off x="2848"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23" name="Line 4431"/>
              <p:cNvSpPr>
                <a:spLocks noChangeShapeType="1"/>
              </p:cNvSpPr>
              <p:nvPr/>
            </p:nvSpPr>
            <p:spPr bwMode="auto">
              <a:xfrm>
                <a:off x="2842"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24" name="Line 4432"/>
              <p:cNvSpPr>
                <a:spLocks noChangeShapeType="1"/>
              </p:cNvSpPr>
              <p:nvPr/>
            </p:nvSpPr>
            <p:spPr bwMode="auto">
              <a:xfrm>
                <a:off x="2535"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25" name="Line 4433"/>
              <p:cNvSpPr>
                <a:spLocks noChangeShapeType="1"/>
              </p:cNvSpPr>
              <p:nvPr/>
            </p:nvSpPr>
            <p:spPr bwMode="auto">
              <a:xfrm>
                <a:off x="2529"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26" name="Line 4434"/>
              <p:cNvSpPr>
                <a:spLocks noChangeShapeType="1"/>
              </p:cNvSpPr>
              <p:nvPr/>
            </p:nvSpPr>
            <p:spPr bwMode="auto">
              <a:xfrm>
                <a:off x="245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27" name="Line 4435"/>
              <p:cNvSpPr>
                <a:spLocks noChangeShapeType="1"/>
              </p:cNvSpPr>
              <p:nvPr/>
            </p:nvSpPr>
            <p:spPr bwMode="auto">
              <a:xfrm>
                <a:off x="2452"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28" name="Line 4436"/>
              <p:cNvSpPr>
                <a:spLocks noChangeShapeType="1"/>
              </p:cNvSpPr>
              <p:nvPr/>
            </p:nvSpPr>
            <p:spPr bwMode="auto">
              <a:xfrm>
                <a:off x="3052"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29" name="Line 4437"/>
              <p:cNvSpPr>
                <a:spLocks noChangeShapeType="1"/>
              </p:cNvSpPr>
              <p:nvPr/>
            </p:nvSpPr>
            <p:spPr bwMode="auto">
              <a:xfrm>
                <a:off x="3046"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0" name="Line 4438"/>
              <p:cNvSpPr>
                <a:spLocks noChangeShapeType="1"/>
              </p:cNvSpPr>
              <p:nvPr/>
            </p:nvSpPr>
            <p:spPr bwMode="auto">
              <a:xfrm>
                <a:off x="1942"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1" name="Line 4439"/>
              <p:cNvSpPr>
                <a:spLocks noChangeShapeType="1"/>
              </p:cNvSpPr>
              <p:nvPr/>
            </p:nvSpPr>
            <p:spPr bwMode="auto">
              <a:xfrm>
                <a:off x="1935"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2" name="Line 4440"/>
              <p:cNvSpPr>
                <a:spLocks noChangeShapeType="1"/>
              </p:cNvSpPr>
              <p:nvPr/>
            </p:nvSpPr>
            <p:spPr bwMode="auto">
              <a:xfrm>
                <a:off x="2925"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3" name="Line 4441"/>
              <p:cNvSpPr>
                <a:spLocks noChangeShapeType="1"/>
              </p:cNvSpPr>
              <p:nvPr/>
            </p:nvSpPr>
            <p:spPr bwMode="auto">
              <a:xfrm>
                <a:off x="2918"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4" name="Line 4442"/>
              <p:cNvSpPr>
                <a:spLocks noChangeShapeType="1"/>
              </p:cNvSpPr>
              <p:nvPr/>
            </p:nvSpPr>
            <p:spPr bwMode="auto">
              <a:xfrm>
                <a:off x="3263"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5" name="Line 4443"/>
              <p:cNvSpPr>
                <a:spLocks noChangeShapeType="1"/>
              </p:cNvSpPr>
              <p:nvPr/>
            </p:nvSpPr>
            <p:spPr bwMode="auto">
              <a:xfrm>
                <a:off x="3257" y="225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6" name="Line 4444"/>
              <p:cNvSpPr>
                <a:spLocks noChangeShapeType="1"/>
              </p:cNvSpPr>
              <p:nvPr/>
            </p:nvSpPr>
            <p:spPr bwMode="auto">
              <a:xfrm>
                <a:off x="2995"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7" name="Line 4445"/>
              <p:cNvSpPr>
                <a:spLocks noChangeShapeType="1"/>
              </p:cNvSpPr>
              <p:nvPr/>
            </p:nvSpPr>
            <p:spPr bwMode="auto">
              <a:xfrm>
                <a:off x="2988"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8" name="Line 4446"/>
              <p:cNvSpPr>
                <a:spLocks noChangeShapeType="1"/>
              </p:cNvSpPr>
              <p:nvPr/>
            </p:nvSpPr>
            <p:spPr bwMode="auto">
              <a:xfrm>
                <a:off x="3129"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39" name="Line 4447"/>
              <p:cNvSpPr>
                <a:spLocks noChangeShapeType="1"/>
              </p:cNvSpPr>
              <p:nvPr/>
            </p:nvSpPr>
            <p:spPr bwMode="auto">
              <a:xfrm>
                <a:off x="3123"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0" name="Line 4448"/>
              <p:cNvSpPr>
                <a:spLocks noChangeShapeType="1"/>
              </p:cNvSpPr>
              <p:nvPr/>
            </p:nvSpPr>
            <p:spPr bwMode="auto">
              <a:xfrm>
                <a:off x="2631"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1" name="Line 4449"/>
              <p:cNvSpPr>
                <a:spLocks noChangeShapeType="1"/>
              </p:cNvSpPr>
              <p:nvPr/>
            </p:nvSpPr>
            <p:spPr bwMode="auto">
              <a:xfrm>
                <a:off x="2625"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2" name="Line 4450"/>
              <p:cNvSpPr>
                <a:spLocks noChangeShapeType="1"/>
              </p:cNvSpPr>
              <p:nvPr/>
            </p:nvSpPr>
            <p:spPr bwMode="auto">
              <a:xfrm>
                <a:off x="3556"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3" name="Line 4451"/>
              <p:cNvSpPr>
                <a:spLocks noChangeShapeType="1"/>
              </p:cNvSpPr>
              <p:nvPr/>
            </p:nvSpPr>
            <p:spPr bwMode="auto">
              <a:xfrm>
                <a:off x="3550"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4" name="Line 4452"/>
              <p:cNvSpPr>
                <a:spLocks noChangeShapeType="1"/>
              </p:cNvSpPr>
              <p:nvPr/>
            </p:nvSpPr>
            <p:spPr bwMode="auto">
              <a:xfrm>
                <a:off x="3295"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5" name="Line 4453"/>
              <p:cNvSpPr>
                <a:spLocks noChangeShapeType="1"/>
              </p:cNvSpPr>
              <p:nvPr/>
            </p:nvSpPr>
            <p:spPr bwMode="auto">
              <a:xfrm>
                <a:off x="3288"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6" name="Line 4454"/>
              <p:cNvSpPr>
                <a:spLocks noChangeShapeType="1"/>
              </p:cNvSpPr>
              <p:nvPr/>
            </p:nvSpPr>
            <p:spPr bwMode="auto">
              <a:xfrm>
                <a:off x="2478"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7" name="Line 4455"/>
              <p:cNvSpPr>
                <a:spLocks noChangeShapeType="1"/>
              </p:cNvSpPr>
              <p:nvPr/>
            </p:nvSpPr>
            <p:spPr bwMode="auto">
              <a:xfrm>
                <a:off x="2472" y="322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8" name="Line 4456"/>
              <p:cNvSpPr>
                <a:spLocks noChangeShapeType="1"/>
              </p:cNvSpPr>
              <p:nvPr/>
            </p:nvSpPr>
            <p:spPr bwMode="auto">
              <a:xfrm>
                <a:off x="2414"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49" name="Line 4457"/>
              <p:cNvSpPr>
                <a:spLocks noChangeShapeType="1"/>
              </p:cNvSpPr>
              <p:nvPr/>
            </p:nvSpPr>
            <p:spPr bwMode="auto">
              <a:xfrm>
                <a:off x="2408"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0" name="Line 4458"/>
              <p:cNvSpPr>
                <a:spLocks noChangeShapeType="1"/>
              </p:cNvSpPr>
              <p:nvPr/>
            </p:nvSpPr>
            <p:spPr bwMode="auto">
              <a:xfrm>
                <a:off x="2618"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1" name="Line 4459"/>
              <p:cNvSpPr>
                <a:spLocks noChangeShapeType="1"/>
              </p:cNvSpPr>
              <p:nvPr/>
            </p:nvSpPr>
            <p:spPr bwMode="auto">
              <a:xfrm>
                <a:off x="2612"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2" name="Line 4460"/>
              <p:cNvSpPr>
                <a:spLocks noChangeShapeType="1"/>
              </p:cNvSpPr>
              <p:nvPr/>
            </p:nvSpPr>
            <p:spPr bwMode="auto">
              <a:xfrm>
                <a:off x="3180"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3" name="Line 4461"/>
              <p:cNvSpPr>
                <a:spLocks noChangeShapeType="1"/>
              </p:cNvSpPr>
              <p:nvPr/>
            </p:nvSpPr>
            <p:spPr bwMode="auto">
              <a:xfrm>
                <a:off x="3174"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4" name="Line 4462"/>
              <p:cNvSpPr>
                <a:spLocks noChangeShapeType="1"/>
              </p:cNvSpPr>
              <p:nvPr/>
            </p:nvSpPr>
            <p:spPr bwMode="auto">
              <a:xfrm>
                <a:off x="2637" y="12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5" name="Line 4463"/>
              <p:cNvSpPr>
                <a:spLocks noChangeShapeType="1"/>
              </p:cNvSpPr>
              <p:nvPr/>
            </p:nvSpPr>
            <p:spPr bwMode="auto">
              <a:xfrm>
                <a:off x="2631" y="122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6" name="Line 4464"/>
              <p:cNvSpPr>
                <a:spLocks noChangeShapeType="1"/>
              </p:cNvSpPr>
              <p:nvPr/>
            </p:nvSpPr>
            <p:spPr bwMode="auto">
              <a:xfrm>
                <a:off x="2401"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7" name="Line 4465"/>
              <p:cNvSpPr>
                <a:spLocks noChangeShapeType="1"/>
              </p:cNvSpPr>
              <p:nvPr/>
            </p:nvSpPr>
            <p:spPr bwMode="auto">
              <a:xfrm>
                <a:off x="2395"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8" name="Line 4466"/>
              <p:cNvSpPr>
                <a:spLocks noChangeShapeType="1"/>
              </p:cNvSpPr>
              <p:nvPr/>
            </p:nvSpPr>
            <p:spPr bwMode="auto">
              <a:xfrm>
                <a:off x="3001"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59" name="Line 4467"/>
              <p:cNvSpPr>
                <a:spLocks noChangeShapeType="1"/>
              </p:cNvSpPr>
              <p:nvPr/>
            </p:nvSpPr>
            <p:spPr bwMode="auto">
              <a:xfrm>
                <a:off x="2995"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0" name="Line 4468"/>
              <p:cNvSpPr>
                <a:spLocks noChangeShapeType="1"/>
              </p:cNvSpPr>
              <p:nvPr/>
            </p:nvSpPr>
            <p:spPr bwMode="auto">
              <a:xfrm>
                <a:off x="2452" y="87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1" name="Line 4469"/>
              <p:cNvSpPr>
                <a:spLocks noChangeShapeType="1"/>
              </p:cNvSpPr>
              <p:nvPr/>
            </p:nvSpPr>
            <p:spPr bwMode="auto">
              <a:xfrm>
                <a:off x="2446" y="87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2" name="Line 4470"/>
              <p:cNvSpPr>
                <a:spLocks noChangeShapeType="1"/>
              </p:cNvSpPr>
              <p:nvPr/>
            </p:nvSpPr>
            <p:spPr bwMode="auto">
              <a:xfrm>
                <a:off x="3531"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3" name="Line 4471"/>
              <p:cNvSpPr>
                <a:spLocks noChangeShapeType="1"/>
              </p:cNvSpPr>
              <p:nvPr/>
            </p:nvSpPr>
            <p:spPr bwMode="auto">
              <a:xfrm>
                <a:off x="3525" y="312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4" name="Line 4472"/>
              <p:cNvSpPr>
                <a:spLocks noChangeShapeType="1"/>
              </p:cNvSpPr>
              <p:nvPr/>
            </p:nvSpPr>
            <p:spPr bwMode="auto">
              <a:xfrm>
                <a:off x="2893"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5" name="Line 4473"/>
              <p:cNvSpPr>
                <a:spLocks noChangeShapeType="1"/>
              </p:cNvSpPr>
              <p:nvPr/>
            </p:nvSpPr>
            <p:spPr bwMode="auto">
              <a:xfrm>
                <a:off x="2886"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6" name="Line 4474"/>
              <p:cNvSpPr>
                <a:spLocks noChangeShapeType="1"/>
              </p:cNvSpPr>
              <p:nvPr/>
            </p:nvSpPr>
            <p:spPr bwMode="auto">
              <a:xfrm>
                <a:off x="3710"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7" name="Line 4475"/>
              <p:cNvSpPr>
                <a:spLocks noChangeShapeType="1"/>
              </p:cNvSpPr>
              <p:nvPr/>
            </p:nvSpPr>
            <p:spPr bwMode="auto">
              <a:xfrm>
                <a:off x="3703"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8" name="Line 4476"/>
              <p:cNvSpPr>
                <a:spLocks noChangeShapeType="1"/>
              </p:cNvSpPr>
              <p:nvPr/>
            </p:nvSpPr>
            <p:spPr bwMode="auto">
              <a:xfrm>
                <a:off x="2976"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69" name="Line 4477"/>
              <p:cNvSpPr>
                <a:spLocks noChangeShapeType="1"/>
              </p:cNvSpPr>
              <p:nvPr/>
            </p:nvSpPr>
            <p:spPr bwMode="auto">
              <a:xfrm>
                <a:off x="2969"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0" name="Line 4478"/>
              <p:cNvSpPr>
                <a:spLocks noChangeShapeType="1"/>
              </p:cNvSpPr>
              <p:nvPr/>
            </p:nvSpPr>
            <p:spPr bwMode="auto">
              <a:xfrm>
                <a:off x="2695"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1" name="Line 4479"/>
              <p:cNvSpPr>
                <a:spLocks noChangeShapeType="1"/>
              </p:cNvSpPr>
              <p:nvPr/>
            </p:nvSpPr>
            <p:spPr bwMode="auto">
              <a:xfrm>
                <a:off x="2689"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2" name="Line 4480"/>
              <p:cNvSpPr>
                <a:spLocks noChangeShapeType="1"/>
              </p:cNvSpPr>
              <p:nvPr/>
            </p:nvSpPr>
            <p:spPr bwMode="auto">
              <a:xfrm>
                <a:off x="3659"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3" name="Line 4481"/>
              <p:cNvSpPr>
                <a:spLocks noChangeShapeType="1"/>
              </p:cNvSpPr>
              <p:nvPr/>
            </p:nvSpPr>
            <p:spPr bwMode="auto">
              <a:xfrm>
                <a:off x="3652"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4" name="Line 4482"/>
              <p:cNvSpPr>
                <a:spLocks noChangeShapeType="1"/>
              </p:cNvSpPr>
              <p:nvPr/>
            </p:nvSpPr>
            <p:spPr bwMode="auto">
              <a:xfrm>
                <a:off x="2555"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5" name="Line 4483"/>
              <p:cNvSpPr>
                <a:spLocks noChangeShapeType="1"/>
              </p:cNvSpPr>
              <p:nvPr/>
            </p:nvSpPr>
            <p:spPr bwMode="auto">
              <a:xfrm>
                <a:off x="2548"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6" name="Line 4484"/>
              <p:cNvSpPr>
                <a:spLocks noChangeShapeType="1"/>
              </p:cNvSpPr>
              <p:nvPr/>
            </p:nvSpPr>
            <p:spPr bwMode="auto">
              <a:xfrm>
                <a:off x="3059"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7" name="Line 4485"/>
              <p:cNvSpPr>
                <a:spLocks noChangeShapeType="1"/>
              </p:cNvSpPr>
              <p:nvPr/>
            </p:nvSpPr>
            <p:spPr bwMode="auto">
              <a:xfrm>
                <a:off x="3052"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8" name="Line 4486"/>
              <p:cNvSpPr>
                <a:spLocks noChangeShapeType="1"/>
              </p:cNvSpPr>
              <p:nvPr/>
            </p:nvSpPr>
            <p:spPr bwMode="auto">
              <a:xfrm>
                <a:off x="2625"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79" name="Line 4487"/>
              <p:cNvSpPr>
                <a:spLocks noChangeShapeType="1"/>
              </p:cNvSpPr>
              <p:nvPr/>
            </p:nvSpPr>
            <p:spPr bwMode="auto">
              <a:xfrm>
                <a:off x="2618"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0" name="Line 4488"/>
              <p:cNvSpPr>
                <a:spLocks noChangeShapeType="1"/>
              </p:cNvSpPr>
              <p:nvPr/>
            </p:nvSpPr>
            <p:spPr bwMode="auto">
              <a:xfrm>
                <a:off x="3569"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1" name="Line 4489"/>
              <p:cNvSpPr>
                <a:spLocks noChangeShapeType="1"/>
              </p:cNvSpPr>
              <p:nvPr/>
            </p:nvSpPr>
            <p:spPr bwMode="auto">
              <a:xfrm>
                <a:off x="3563"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2" name="Line 4490"/>
              <p:cNvSpPr>
                <a:spLocks noChangeShapeType="1"/>
              </p:cNvSpPr>
              <p:nvPr/>
            </p:nvSpPr>
            <p:spPr bwMode="auto">
              <a:xfrm>
                <a:off x="3454"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3" name="Line 4491"/>
              <p:cNvSpPr>
                <a:spLocks noChangeShapeType="1"/>
              </p:cNvSpPr>
              <p:nvPr/>
            </p:nvSpPr>
            <p:spPr bwMode="auto">
              <a:xfrm>
                <a:off x="3448"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4" name="Line 4492"/>
              <p:cNvSpPr>
                <a:spLocks noChangeShapeType="1"/>
              </p:cNvSpPr>
              <p:nvPr/>
            </p:nvSpPr>
            <p:spPr bwMode="auto">
              <a:xfrm>
                <a:off x="2210" y="9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5" name="Line 4493"/>
              <p:cNvSpPr>
                <a:spLocks noChangeShapeType="1"/>
              </p:cNvSpPr>
              <p:nvPr/>
            </p:nvSpPr>
            <p:spPr bwMode="auto">
              <a:xfrm>
                <a:off x="2204" y="100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6" name="Line 4494"/>
              <p:cNvSpPr>
                <a:spLocks noChangeShapeType="1"/>
              </p:cNvSpPr>
              <p:nvPr/>
            </p:nvSpPr>
            <p:spPr bwMode="auto">
              <a:xfrm>
                <a:off x="2644" y="8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7" name="Line 4495"/>
              <p:cNvSpPr>
                <a:spLocks noChangeShapeType="1"/>
              </p:cNvSpPr>
              <p:nvPr/>
            </p:nvSpPr>
            <p:spPr bwMode="auto">
              <a:xfrm>
                <a:off x="2637" y="8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8" name="Line 4496"/>
              <p:cNvSpPr>
                <a:spLocks noChangeShapeType="1"/>
              </p:cNvSpPr>
              <p:nvPr/>
            </p:nvSpPr>
            <p:spPr bwMode="auto">
              <a:xfrm>
                <a:off x="2618"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89" name="Line 4497"/>
              <p:cNvSpPr>
                <a:spLocks noChangeShapeType="1"/>
              </p:cNvSpPr>
              <p:nvPr/>
            </p:nvSpPr>
            <p:spPr bwMode="auto">
              <a:xfrm>
                <a:off x="2612"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0" name="Line 4498"/>
              <p:cNvSpPr>
                <a:spLocks noChangeShapeType="1"/>
              </p:cNvSpPr>
              <p:nvPr/>
            </p:nvSpPr>
            <p:spPr bwMode="auto">
              <a:xfrm>
                <a:off x="2695"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1" name="Line 4499"/>
              <p:cNvSpPr>
                <a:spLocks noChangeShapeType="1"/>
              </p:cNvSpPr>
              <p:nvPr/>
            </p:nvSpPr>
            <p:spPr bwMode="auto">
              <a:xfrm>
                <a:off x="2689" y="72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2" name="Line 4500"/>
              <p:cNvSpPr>
                <a:spLocks noChangeShapeType="1"/>
              </p:cNvSpPr>
              <p:nvPr/>
            </p:nvSpPr>
            <p:spPr bwMode="auto">
              <a:xfrm>
                <a:off x="3352"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3" name="Line 4501"/>
              <p:cNvSpPr>
                <a:spLocks noChangeShapeType="1"/>
              </p:cNvSpPr>
              <p:nvPr/>
            </p:nvSpPr>
            <p:spPr bwMode="auto">
              <a:xfrm>
                <a:off x="3346"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4" name="Line 4502"/>
              <p:cNvSpPr>
                <a:spLocks noChangeShapeType="1"/>
              </p:cNvSpPr>
              <p:nvPr/>
            </p:nvSpPr>
            <p:spPr bwMode="auto">
              <a:xfrm>
                <a:off x="2797"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5" name="Line 4503"/>
              <p:cNvSpPr>
                <a:spLocks noChangeShapeType="1"/>
              </p:cNvSpPr>
              <p:nvPr/>
            </p:nvSpPr>
            <p:spPr bwMode="auto">
              <a:xfrm>
                <a:off x="2791"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6" name="Line 4504"/>
              <p:cNvSpPr>
                <a:spLocks noChangeShapeType="1"/>
              </p:cNvSpPr>
              <p:nvPr/>
            </p:nvSpPr>
            <p:spPr bwMode="auto">
              <a:xfrm>
                <a:off x="2133"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7" name="Line 4505"/>
              <p:cNvSpPr>
                <a:spLocks noChangeShapeType="1"/>
              </p:cNvSpPr>
              <p:nvPr/>
            </p:nvSpPr>
            <p:spPr bwMode="auto">
              <a:xfrm>
                <a:off x="2127"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8" name="Line 4506"/>
              <p:cNvSpPr>
                <a:spLocks noChangeShapeType="1"/>
              </p:cNvSpPr>
              <p:nvPr/>
            </p:nvSpPr>
            <p:spPr bwMode="auto">
              <a:xfrm>
                <a:off x="1955"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99" name="Line 4507"/>
              <p:cNvSpPr>
                <a:spLocks noChangeShapeType="1"/>
              </p:cNvSpPr>
              <p:nvPr/>
            </p:nvSpPr>
            <p:spPr bwMode="auto">
              <a:xfrm>
                <a:off x="1948"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0" name="Line 4508"/>
              <p:cNvSpPr>
                <a:spLocks noChangeShapeType="1"/>
              </p:cNvSpPr>
              <p:nvPr/>
            </p:nvSpPr>
            <p:spPr bwMode="auto">
              <a:xfrm>
                <a:off x="3614"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1" name="Line 4509"/>
              <p:cNvSpPr>
                <a:spLocks noChangeShapeType="1"/>
              </p:cNvSpPr>
              <p:nvPr/>
            </p:nvSpPr>
            <p:spPr bwMode="auto">
              <a:xfrm>
                <a:off x="3608" y="316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2" name="Line 4510"/>
              <p:cNvSpPr>
                <a:spLocks noChangeShapeType="1"/>
              </p:cNvSpPr>
              <p:nvPr/>
            </p:nvSpPr>
            <p:spPr bwMode="auto">
              <a:xfrm>
                <a:off x="2299"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3" name="Line 4511"/>
              <p:cNvSpPr>
                <a:spLocks noChangeShapeType="1"/>
              </p:cNvSpPr>
              <p:nvPr/>
            </p:nvSpPr>
            <p:spPr bwMode="auto">
              <a:xfrm>
                <a:off x="2293"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4" name="Line 4512"/>
              <p:cNvSpPr>
                <a:spLocks noChangeShapeType="1"/>
              </p:cNvSpPr>
              <p:nvPr/>
            </p:nvSpPr>
            <p:spPr bwMode="auto">
              <a:xfrm>
                <a:off x="2452"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5" name="Line 4513"/>
              <p:cNvSpPr>
                <a:spLocks noChangeShapeType="1"/>
              </p:cNvSpPr>
              <p:nvPr/>
            </p:nvSpPr>
            <p:spPr bwMode="auto">
              <a:xfrm>
                <a:off x="2446"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6" name="Line 4514"/>
              <p:cNvSpPr>
                <a:spLocks noChangeShapeType="1"/>
              </p:cNvSpPr>
              <p:nvPr/>
            </p:nvSpPr>
            <p:spPr bwMode="auto">
              <a:xfrm>
                <a:off x="3250"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7" name="Line 4515"/>
              <p:cNvSpPr>
                <a:spLocks noChangeShapeType="1"/>
              </p:cNvSpPr>
              <p:nvPr/>
            </p:nvSpPr>
            <p:spPr bwMode="auto">
              <a:xfrm>
                <a:off x="3244"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8" name="Line 4516"/>
              <p:cNvSpPr>
                <a:spLocks noChangeShapeType="1"/>
              </p:cNvSpPr>
              <p:nvPr/>
            </p:nvSpPr>
            <p:spPr bwMode="auto">
              <a:xfrm>
                <a:off x="2899"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09" name="Line 4517"/>
              <p:cNvSpPr>
                <a:spLocks noChangeShapeType="1"/>
              </p:cNvSpPr>
              <p:nvPr/>
            </p:nvSpPr>
            <p:spPr bwMode="auto">
              <a:xfrm>
                <a:off x="2893"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0" name="Line 4518"/>
              <p:cNvSpPr>
                <a:spLocks noChangeShapeType="1"/>
              </p:cNvSpPr>
              <p:nvPr/>
            </p:nvSpPr>
            <p:spPr bwMode="auto">
              <a:xfrm>
                <a:off x="3135"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1" name="Line 4519"/>
              <p:cNvSpPr>
                <a:spLocks noChangeShapeType="1"/>
              </p:cNvSpPr>
              <p:nvPr/>
            </p:nvSpPr>
            <p:spPr bwMode="auto">
              <a:xfrm>
                <a:off x="3129"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2" name="Line 4520"/>
              <p:cNvSpPr>
                <a:spLocks noChangeShapeType="1"/>
              </p:cNvSpPr>
              <p:nvPr/>
            </p:nvSpPr>
            <p:spPr bwMode="auto">
              <a:xfrm>
                <a:off x="2606"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3" name="Line 4521"/>
              <p:cNvSpPr>
                <a:spLocks noChangeShapeType="1"/>
              </p:cNvSpPr>
              <p:nvPr/>
            </p:nvSpPr>
            <p:spPr bwMode="auto">
              <a:xfrm>
                <a:off x="2599"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4" name="Line 4522"/>
              <p:cNvSpPr>
                <a:spLocks noChangeShapeType="1"/>
              </p:cNvSpPr>
              <p:nvPr/>
            </p:nvSpPr>
            <p:spPr bwMode="auto">
              <a:xfrm>
                <a:off x="2369"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5" name="Line 4523"/>
              <p:cNvSpPr>
                <a:spLocks noChangeShapeType="1"/>
              </p:cNvSpPr>
              <p:nvPr/>
            </p:nvSpPr>
            <p:spPr bwMode="auto">
              <a:xfrm>
                <a:off x="2363"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6" name="Line 4524"/>
              <p:cNvSpPr>
                <a:spLocks noChangeShapeType="1"/>
              </p:cNvSpPr>
              <p:nvPr/>
            </p:nvSpPr>
            <p:spPr bwMode="auto">
              <a:xfrm>
                <a:off x="3461"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7" name="Line 4525"/>
              <p:cNvSpPr>
                <a:spLocks noChangeShapeType="1"/>
              </p:cNvSpPr>
              <p:nvPr/>
            </p:nvSpPr>
            <p:spPr bwMode="auto">
              <a:xfrm>
                <a:off x="3454"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8" name="Line 4526"/>
              <p:cNvSpPr>
                <a:spLocks noChangeShapeType="1"/>
              </p:cNvSpPr>
              <p:nvPr/>
            </p:nvSpPr>
            <p:spPr bwMode="auto">
              <a:xfrm>
                <a:off x="3442"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19" name="Line 4527"/>
              <p:cNvSpPr>
                <a:spLocks noChangeShapeType="1"/>
              </p:cNvSpPr>
              <p:nvPr/>
            </p:nvSpPr>
            <p:spPr bwMode="auto">
              <a:xfrm>
                <a:off x="3435"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0" name="Line 4528"/>
              <p:cNvSpPr>
                <a:spLocks noChangeShapeType="1"/>
              </p:cNvSpPr>
              <p:nvPr/>
            </p:nvSpPr>
            <p:spPr bwMode="auto">
              <a:xfrm>
                <a:off x="3582"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1" name="Line 4529"/>
              <p:cNvSpPr>
                <a:spLocks noChangeShapeType="1"/>
              </p:cNvSpPr>
              <p:nvPr/>
            </p:nvSpPr>
            <p:spPr bwMode="auto">
              <a:xfrm>
                <a:off x="3576"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2" name="Line 4530"/>
              <p:cNvSpPr>
                <a:spLocks noChangeShapeType="1"/>
              </p:cNvSpPr>
              <p:nvPr/>
            </p:nvSpPr>
            <p:spPr bwMode="auto">
              <a:xfrm>
                <a:off x="3154"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3" name="Line 4531"/>
              <p:cNvSpPr>
                <a:spLocks noChangeShapeType="1"/>
              </p:cNvSpPr>
              <p:nvPr/>
            </p:nvSpPr>
            <p:spPr bwMode="auto">
              <a:xfrm>
                <a:off x="3148"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4" name="Line 4532"/>
              <p:cNvSpPr>
                <a:spLocks noChangeShapeType="1"/>
              </p:cNvSpPr>
              <p:nvPr/>
            </p:nvSpPr>
            <p:spPr bwMode="auto">
              <a:xfrm>
                <a:off x="2331"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5" name="Line 4533"/>
              <p:cNvSpPr>
                <a:spLocks noChangeShapeType="1"/>
              </p:cNvSpPr>
              <p:nvPr/>
            </p:nvSpPr>
            <p:spPr bwMode="auto">
              <a:xfrm>
                <a:off x="2325"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6" name="Line 4534"/>
              <p:cNvSpPr>
                <a:spLocks noChangeShapeType="1"/>
              </p:cNvSpPr>
              <p:nvPr/>
            </p:nvSpPr>
            <p:spPr bwMode="auto">
              <a:xfrm>
                <a:off x="2523"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7" name="Line 4535"/>
              <p:cNvSpPr>
                <a:spLocks noChangeShapeType="1"/>
              </p:cNvSpPr>
              <p:nvPr/>
            </p:nvSpPr>
            <p:spPr bwMode="auto">
              <a:xfrm>
                <a:off x="2516"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8" name="Line 4536"/>
              <p:cNvSpPr>
                <a:spLocks noChangeShapeType="1"/>
              </p:cNvSpPr>
              <p:nvPr/>
            </p:nvSpPr>
            <p:spPr bwMode="auto">
              <a:xfrm>
                <a:off x="3391"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29" name="Line 4537"/>
              <p:cNvSpPr>
                <a:spLocks noChangeShapeType="1"/>
              </p:cNvSpPr>
              <p:nvPr/>
            </p:nvSpPr>
            <p:spPr bwMode="auto">
              <a:xfrm>
                <a:off x="3384"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0" name="Line 4538"/>
              <p:cNvSpPr>
                <a:spLocks noChangeShapeType="1"/>
              </p:cNvSpPr>
              <p:nvPr/>
            </p:nvSpPr>
            <p:spPr bwMode="auto">
              <a:xfrm>
                <a:off x="185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1" name="Line 4539"/>
              <p:cNvSpPr>
                <a:spLocks noChangeShapeType="1"/>
              </p:cNvSpPr>
              <p:nvPr/>
            </p:nvSpPr>
            <p:spPr bwMode="auto">
              <a:xfrm>
                <a:off x="1853"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2" name="Line 4540"/>
              <p:cNvSpPr>
                <a:spLocks noChangeShapeType="1"/>
              </p:cNvSpPr>
              <p:nvPr/>
            </p:nvSpPr>
            <p:spPr bwMode="auto">
              <a:xfrm>
                <a:off x="2746"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3" name="Line 4541"/>
              <p:cNvSpPr>
                <a:spLocks noChangeShapeType="1"/>
              </p:cNvSpPr>
              <p:nvPr/>
            </p:nvSpPr>
            <p:spPr bwMode="auto">
              <a:xfrm>
                <a:off x="2740" y="14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4" name="Line 4542"/>
              <p:cNvSpPr>
                <a:spLocks noChangeShapeType="1"/>
              </p:cNvSpPr>
              <p:nvPr/>
            </p:nvSpPr>
            <p:spPr bwMode="auto">
              <a:xfrm>
                <a:off x="2555"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5" name="Line 4543"/>
              <p:cNvSpPr>
                <a:spLocks noChangeShapeType="1"/>
              </p:cNvSpPr>
              <p:nvPr/>
            </p:nvSpPr>
            <p:spPr bwMode="auto">
              <a:xfrm>
                <a:off x="2548"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6" name="Line 4544"/>
              <p:cNvSpPr>
                <a:spLocks noChangeShapeType="1"/>
              </p:cNvSpPr>
              <p:nvPr/>
            </p:nvSpPr>
            <p:spPr bwMode="auto">
              <a:xfrm>
                <a:off x="2503"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7" name="Line 4545"/>
              <p:cNvSpPr>
                <a:spLocks noChangeShapeType="1"/>
              </p:cNvSpPr>
              <p:nvPr/>
            </p:nvSpPr>
            <p:spPr bwMode="auto">
              <a:xfrm>
                <a:off x="2497"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8" name="Line 4546"/>
              <p:cNvSpPr>
                <a:spLocks noChangeShapeType="1"/>
              </p:cNvSpPr>
              <p:nvPr/>
            </p:nvSpPr>
            <p:spPr bwMode="auto">
              <a:xfrm>
                <a:off x="2235"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39" name="Line 4547"/>
              <p:cNvSpPr>
                <a:spLocks noChangeShapeType="1"/>
              </p:cNvSpPr>
              <p:nvPr/>
            </p:nvSpPr>
            <p:spPr bwMode="auto">
              <a:xfrm>
                <a:off x="2229"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0" name="Line 4548"/>
              <p:cNvSpPr>
                <a:spLocks noChangeShapeType="1"/>
              </p:cNvSpPr>
              <p:nvPr/>
            </p:nvSpPr>
            <p:spPr bwMode="auto">
              <a:xfrm>
                <a:off x="3135"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1" name="Line 4549"/>
              <p:cNvSpPr>
                <a:spLocks noChangeShapeType="1"/>
              </p:cNvSpPr>
              <p:nvPr/>
            </p:nvSpPr>
            <p:spPr bwMode="auto">
              <a:xfrm>
                <a:off x="3129"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2" name="Line 4550"/>
              <p:cNvSpPr>
                <a:spLocks noChangeShapeType="1"/>
              </p:cNvSpPr>
              <p:nvPr/>
            </p:nvSpPr>
            <p:spPr bwMode="auto">
              <a:xfrm>
                <a:off x="2969"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3" name="Line 4551"/>
              <p:cNvSpPr>
                <a:spLocks noChangeShapeType="1"/>
              </p:cNvSpPr>
              <p:nvPr/>
            </p:nvSpPr>
            <p:spPr bwMode="auto">
              <a:xfrm>
                <a:off x="2963"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4" name="Line 4552"/>
              <p:cNvSpPr>
                <a:spLocks noChangeShapeType="1"/>
              </p:cNvSpPr>
              <p:nvPr/>
            </p:nvSpPr>
            <p:spPr bwMode="auto">
              <a:xfrm>
                <a:off x="2835"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5" name="Line 4553"/>
              <p:cNvSpPr>
                <a:spLocks noChangeShapeType="1"/>
              </p:cNvSpPr>
              <p:nvPr/>
            </p:nvSpPr>
            <p:spPr bwMode="auto">
              <a:xfrm>
                <a:off x="2829"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6" name="Line 4554"/>
              <p:cNvSpPr>
                <a:spLocks noChangeShapeType="1"/>
              </p:cNvSpPr>
              <p:nvPr/>
            </p:nvSpPr>
            <p:spPr bwMode="auto">
              <a:xfrm>
                <a:off x="2874"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7" name="Line 4555"/>
              <p:cNvSpPr>
                <a:spLocks noChangeShapeType="1"/>
              </p:cNvSpPr>
              <p:nvPr/>
            </p:nvSpPr>
            <p:spPr bwMode="auto">
              <a:xfrm>
                <a:off x="2867"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8" name="Line 4556"/>
              <p:cNvSpPr>
                <a:spLocks noChangeShapeType="1"/>
              </p:cNvSpPr>
              <p:nvPr/>
            </p:nvSpPr>
            <p:spPr bwMode="auto">
              <a:xfrm>
                <a:off x="2752"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49" name="Line 4557"/>
              <p:cNvSpPr>
                <a:spLocks noChangeShapeType="1"/>
              </p:cNvSpPr>
              <p:nvPr/>
            </p:nvSpPr>
            <p:spPr bwMode="auto">
              <a:xfrm>
                <a:off x="2746"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0" name="Line 4558"/>
              <p:cNvSpPr>
                <a:spLocks noChangeShapeType="1"/>
              </p:cNvSpPr>
              <p:nvPr/>
            </p:nvSpPr>
            <p:spPr bwMode="auto">
              <a:xfrm>
                <a:off x="251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1" name="Line 4559"/>
              <p:cNvSpPr>
                <a:spLocks noChangeShapeType="1"/>
              </p:cNvSpPr>
              <p:nvPr/>
            </p:nvSpPr>
            <p:spPr bwMode="auto">
              <a:xfrm>
                <a:off x="251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2" name="Line 4560"/>
              <p:cNvSpPr>
                <a:spLocks noChangeShapeType="1"/>
              </p:cNvSpPr>
              <p:nvPr/>
            </p:nvSpPr>
            <p:spPr bwMode="auto">
              <a:xfrm>
                <a:off x="2586"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3" name="Line 4561"/>
              <p:cNvSpPr>
                <a:spLocks noChangeShapeType="1"/>
              </p:cNvSpPr>
              <p:nvPr/>
            </p:nvSpPr>
            <p:spPr bwMode="auto">
              <a:xfrm>
                <a:off x="2580"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4" name="Line 4562"/>
              <p:cNvSpPr>
                <a:spLocks noChangeShapeType="1"/>
              </p:cNvSpPr>
              <p:nvPr/>
            </p:nvSpPr>
            <p:spPr bwMode="auto">
              <a:xfrm>
                <a:off x="2874"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5" name="Line 4563"/>
              <p:cNvSpPr>
                <a:spLocks noChangeShapeType="1"/>
              </p:cNvSpPr>
              <p:nvPr/>
            </p:nvSpPr>
            <p:spPr bwMode="auto">
              <a:xfrm>
                <a:off x="286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6" name="Line 4564"/>
              <p:cNvSpPr>
                <a:spLocks noChangeShapeType="1"/>
              </p:cNvSpPr>
              <p:nvPr/>
            </p:nvSpPr>
            <p:spPr bwMode="auto">
              <a:xfrm>
                <a:off x="3320"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7" name="Line 4565"/>
              <p:cNvSpPr>
                <a:spLocks noChangeShapeType="1"/>
              </p:cNvSpPr>
              <p:nvPr/>
            </p:nvSpPr>
            <p:spPr bwMode="auto">
              <a:xfrm>
                <a:off x="3314"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8" name="Line 4566"/>
              <p:cNvSpPr>
                <a:spLocks noChangeShapeType="1"/>
              </p:cNvSpPr>
              <p:nvPr/>
            </p:nvSpPr>
            <p:spPr bwMode="auto">
              <a:xfrm>
                <a:off x="2503"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59" name="Line 4567"/>
              <p:cNvSpPr>
                <a:spLocks noChangeShapeType="1"/>
              </p:cNvSpPr>
              <p:nvPr/>
            </p:nvSpPr>
            <p:spPr bwMode="auto">
              <a:xfrm>
                <a:off x="2497"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0" name="Line 4568"/>
              <p:cNvSpPr>
                <a:spLocks noChangeShapeType="1"/>
              </p:cNvSpPr>
              <p:nvPr/>
            </p:nvSpPr>
            <p:spPr bwMode="auto">
              <a:xfrm>
                <a:off x="2261"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1" name="Line 4569"/>
              <p:cNvSpPr>
                <a:spLocks noChangeShapeType="1"/>
              </p:cNvSpPr>
              <p:nvPr/>
            </p:nvSpPr>
            <p:spPr bwMode="auto">
              <a:xfrm>
                <a:off x="2255"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2" name="Line 4570"/>
              <p:cNvSpPr>
                <a:spLocks noChangeShapeType="1"/>
              </p:cNvSpPr>
              <p:nvPr/>
            </p:nvSpPr>
            <p:spPr bwMode="auto">
              <a:xfrm>
                <a:off x="2414" y="356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3" name="Line 4571"/>
              <p:cNvSpPr>
                <a:spLocks noChangeShapeType="1"/>
              </p:cNvSpPr>
              <p:nvPr/>
            </p:nvSpPr>
            <p:spPr bwMode="auto">
              <a:xfrm>
                <a:off x="2408" y="356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4" name="Line 4572"/>
              <p:cNvSpPr>
                <a:spLocks noChangeShapeType="1"/>
              </p:cNvSpPr>
              <p:nvPr/>
            </p:nvSpPr>
            <p:spPr bwMode="auto">
              <a:xfrm>
                <a:off x="2823"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5" name="Line 4573"/>
              <p:cNvSpPr>
                <a:spLocks noChangeShapeType="1"/>
              </p:cNvSpPr>
              <p:nvPr/>
            </p:nvSpPr>
            <p:spPr bwMode="auto">
              <a:xfrm>
                <a:off x="2816"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6" name="Line 4574"/>
              <p:cNvSpPr>
                <a:spLocks noChangeShapeType="1"/>
              </p:cNvSpPr>
              <p:nvPr/>
            </p:nvSpPr>
            <p:spPr bwMode="auto">
              <a:xfrm>
                <a:off x="2561"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7" name="Line 4575"/>
              <p:cNvSpPr>
                <a:spLocks noChangeShapeType="1"/>
              </p:cNvSpPr>
              <p:nvPr/>
            </p:nvSpPr>
            <p:spPr bwMode="auto">
              <a:xfrm>
                <a:off x="2555"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8" name="Line 4576"/>
              <p:cNvSpPr>
                <a:spLocks noChangeShapeType="1"/>
              </p:cNvSpPr>
              <p:nvPr/>
            </p:nvSpPr>
            <p:spPr bwMode="auto">
              <a:xfrm>
                <a:off x="2376"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69" name="Line 4577"/>
              <p:cNvSpPr>
                <a:spLocks noChangeShapeType="1"/>
              </p:cNvSpPr>
              <p:nvPr/>
            </p:nvSpPr>
            <p:spPr bwMode="auto">
              <a:xfrm>
                <a:off x="236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0" name="Line 4578"/>
              <p:cNvSpPr>
                <a:spLocks noChangeShapeType="1"/>
              </p:cNvSpPr>
              <p:nvPr/>
            </p:nvSpPr>
            <p:spPr bwMode="auto">
              <a:xfrm>
                <a:off x="2184"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1" name="Line 4579"/>
              <p:cNvSpPr>
                <a:spLocks noChangeShapeType="1"/>
              </p:cNvSpPr>
              <p:nvPr/>
            </p:nvSpPr>
            <p:spPr bwMode="auto">
              <a:xfrm>
                <a:off x="2178"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2" name="Line 4580"/>
              <p:cNvSpPr>
                <a:spLocks noChangeShapeType="1"/>
              </p:cNvSpPr>
              <p:nvPr/>
            </p:nvSpPr>
            <p:spPr bwMode="auto">
              <a:xfrm>
                <a:off x="2695"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3" name="Line 4581"/>
              <p:cNvSpPr>
                <a:spLocks noChangeShapeType="1"/>
              </p:cNvSpPr>
              <p:nvPr/>
            </p:nvSpPr>
            <p:spPr bwMode="auto">
              <a:xfrm>
                <a:off x="2689"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4" name="Line 4582"/>
              <p:cNvSpPr>
                <a:spLocks noChangeShapeType="1"/>
              </p:cNvSpPr>
              <p:nvPr/>
            </p:nvSpPr>
            <p:spPr bwMode="auto">
              <a:xfrm>
                <a:off x="1610"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5" name="Line 4583"/>
              <p:cNvSpPr>
                <a:spLocks noChangeShapeType="1"/>
              </p:cNvSpPr>
              <p:nvPr/>
            </p:nvSpPr>
            <p:spPr bwMode="auto">
              <a:xfrm>
                <a:off x="1604"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6" name="Line 4584"/>
              <p:cNvSpPr>
                <a:spLocks noChangeShapeType="1"/>
              </p:cNvSpPr>
              <p:nvPr/>
            </p:nvSpPr>
            <p:spPr bwMode="auto">
              <a:xfrm>
                <a:off x="2006"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7" name="Line 4585"/>
              <p:cNvSpPr>
                <a:spLocks noChangeShapeType="1"/>
              </p:cNvSpPr>
              <p:nvPr/>
            </p:nvSpPr>
            <p:spPr bwMode="auto">
              <a:xfrm>
                <a:off x="1999"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8" name="Line 4586"/>
              <p:cNvSpPr>
                <a:spLocks noChangeShapeType="1"/>
              </p:cNvSpPr>
              <p:nvPr/>
            </p:nvSpPr>
            <p:spPr bwMode="auto">
              <a:xfrm>
                <a:off x="2491"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79" name="Line 4587"/>
              <p:cNvSpPr>
                <a:spLocks noChangeShapeType="1"/>
              </p:cNvSpPr>
              <p:nvPr/>
            </p:nvSpPr>
            <p:spPr bwMode="auto">
              <a:xfrm>
                <a:off x="2484"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0" name="Line 4588"/>
              <p:cNvSpPr>
                <a:spLocks noChangeShapeType="1"/>
              </p:cNvSpPr>
              <p:nvPr/>
            </p:nvSpPr>
            <p:spPr bwMode="auto">
              <a:xfrm>
                <a:off x="3174"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1" name="Line 4589"/>
              <p:cNvSpPr>
                <a:spLocks noChangeShapeType="1"/>
              </p:cNvSpPr>
              <p:nvPr/>
            </p:nvSpPr>
            <p:spPr bwMode="auto">
              <a:xfrm>
                <a:off x="3167"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2" name="Line 4590"/>
              <p:cNvSpPr>
                <a:spLocks noChangeShapeType="1"/>
              </p:cNvSpPr>
              <p:nvPr/>
            </p:nvSpPr>
            <p:spPr bwMode="auto">
              <a:xfrm>
                <a:off x="1623"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3" name="Line 4591"/>
              <p:cNvSpPr>
                <a:spLocks noChangeShapeType="1"/>
              </p:cNvSpPr>
              <p:nvPr/>
            </p:nvSpPr>
            <p:spPr bwMode="auto">
              <a:xfrm>
                <a:off x="1616"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4" name="Line 4592"/>
              <p:cNvSpPr>
                <a:spLocks noChangeShapeType="1"/>
              </p:cNvSpPr>
              <p:nvPr/>
            </p:nvSpPr>
            <p:spPr bwMode="auto">
              <a:xfrm>
                <a:off x="4156"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5" name="Line 4593"/>
              <p:cNvSpPr>
                <a:spLocks noChangeShapeType="1"/>
              </p:cNvSpPr>
              <p:nvPr/>
            </p:nvSpPr>
            <p:spPr bwMode="auto">
              <a:xfrm>
                <a:off x="4150"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6" name="Line 4594"/>
              <p:cNvSpPr>
                <a:spLocks noChangeShapeType="1"/>
              </p:cNvSpPr>
              <p:nvPr/>
            </p:nvSpPr>
            <p:spPr bwMode="auto">
              <a:xfrm>
                <a:off x="3065"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7" name="Line 4595"/>
              <p:cNvSpPr>
                <a:spLocks noChangeShapeType="1"/>
              </p:cNvSpPr>
              <p:nvPr/>
            </p:nvSpPr>
            <p:spPr bwMode="auto">
              <a:xfrm>
                <a:off x="3059"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8" name="Line 4596"/>
              <p:cNvSpPr>
                <a:spLocks noChangeShapeType="1"/>
              </p:cNvSpPr>
              <p:nvPr/>
            </p:nvSpPr>
            <p:spPr bwMode="auto">
              <a:xfrm>
                <a:off x="3244"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89" name="Line 4597"/>
              <p:cNvSpPr>
                <a:spLocks noChangeShapeType="1"/>
              </p:cNvSpPr>
              <p:nvPr/>
            </p:nvSpPr>
            <p:spPr bwMode="auto">
              <a:xfrm>
                <a:off x="3237"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0" name="Line 4598"/>
              <p:cNvSpPr>
                <a:spLocks noChangeShapeType="1"/>
              </p:cNvSpPr>
              <p:nvPr/>
            </p:nvSpPr>
            <p:spPr bwMode="auto">
              <a:xfrm>
                <a:off x="3180"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1" name="Line 4599"/>
              <p:cNvSpPr>
                <a:spLocks noChangeShapeType="1"/>
              </p:cNvSpPr>
              <p:nvPr/>
            </p:nvSpPr>
            <p:spPr bwMode="auto">
              <a:xfrm>
                <a:off x="3174" y="21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2" name="Line 4600"/>
              <p:cNvSpPr>
                <a:spLocks noChangeShapeType="1"/>
              </p:cNvSpPr>
              <p:nvPr/>
            </p:nvSpPr>
            <p:spPr bwMode="auto">
              <a:xfrm>
                <a:off x="2912"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3" name="Line 4601"/>
              <p:cNvSpPr>
                <a:spLocks noChangeShapeType="1"/>
              </p:cNvSpPr>
              <p:nvPr/>
            </p:nvSpPr>
            <p:spPr bwMode="auto">
              <a:xfrm>
                <a:off x="2906"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4" name="Line 4602"/>
              <p:cNvSpPr>
                <a:spLocks noChangeShapeType="1"/>
              </p:cNvSpPr>
              <p:nvPr/>
            </p:nvSpPr>
            <p:spPr bwMode="auto">
              <a:xfrm>
                <a:off x="3027"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5" name="Line 4603"/>
              <p:cNvSpPr>
                <a:spLocks noChangeShapeType="1"/>
              </p:cNvSpPr>
              <p:nvPr/>
            </p:nvSpPr>
            <p:spPr bwMode="auto">
              <a:xfrm>
                <a:off x="3020"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6" name="Line 4604"/>
              <p:cNvSpPr>
                <a:spLocks noChangeShapeType="1"/>
              </p:cNvSpPr>
              <p:nvPr/>
            </p:nvSpPr>
            <p:spPr bwMode="auto">
              <a:xfrm>
                <a:off x="2682"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7" name="Line 4605"/>
              <p:cNvSpPr>
                <a:spLocks noChangeShapeType="1"/>
              </p:cNvSpPr>
              <p:nvPr/>
            </p:nvSpPr>
            <p:spPr bwMode="auto">
              <a:xfrm>
                <a:off x="2676"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8" name="Line 4606"/>
              <p:cNvSpPr>
                <a:spLocks noChangeShapeType="1"/>
              </p:cNvSpPr>
              <p:nvPr/>
            </p:nvSpPr>
            <p:spPr bwMode="auto">
              <a:xfrm>
                <a:off x="2191"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999" name="Line 4607"/>
              <p:cNvSpPr>
                <a:spLocks noChangeShapeType="1"/>
              </p:cNvSpPr>
              <p:nvPr/>
            </p:nvSpPr>
            <p:spPr bwMode="auto">
              <a:xfrm>
                <a:off x="2184"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0" name="Line 4608"/>
              <p:cNvSpPr>
                <a:spLocks noChangeShapeType="1"/>
              </p:cNvSpPr>
              <p:nvPr/>
            </p:nvSpPr>
            <p:spPr bwMode="auto">
              <a:xfrm>
                <a:off x="2912"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1" name="Line 4609"/>
              <p:cNvSpPr>
                <a:spLocks noChangeShapeType="1"/>
              </p:cNvSpPr>
              <p:nvPr/>
            </p:nvSpPr>
            <p:spPr bwMode="auto">
              <a:xfrm>
                <a:off x="2906" y="6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2" name="Line 4610"/>
              <p:cNvSpPr>
                <a:spLocks noChangeShapeType="1"/>
              </p:cNvSpPr>
              <p:nvPr/>
            </p:nvSpPr>
            <p:spPr bwMode="auto">
              <a:xfrm>
                <a:off x="2969"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3" name="Line 4611"/>
              <p:cNvSpPr>
                <a:spLocks noChangeShapeType="1"/>
              </p:cNvSpPr>
              <p:nvPr/>
            </p:nvSpPr>
            <p:spPr bwMode="auto">
              <a:xfrm>
                <a:off x="2963"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4" name="Line 4612"/>
              <p:cNvSpPr>
                <a:spLocks noChangeShapeType="1"/>
              </p:cNvSpPr>
              <p:nvPr/>
            </p:nvSpPr>
            <p:spPr bwMode="auto">
              <a:xfrm>
                <a:off x="2682"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5" name="Line 4613"/>
              <p:cNvSpPr>
                <a:spLocks noChangeShapeType="1"/>
              </p:cNvSpPr>
              <p:nvPr/>
            </p:nvSpPr>
            <p:spPr bwMode="auto">
              <a:xfrm>
                <a:off x="2676"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6" name="Line 4614"/>
              <p:cNvSpPr>
                <a:spLocks noChangeShapeType="1"/>
              </p:cNvSpPr>
              <p:nvPr/>
            </p:nvSpPr>
            <p:spPr bwMode="auto">
              <a:xfrm>
                <a:off x="2874"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7" name="Line 4615"/>
              <p:cNvSpPr>
                <a:spLocks noChangeShapeType="1"/>
              </p:cNvSpPr>
              <p:nvPr/>
            </p:nvSpPr>
            <p:spPr bwMode="auto">
              <a:xfrm>
                <a:off x="2867"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8" name="Line 4616"/>
              <p:cNvSpPr>
                <a:spLocks noChangeShapeType="1"/>
              </p:cNvSpPr>
              <p:nvPr/>
            </p:nvSpPr>
            <p:spPr bwMode="auto">
              <a:xfrm>
                <a:off x="2842"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09" name="Line 4617"/>
              <p:cNvSpPr>
                <a:spLocks noChangeShapeType="1"/>
              </p:cNvSpPr>
              <p:nvPr/>
            </p:nvSpPr>
            <p:spPr bwMode="auto">
              <a:xfrm>
                <a:off x="2835"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0" name="Line 4618"/>
              <p:cNvSpPr>
                <a:spLocks noChangeShapeType="1"/>
              </p:cNvSpPr>
              <p:nvPr/>
            </p:nvSpPr>
            <p:spPr bwMode="auto">
              <a:xfrm>
                <a:off x="2784"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1" name="Line 4619"/>
              <p:cNvSpPr>
                <a:spLocks noChangeShapeType="1"/>
              </p:cNvSpPr>
              <p:nvPr/>
            </p:nvSpPr>
            <p:spPr bwMode="auto">
              <a:xfrm>
                <a:off x="2778"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2" name="Line 4620"/>
              <p:cNvSpPr>
                <a:spLocks noChangeShapeType="1"/>
              </p:cNvSpPr>
              <p:nvPr/>
            </p:nvSpPr>
            <p:spPr bwMode="auto">
              <a:xfrm>
                <a:off x="2689"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3" name="Line 4621"/>
              <p:cNvSpPr>
                <a:spLocks noChangeShapeType="1"/>
              </p:cNvSpPr>
              <p:nvPr/>
            </p:nvSpPr>
            <p:spPr bwMode="auto">
              <a:xfrm>
                <a:off x="2682"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4" name="Line 4622"/>
              <p:cNvSpPr>
                <a:spLocks noChangeShapeType="1"/>
              </p:cNvSpPr>
              <p:nvPr/>
            </p:nvSpPr>
            <p:spPr bwMode="auto">
              <a:xfrm>
                <a:off x="1674"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5" name="Line 4623"/>
              <p:cNvSpPr>
                <a:spLocks noChangeShapeType="1"/>
              </p:cNvSpPr>
              <p:nvPr/>
            </p:nvSpPr>
            <p:spPr bwMode="auto">
              <a:xfrm>
                <a:off x="1667"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6" name="Line 4624"/>
              <p:cNvSpPr>
                <a:spLocks noChangeShapeType="1"/>
              </p:cNvSpPr>
              <p:nvPr/>
            </p:nvSpPr>
            <p:spPr bwMode="auto">
              <a:xfrm>
                <a:off x="2178"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7" name="Line 4625"/>
              <p:cNvSpPr>
                <a:spLocks noChangeShapeType="1"/>
              </p:cNvSpPr>
              <p:nvPr/>
            </p:nvSpPr>
            <p:spPr bwMode="auto">
              <a:xfrm>
                <a:off x="2172"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8" name="Line 4626"/>
              <p:cNvSpPr>
                <a:spLocks noChangeShapeType="1"/>
              </p:cNvSpPr>
              <p:nvPr/>
            </p:nvSpPr>
            <p:spPr bwMode="auto">
              <a:xfrm>
                <a:off x="1846"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7019" name="Line 4627"/>
              <p:cNvSpPr>
                <a:spLocks noChangeShapeType="1"/>
              </p:cNvSpPr>
              <p:nvPr/>
            </p:nvSpPr>
            <p:spPr bwMode="auto">
              <a:xfrm>
                <a:off x="1840" y="2439"/>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5" name="Group 4628"/>
            <p:cNvGrpSpPr>
              <a:grpSpLocks/>
            </p:cNvGrpSpPr>
            <p:nvPr/>
          </p:nvGrpSpPr>
          <p:grpSpPr bwMode="auto">
            <a:xfrm>
              <a:off x="2503382" y="1629988"/>
              <a:ext cx="4228252" cy="3198243"/>
              <a:chOff x="1470" y="1182"/>
              <a:chExt cx="2878" cy="2144"/>
            </a:xfrm>
          </p:grpSpPr>
          <p:sp>
            <p:nvSpPr>
              <p:cNvPr id="226620" name="Line 4629"/>
              <p:cNvSpPr>
                <a:spLocks noChangeShapeType="1"/>
              </p:cNvSpPr>
              <p:nvPr/>
            </p:nvSpPr>
            <p:spPr bwMode="auto">
              <a:xfrm>
                <a:off x="2414"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21" name="Line 4630"/>
              <p:cNvSpPr>
                <a:spLocks noChangeShapeType="1"/>
              </p:cNvSpPr>
              <p:nvPr/>
            </p:nvSpPr>
            <p:spPr bwMode="auto">
              <a:xfrm>
                <a:off x="2408"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22" name="Line 4631"/>
              <p:cNvSpPr>
                <a:spLocks noChangeShapeType="1"/>
              </p:cNvSpPr>
              <p:nvPr/>
            </p:nvSpPr>
            <p:spPr bwMode="auto">
              <a:xfrm>
                <a:off x="1604"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23" name="Line 4632"/>
              <p:cNvSpPr>
                <a:spLocks noChangeShapeType="1"/>
              </p:cNvSpPr>
              <p:nvPr/>
            </p:nvSpPr>
            <p:spPr bwMode="auto">
              <a:xfrm>
                <a:off x="1597"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24" name="Line 4633"/>
              <p:cNvSpPr>
                <a:spLocks noChangeShapeType="1"/>
              </p:cNvSpPr>
              <p:nvPr/>
            </p:nvSpPr>
            <p:spPr bwMode="auto">
              <a:xfrm>
                <a:off x="2312"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25" name="Line 4634"/>
              <p:cNvSpPr>
                <a:spLocks noChangeShapeType="1"/>
              </p:cNvSpPr>
              <p:nvPr/>
            </p:nvSpPr>
            <p:spPr bwMode="auto">
              <a:xfrm>
                <a:off x="2306"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26" name="Line 4635"/>
              <p:cNvSpPr>
                <a:spLocks noChangeShapeType="1"/>
              </p:cNvSpPr>
              <p:nvPr/>
            </p:nvSpPr>
            <p:spPr bwMode="auto">
              <a:xfrm>
                <a:off x="2350"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27" name="Line 4636"/>
              <p:cNvSpPr>
                <a:spLocks noChangeShapeType="1"/>
              </p:cNvSpPr>
              <p:nvPr/>
            </p:nvSpPr>
            <p:spPr bwMode="auto">
              <a:xfrm>
                <a:off x="2344"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28" name="Line 4637"/>
              <p:cNvSpPr>
                <a:spLocks noChangeShapeType="1"/>
              </p:cNvSpPr>
              <p:nvPr/>
            </p:nvSpPr>
            <p:spPr bwMode="auto">
              <a:xfrm>
                <a:off x="2057"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29" name="Line 4638"/>
              <p:cNvSpPr>
                <a:spLocks noChangeShapeType="1"/>
              </p:cNvSpPr>
              <p:nvPr/>
            </p:nvSpPr>
            <p:spPr bwMode="auto">
              <a:xfrm>
                <a:off x="2050"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0" name="Line 4639"/>
              <p:cNvSpPr>
                <a:spLocks noChangeShapeType="1"/>
              </p:cNvSpPr>
              <p:nvPr/>
            </p:nvSpPr>
            <p:spPr bwMode="auto">
              <a:xfrm>
                <a:off x="2408"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1" name="Line 4640"/>
              <p:cNvSpPr>
                <a:spLocks noChangeShapeType="1"/>
              </p:cNvSpPr>
              <p:nvPr/>
            </p:nvSpPr>
            <p:spPr bwMode="auto">
              <a:xfrm>
                <a:off x="2401"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2" name="Line 4641"/>
              <p:cNvSpPr>
                <a:spLocks noChangeShapeType="1"/>
              </p:cNvSpPr>
              <p:nvPr/>
            </p:nvSpPr>
            <p:spPr bwMode="auto">
              <a:xfrm>
                <a:off x="2274"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3" name="Line 4642"/>
              <p:cNvSpPr>
                <a:spLocks noChangeShapeType="1"/>
              </p:cNvSpPr>
              <p:nvPr/>
            </p:nvSpPr>
            <p:spPr bwMode="auto">
              <a:xfrm>
                <a:off x="226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4" name="Line 4643"/>
              <p:cNvSpPr>
                <a:spLocks noChangeShapeType="1"/>
              </p:cNvSpPr>
              <p:nvPr/>
            </p:nvSpPr>
            <p:spPr bwMode="auto">
              <a:xfrm>
                <a:off x="2012"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5" name="Line 4644"/>
              <p:cNvSpPr>
                <a:spLocks noChangeShapeType="1"/>
              </p:cNvSpPr>
              <p:nvPr/>
            </p:nvSpPr>
            <p:spPr bwMode="auto">
              <a:xfrm>
                <a:off x="2006"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6" name="Line 4645"/>
              <p:cNvSpPr>
                <a:spLocks noChangeShapeType="1"/>
              </p:cNvSpPr>
              <p:nvPr/>
            </p:nvSpPr>
            <p:spPr bwMode="auto">
              <a:xfrm>
                <a:off x="2421"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7" name="Line 4646"/>
              <p:cNvSpPr>
                <a:spLocks noChangeShapeType="1"/>
              </p:cNvSpPr>
              <p:nvPr/>
            </p:nvSpPr>
            <p:spPr bwMode="auto">
              <a:xfrm>
                <a:off x="2414"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8" name="Line 4647"/>
              <p:cNvSpPr>
                <a:spLocks noChangeShapeType="1"/>
              </p:cNvSpPr>
              <p:nvPr/>
            </p:nvSpPr>
            <p:spPr bwMode="auto">
              <a:xfrm>
                <a:off x="2874"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39" name="Line 4648"/>
              <p:cNvSpPr>
                <a:spLocks noChangeShapeType="1"/>
              </p:cNvSpPr>
              <p:nvPr/>
            </p:nvSpPr>
            <p:spPr bwMode="auto">
              <a:xfrm>
                <a:off x="2867"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0" name="Line 4649"/>
              <p:cNvSpPr>
                <a:spLocks noChangeShapeType="1"/>
              </p:cNvSpPr>
              <p:nvPr/>
            </p:nvSpPr>
            <p:spPr bwMode="auto">
              <a:xfrm>
                <a:off x="3244"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1" name="Line 4650"/>
              <p:cNvSpPr>
                <a:spLocks noChangeShapeType="1"/>
              </p:cNvSpPr>
              <p:nvPr/>
            </p:nvSpPr>
            <p:spPr bwMode="auto">
              <a:xfrm>
                <a:off x="3237"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2" name="Line 4651"/>
              <p:cNvSpPr>
                <a:spLocks noChangeShapeType="1"/>
              </p:cNvSpPr>
              <p:nvPr/>
            </p:nvSpPr>
            <p:spPr bwMode="auto">
              <a:xfrm>
                <a:off x="2497"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3" name="Line 4652"/>
              <p:cNvSpPr>
                <a:spLocks noChangeShapeType="1"/>
              </p:cNvSpPr>
              <p:nvPr/>
            </p:nvSpPr>
            <p:spPr bwMode="auto">
              <a:xfrm>
                <a:off x="2491" y="197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4" name="Line 4653"/>
              <p:cNvSpPr>
                <a:spLocks noChangeShapeType="1"/>
              </p:cNvSpPr>
              <p:nvPr/>
            </p:nvSpPr>
            <p:spPr bwMode="auto">
              <a:xfrm>
                <a:off x="2791"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5" name="Line 4654"/>
              <p:cNvSpPr>
                <a:spLocks noChangeShapeType="1"/>
              </p:cNvSpPr>
              <p:nvPr/>
            </p:nvSpPr>
            <p:spPr bwMode="auto">
              <a:xfrm>
                <a:off x="2784" y="14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6" name="Line 4655"/>
              <p:cNvSpPr>
                <a:spLocks noChangeShapeType="1"/>
              </p:cNvSpPr>
              <p:nvPr/>
            </p:nvSpPr>
            <p:spPr bwMode="auto">
              <a:xfrm>
                <a:off x="2306"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7" name="Line 4656"/>
              <p:cNvSpPr>
                <a:spLocks noChangeShapeType="1"/>
              </p:cNvSpPr>
              <p:nvPr/>
            </p:nvSpPr>
            <p:spPr bwMode="auto">
              <a:xfrm>
                <a:off x="2299"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8" name="Line 4657"/>
              <p:cNvSpPr>
                <a:spLocks noChangeShapeType="1"/>
              </p:cNvSpPr>
              <p:nvPr/>
            </p:nvSpPr>
            <p:spPr bwMode="auto">
              <a:xfrm>
                <a:off x="2561"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49" name="Line 4658"/>
              <p:cNvSpPr>
                <a:spLocks noChangeShapeType="1"/>
              </p:cNvSpPr>
              <p:nvPr/>
            </p:nvSpPr>
            <p:spPr bwMode="auto">
              <a:xfrm>
                <a:off x="2555" y="181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0" name="Line 4659"/>
              <p:cNvSpPr>
                <a:spLocks noChangeShapeType="1"/>
              </p:cNvSpPr>
              <p:nvPr/>
            </p:nvSpPr>
            <p:spPr bwMode="auto">
              <a:xfrm>
                <a:off x="2523"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1" name="Line 4660"/>
              <p:cNvSpPr>
                <a:spLocks noChangeShapeType="1"/>
              </p:cNvSpPr>
              <p:nvPr/>
            </p:nvSpPr>
            <p:spPr bwMode="auto">
              <a:xfrm>
                <a:off x="2516"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2" name="Line 4661"/>
              <p:cNvSpPr>
                <a:spLocks noChangeShapeType="1"/>
              </p:cNvSpPr>
              <p:nvPr/>
            </p:nvSpPr>
            <p:spPr bwMode="auto">
              <a:xfrm>
                <a:off x="3180"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3" name="Line 4662"/>
              <p:cNvSpPr>
                <a:spLocks noChangeShapeType="1"/>
              </p:cNvSpPr>
              <p:nvPr/>
            </p:nvSpPr>
            <p:spPr bwMode="auto">
              <a:xfrm>
                <a:off x="3174" y="172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4" name="Line 4663"/>
              <p:cNvSpPr>
                <a:spLocks noChangeShapeType="1"/>
              </p:cNvSpPr>
              <p:nvPr/>
            </p:nvSpPr>
            <p:spPr bwMode="auto">
              <a:xfrm>
                <a:off x="2816"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5" name="Line 4664"/>
              <p:cNvSpPr>
                <a:spLocks noChangeShapeType="1"/>
              </p:cNvSpPr>
              <p:nvPr/>
            </p:nvSpPr>
            <p:spPr bwMode="auto">
              <a:xfrm>
                <a:off x="2810"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6" name="Line 4665"/>
              <p:cNvSpPr>
                <a:spLocks noChangeShapeType="1"/>
              </p:cNvSpPr>
              <p:nvPr/>
            </p:nvSpPr>
            <p:spPr bwMode="auto">
              <a:xfrm>
                <a:off x="3301"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7" name="Line 4666"/>
              <p:cNvSpPr>
                <a:spLocks noChangeShapeType="1"/>
              </p:cNvSpPr>
              <p:nvPr/>
            </p:nvSpPr>
            <p:spPr bwMode="auto">
              <a:xfrm>
                <a:off x="3295"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8" name="Line 4667"/>
              <p:cNvSpPr>
                <a:spLocks noChangeShapeType="1"/>
              </p:cNvSpPr>
              <p:nvPr/>
            </p:nvSpPr>
            <p:spPr bwMode="auto">
              <a:xfrm>
                <a:off x="3059"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59" name="Line 4668"/>
              <p:cNvSpPr>
                <a:spLocks noChangeShapeType="1"/>
              </p:cNvSpPr>
              <p:nvPr/>
            </p:nvSpPr>
            <p:spPr bwMode="auto">
              <a:xfrm>
                <a:off x="3052"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0" name="Line 4669"/>
              <p:cNvSpPr>
                <a:spLocks noChangeShapeType="1"/>
              </p:cNvSpPr>
              <p:nvPr/>
            </p:nvSpPr>
            <p:spPr bwMode="auto">
              <a:xfrm>
                <a:off x="1846"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1" name="Line 4670"/>
              <p:cNvSpPr>
                <a:spLocks noChangeShapeType="1"/>
              </p:cNvSpPr>
              <p:nvPr/>
            </p:nvSpPr>
            <p:spPr bwMode="auto">
              <a:xfrm>
                <a:off x="1840"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2" name="Line 4671"/>
              <p:cNvSpPr>
                <a:spLocks noChangeShapeType="1"/>
              </p:cNvSpPr>
              <p:nvPr/>
            </p:nvSpPr>
            <p:spPr bwMode="auto">
              <a:xfrm>
                <a:off x="1476"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3" name="Line 4672"/>
              <p:cNvSpPr>
                <a:spLocks noChangeShapeType="1"/>
              </p:cNvSpPr>
              <p:nvPr/>
            </p:nvSpPr>
            <p:spPr bwMode="auto">
              <a:xfrm>
                <a:off x="1470" y="30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4" name="Line 4673"/>
              <p:cNvSpPr>
                <a:spLocks noChangeShapeType="1"/>
              </p:cNvSpPr>
              <p:nvPr/>
            </p:nvSpPr>
            <p:spPr bwMode="auto">
              <a:xfrm>
                <a:off x="2197"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5" name="Line 4674"/>
              <p:cNvSpPr>
                <a:spLocks noChangeShapeType="1"/>
              </p:cNvSpPr>
              <p:nvPr/>
            </p:nvSpPr>
            <p:spPr bwMode="auto">
              <a:xfrm>
                <a:off x="2191"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6" name="Line 4675"/>
              <p:cNvSpPr>
                <a:spLocks noChangeShapeType="1"/>
              </p:cNvSpPr>
              <p:nvPr/>
            </p:nvSpPr>
            <p:spPr bwMode="auto">
              <a:xfrm>
                <a:off x="4341"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7" name="Line 4676"/>
              <p:cNvSpPr>
                <a:spLocks noChangeShapeType="1"/>
              </p:cNvSpPr>
              <p:nvPr/>
            </p:nvSpPr>
            <p:spPr bwMode="auto">
              <a:xfrm>
                <a:off x="4335"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8" name="Line 4677"/>
              <p:cNvSpPr>
                <a:spLocks noChangeShapeType="1"/>
              </p:cNvSpPr>
              <p:nvPr/>
            </p:nvSpPr>
            <p:spPr bwMode="auto">
              <a:xfrm>
                <a:off x="2644"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69" name="Line 4678"/>
              <p:cNvSpPr>
                <a:spLocks noChangeShapeType="1"/>
              </p:cNvSpPr>
              <p:nvPr/>
            </p:nvSpPr>
            <p:spPr bwMode="auto">
              <a:xfrm>
                <a:off x="2637"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0" name="Line 4679"/>
              <p:cNvSpPr>
                <a:spLocks noChangeShapeType="1"/>
              </p:cNvSpPr>
              <p:nvPr/>
            </p:nvSpPr>
            <p:spPr bwMode="auto">
              <a:xfrm>
                <a:off x="2076"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1" name="Line 4680"/>
              <p:cNvSpPr>
                <a:spLocks noChangeShapeType="1"/>
              </p:cNvSpPr>
              <p:nvPr/>
            </p:nvSpPr>
            <p:spPr bwMode="auto">
              <a:xfrm>
                <a:off x="2070"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2" name="Line 4681"/>
              <p:cNvSpPr>
                <a:spLocks noChangeShapeType="1"/>
              </p:cNvSpPr>
              <p:nvPr/>
            </p:nvSpPr>
            <p:spPr bwMode="auto">
              <a:xfrm>
                <a:off x="2465"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3" name="Line 4682"/>
              <p:cNvSpPr>
                <a:spLocks noChangeShapeType="1"/>
              </p:cNvSpPr>
              <p:nvPr/>
            </p:nvSpPr>
            <p:spPr bwMode="auto">
              <a:xfrm>
                <a:off x="2459"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4" name="Line 4683"/>
              <p:cNvSpPr>
                <a:spLocks noChangeShapeType="1"/>
              </p:cNvSpPr>
              <p:nvPr/>
            </p:nvSpPr>
            <p:spPr bwMode="auto">
              <a:xfrm>
                <a:off x="1655"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5" name="Line 4684"/>
              <p:cNvSpPr>
                <a:spLocks noChangeShapeType="1"/>
              </p:cNvSpPr>
              <p:nvPr/>
            </p:nvSpPr>
            <p:spPr bwMode="auto">
              <a:xfrm>
                <a:off x="1648"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6" name="Line 4685"/>
              <p:cNvSpPr>
                <a:spLocks noChangeShapeType="1"/>
              </p:cNvSpPr>
              <p:nvPr/>
            </p:nvSpPr>
            <p:spPr bwMode="auto">
              <a:xfrm>
                <a:off x="2293"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7" name="Line 4686"/>
              <p:cNvSpPr>
                <a:spLocks noChangeShapeType="1"/>
              </p:cNvSpPr>
              <p:nvPr/>
            </p:nvSpPr>
            <p:spPr bwMode="auto">
              <a:xfrm>
                <a:off x="2286"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8" name="Line 4687"/>
              <p:cNvSpPr>
                <a:spLocks noChangeShapeType="1"/>
              </p:cNvSpPr>
              <p:nvPr/>
            </p:nvSpPr>
            <p:spPr bwMode="auto">
              <a:xfrm>
                <a:off x="2752"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79" name="Line 4688"/>
              <p:cNvSpPr>
                <a:spLocks noChangeShapeType="1"/>
              </p:cNvSpPr>
              <p:nvPr/>
            </p:nvSpPr>
            <p:spPr bwMode="auto">
              <a:xfrm>
                <a:off x="2746"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0" name="Line 4689"/>
              <p:cNvSpPr>
                <a:spLocks noChangeShapeType="1"/>
              </p:cNvSpPr>
              <p:nvPr/>
            </p:nvSpPr>
            <p:spPr bwMode="auto">
              <a:xfrm>
                <a:off x="214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1" name="Line 4690"/>
              <p:cNvSpPr>
                <a:spLocks noChangeShapeType="1"/>
              </p:cNvSpPr>
              <p:nvPr/>
            </p:nvSpPr>
            <p:spPr bwMode="auto">
              <a:xfrm>
                <a:off x="2133"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2" name="Line 4691"/>
              <p:cNvSpPr>
                <a:spLocks noChangeShapeType="1"/>
              </p:cNvSpPr>
              <p:nvPr/>
            </p:nvSpPr>
            <p:spPr bwMode="auto">
              <a:xfrm>
                <a:off x="2070"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3" name="Line 4692"/>
              <p:cNvSpPr>
                <a:spLocks noChangeShapeType="1"/>
              </p:cNvSpPr>
              <p:nvPr/>
            </p:nvSpPr>
            <p:spPr bwMode="auto">
              <a:xfrm>
                <a:off x="2063"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4" name="Line 4693"/>
              <p:cNvSpPr>
                <a:spLocks noChangeShapeType="1"/>
              </p:cNvSpPr>
              <p:nvPr/>
            </p:nvSpPr>
            <p:spPr bwMode="auto">
              <a:xfrm>
                <a:off x="2459"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5" name="Line 4694"/>
              <p:cNvSpPr>
                <a:spLocks noChangeShapeType="1"/>
              </p:cNvSpPr>
              <p:nvPr/>
            </p:nvSpPr>
            <p:spPr bwMode="auto">
              <a:xfrm>
                <a:off x="2452"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6" name="Line 4695"/>
              <p:cNvSpPr>
                <a:spLocks noChangeShapeType="1"/>
              </p:cNvSpPr>
              <p:nvPr/>
            </p:nvSpPr>
            <p:spPr bwMode="auto">
              <a:xfrm>
                <a:off x="233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7" name="Line 4696"/>
              <p:cNvSpPr>
                <a:spLocks noChangeShapeType="1"/>
              </p:cNvSpPr>
              <p:nvPr/>
            </p:nvSpPr>
            <p:spPr bwMode="auto">
              <a:xfrm>
                <a:off x="2325"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8" name="Line 4697"/>
              <p:cNvSpPr>
                <a:spLocks noChangeShapeType="1"/>
              </p:cNvSpPr>
              <p:nvPr/>
            </p:nvSpPr>
            <p:spPr bwMode="auto">
              <a:xfrm>
                <a:off x="2229"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89" name="Line 4698"/>
              <p:cNvSpPr>
                <a:spLocks noChangeShapeType="1"/>
              </p:cNvSpPr>
              <p:nvPr/>
            </p:nvSpPr>
            <p:spPr bwMode="auto">
              <a:xfrm>
                <a:off x="2223"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0" name="Line 4699"/>
              <p:cNvSpPr>
                <a:spLocks noChangeShapeType="1"/>
              </p:cNvSpPr>
              <p:nvPr/>
            </p:nvSpPr>
            <p:spPr bwMode="auto">
              <a:xfrm>
                <a:off x="2995"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1" name="Line 4700"/>
              <p:cNvSpPr>
                <a:spLocks noChangeShapeType="1"/>
              </p:cNvSpPr>
              <p:nvPr/>
            </p:nvSpPr>
            <p:spPr bwMode="auto">
              <a:xfrm>
                <a:off x="2988"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2" name="Line 4701"/>
              <p:cNvSpPr>
                <a:spLocks noChangeShapeType="1"/>
              </p:cNvSpPr>
              <p:nvPr/>
            </p:nvSpPr>
            <p:spPr bwMode="auto">
              <a:xfrm>
                <a:off x="2401"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3" name="Line 4702"/>
              <p:cNvSpPr>
                <a:spLocks noChangeShapeType="1"/>
              </p:cNvSpPr>
              <p:nvPr/>
            </p:nvSpPr>
            <p:spPr bwMode="auto">
              <a:xfrm>
                <a:off x="2395"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4" name="Line 4703"/>
              <p:cNvSpPr>
                <a:spLocks noChangeShapeType="1"/>
              </p:cNvSpPr>
              <p:nvPr/>
            </p:nvSpPr>
            <p:spPr bwMode="auto">
              <a:xfrm>
                <a:off x="2216"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5" name="Line 4704"/>
              <p:cNvSpPr>
                <a:spLocks noChangeShapeType="1"/>
              </p:cNvSpPr>
              <p:nvPr/>
            </p:nvSpPr>
            <p:spPr bwMode="auto">
              <a:xfrm>
                <a:off x="2210"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6" name="Line 4705"/>
              <p:cNvSpPr>
                <a:spLocks noChangeShapeType="1"/>
              </p:cNvSpPr>
              <p:nvPr/>
            </p:nvSpPr>
            <p:spPr bwMode="auto">
              <a:xfrm>
                <a:off x="2976"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7" name="Line 4706"/>
              <p:cNvSpPr>
                <a:spLocks noChangeShapeType="1"/>
              </p:cNvSpPr>
              <p:nvPr/>
            </p:nvSpPr>
            <p:spPr bwMode="auto">
              <a:xfrm>
                <a:off x="2969"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8" name="Line 4707"/>
              <p:cNvSpPr>
                <a:spLocks noChangeShapeType="1"/>
              </p:cNvSpPr>
              <p:nvPr/>
            </p:nvSpPr>
            <p:spPr bwMode="auto">
              <a:xfrm>
                <a:off x="2791"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99" name="Line 4708"/>
              <p:cNvSpPr>
                <a:spLocks noChangeShapeType="1"/>
              </p:cNvSpPr>
              <p:nvPr/>
            </p:nvSpPr>
            <p:spPr bwMode="auto">
              <a:xfrm>
                <a:off x="2784"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0" name="Line 4709"/>
              <p:cNvSpPr>
                <a:spLocks noChangeShapeType="1"/>
              </p:cNvSpPr>
              <p:nvPr/>
            </p:nvSpPr>
            <p:spPr bwMode="auto">
              <a:xfrm>
                <a:off x="2797"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1" name="Line 4710"/>
              <p:cNvSpPr>
                <a:spLocks noChangeShapeType="1"/>
              </p:cNvSpPr>
              <p:nvPr/>
            </p:nvSpPr>
            <p:spPr bwMode="auto">
              <a:xfrm>
                <a:off x="2791"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2" name="Line 4711"/>
              <p:cNvSpPr>
                <a:spLocks noChangeShapeType="1"/>
              </p:cNvSpPr>
              <p:nvPr/>
            </p:nvSpPr>
            <p:spPr bwMode="auto">
              <a:xfrm>
                <a:off x="2676"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3" name="Line 4712"/>
              <p:cNvSpPr>
                <a:spLocks noChangeShapeType="1"/>
              </p:cNvSpPr>
              <p:nvPr/>
            </p:nvSpPr>
            <p:spPr bwMode="auto">
              <a:xfrm>
                <a:off x="2669"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4" name="Line 4713"/>
              <p:cNvSpPr>
                <a:spLocks noChangeShapeType="1"/>
              </p:cNvSpPr>
              <p:nvPr/>
            </p:nvSpPr>
            <p:spPr bwMode="auto">
              <a:xfrm>
                <a:off x="3927" y="11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5" name="Line 4714"/>
              <p:cNvSpPr>
                <a:spLocks noChangeShapeType="1"/>
              </p:cNvSpPr>
              <p:nvPr/>
            </p:nvSpPr>
            <p:spPr bwMode="auto">
              <a:xfrm>
                <a:off x="3920" y="118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6" name="Line 4715"/>
              <p:cNvSpPr>
                <a:spLocks noChangeShapeType="1"/>
              </p:cNvSpPr>
              <p:nvPr/>
            </p:nvSpPr>
            <p:spPr bwMode="auto">
              <a:xfrm>
                <a:off x="3027"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7" name="Line 4716"/>
              <p:cNvSpPr>
                <a:spLocks noChangeShapeType="1"/>
              </p:cNvSpPr>
              <p:nvPr/>
            </p:nvSpPr>
            <p:spPr bwMode="auto">
              <a:xfrm>
                <a:off x="3020"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8" name="Line 4717"/>
              <p:cNvSpPr>
                <a:spLocks noChangeShapeType="1"/>
              </p:cNvSpPr>
              <p:nvPr/>
            </p:nvSpPr>
            <p:spPr bwMode="auto">
              <a:xfrm>
                <a:off x="3378"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09" name="Line 4718"/>
              <p:cNvSpPr>
                <a:spLocks noChangeShapeType="1"/>
              </p:cNvSpPr>
              <p:nvPr/>
            </p:nvSpPr>
            <p:spPr bwMode="auto">
              <a:xfrm>
                <a:off x="3371"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0" name="Line 4719"/>
              <p:cNvSpPr>
                <a:spLocks noChangeShapeType="1"/>
              </p:cNvSpPr>
              <p:nvPr/>
            </p:nvSpPr>
            <p:spPr bwMode="auto">
              <a:xfrm>
                <a:off x="2772"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1" name="Line 4720"/>
              <p:cNvSpPr>
                <a:spLocks noChangeShapeType="1"/>
              </p:cNvSpPr>
              <p:nvPr/>
            </p:nvSpPr>
            <p:spPr bwMode="auto">
              <a:xfrm>
                <a:off x="2765"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2" name="Line 4721"/>
              <p:cNvSpPr>
                <a:spLocks noChangeShapeType="1"/>
              </p:cNvSpPr>
              <p:nvPr/>
            </p:nvSpPr>
            <p:spPr bwMode="auto">
              <a:xfrm>
                <a:off x="3493"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3" name="Line 4722"/>
              <p:cNvSpPr>
                <a:spLocks noChangeShapeType="1"/>
              </p:cNvSpPr>
              <p:nvPr/>
            </p:nvSpPr>
            <p:spPr bwMode="auto">
              <a:xfrm>
                <a:off x="3486"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4" name="Line 4723"/>
              <p:cNvSpPr>
                <a:spLocks noChangeShapeType="1"/>
              </p:cNvSpPr>
              <p:nvPr/>
            </p:nvSpPr>
            <p:spPr bwMode="auto">
              <a:xfrm>
                <a:off x="2733"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5" name="Line 4724"/>
              <p:cNvSpPr>
                <a:spLocks noChangeShapeType="1"/>
              </p:cNvSpPr>
              <p:nvPr/>
            </p:nvSpPr>
            <p:spPr bwMode="auto">
              <a:xfrm>
                <a:off x="272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6" name="Line 4725"/>
              <p:cNvSpPr>
                <a:spLocks noChangeShapeType="1"/>
              </p:cNvSpPr>
              <p:nvPr/>
            </p:nvSpPr>
            <p:spPr bwMode="auto">
              <a:xfrm>
                <a:off x="2803"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7" name="Line 4726"/>
              <p:cNvSpPr>
                <a:spLocks noChangeShapeType="1"/>
              </p:cNvSpPr>
              <p:nvPr/>
            </p:nvSpPr>
            <p:spPr bwMode="auto">
              <a:xfrm>
                <a:off x="279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8" name="Line 4727"/>
              <p:cNvSpPr>
                <a:spLocks noChangeShapeType="1"/>
              </p:cNvSpPr>
              <p:nvPr/>
            </p:nvSpPr>
            <p:spPr bwMode="auto">
              <a:xfrm>
                <a:off x="3078"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19" name="Line 4728"/>
              <p:cNvSpPr>
                <a:spLocks noChangeShapeType="1"/>
              </p:cNvSpPr>
              <p:nvPr/>
            </p:nvSpPr>
            <p:spPr bwMode="auto">
              <a:xfrm>
                <a:off x="3071"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0" name="Line 4729"/>
              <p:cNvSpPr>
                <a:spLocks noChangeShapeType="1"/>
              </p:cNvSpPr>
              <p:nvPr/>
            </p:nvSpPr>
            <p:spPr bwMode="auto">
              <a:xfrm>
                <a:off x="2752"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1" name="Line 4730"/>
              <p:cNvSpPr>
                <a:spLocks noChangeShapeType="1"/>
              </p:cNvSpPr>
              <p:nvPr/>
            </p:nvSpPr>
            <p:spPr bwMode="auto">
              <a:xfrm>
                <a:off x="2746"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2" name="Line 4731"/>
              <p:cNvSpPr>
                <a:spLocks noChangeShapeType="1"/>
              </p:cNvSpPr>
              <p:nvPr/>
            </p:nvSpPr>
            <p:spPr bwMode="auto">
              <a:xfrm>
                <a:off x="2631"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3" name="Line 4732"/>
              <p:cNvSpPr>
                <a:spLocks noChangeShapeType="1"/>
              </p:cNvSpPr>
              <p:nvPr/>
            </p:nvSpPr>
            <p:spPr bwMode="auto">
              <a:xfrm>
                <a:off x="2625"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4" name="Line 4733"/>
              <p:cNvSpPr>
                <a:spLocks noChangeShapeType="1"/>
              </p:cNvSpPr>
              <p:nvPr/>
            </p:nvSpPr>
            <p:spPr bwMode="auto">
              <a:xfrm>
                <a:off x="2357"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5" name="Line 4734"/>
              <p:cNvSpPr>
                <a:spLocks noChangeShapeType="1"/>
              </p:cNvSpPr>
              <p:nvPr/>
            </p:nvSpPr>
            <p:spPr bwMode="auto">
              <a:xfrm>
                <a:off x="2350"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6" name="Line 4735"/>
              <p:cNvSpPr>
                <a:spLocks noChangeShapeType="1"/>
              </p:cNvSpPr>
              <p:nvPr/>
            </p:nvSpPr>
            <p:spPr bwMode="auto">
              <a:xfrm>
                <a:off x="1693"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7" name="Line 4736"/>
              <p:cNvSpPr>
                <a:spLocks noChangeShapeType="1"/>
              </p:cNvSpPr>
              <p:nvPr/>
            </p:nvSpPr>
            <p:spPr bwMode="auto">
              <a:xfrm>
                <a:off x="1687"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8" name="Line 4737"/>
              <p:cNvSpPr>
                <a:spLocks noChangeShapeType="1"/>
              </p:cNvSpPr>
              <p:nvPr/>
            </p:nvSpPr>
            <p:spPr bwMode="auto">
              <a:xfrm>
                <a:off x="2070"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29" name="Line 4738"/>
              <p:cNvSpPr>
                <a:spLocks noChangeShapeType="1"/>
              </p:cNvSpPr>
              <p:nvPr/>
            </p:nvSpPr>
            <p:spPr bwMode="auto">
              <a:xfrm>
                <a:off x="2063"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0" name="Line 4739"/>
              <p:cNvSpPr>
                <a:spLocks noChangeShapeType="1"/>
              </p:cNvSpPr>
              <p:nvPr/>
            </p:nvSpPr>
            <p:spPr bwMode="auto">
              <a:xfrm>
                <a:off x="2548"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1" name="Line 4740"/>
              <p:cNvSpPr>
                <a:spLocks noChangeShapeType="1"/>
              </p:cNvSpPr>
              <p:nvPr/>
            </p:nvSpPr>
            <p:spPr bwMode="auto">
              <a:xfrm>
                <a:off x="254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2" name="Line 4741"/>
              <p:cNvSpPr>
                <a:spLocks noChangeShapeType="1"/>
              </p:cNvSpPr>
              <p:nvPr/>
            </p:nvSpPr>
            <p:spPr bwMode="auto">
              <a:xfrm>
                <a:off x="2318"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3" name="Line 4742"/>
              <p:cNvSpPr>
                <a:spLocks noChangeShapeType="1"/>
              </p:cNvSpPr>
              <p:nvPr/>
            </p:nvSpPr>
            <p:spPr bwMode="auto">
              <a:xfrm>
                <a:off x="2312"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4" name="Line 4743"/>
              <p:cNvSpPr>
                <a:spLocks noChangeShapeType="1"/>
              </p:cNvSpPr>
              <p:nvPr/>
            </p:nvSpPr>
            <p:spPr bwMode="auto">
              <a:xfrm>
                <a:off x="1974"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5" name="Line 4744"/>
              <p:cNvSpPr>
                <a:spLocks noChangeShapeType="1"/>
              </p:cNvSpPr>
              <p:nvPr/>
            </p:nvSpPr>
            <p:spPr bwMode="auto">
              <a:xfrm>
                <a:off x="196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6" name="Line 4745"/>
              <p:cNvSpPr>
                <a:spLocks noChangeShapeType="1"/>
              </p:cNvSpPr>
              <p:nvPr/>
            </p:nvSpPr>
            <p:spPr bwMode="auto">
              <a:xfrm>
                <a:off x="2842"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7" name="Line 4746"/>
              <p:cNvSpPr>
                <a:spLocks noChangeShapeType="1"/>
              </p:cNvSpPr>
              <p:nvPr/>
            </p:nvSpPr>
            <p:spPr bwMode="auto">
              <a:xfrm>
                <a:off x="2835"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8" name="Line 4747"/>
              <p:cNvSpPr>
                <a:spLocks noChangeShapeType="1"/>
              </p:cNvSpPr>
              <p:nvPr/>
            </p:nvSpPr>
            <p:spPr bwMode="auto">
              <a:xfrm>
                <a:off x="2791"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39" name="Line 4748"/>
              <p:cNvSpPr>
                <a:spLocks noChangeShapeType="1"/>
              </p:cNvSpPr>
              <p:nvPr/>
            </p:nvSpPr>
            <p:spPr bwMode="auto">
              <a:xfrm>
                <a:off x="2784"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0" name="Line 4749"/>
              <p:cNvSpPr>
                <a:spLocks noChangeShapeType="1"/>
              </p:cNvSpPr>
              <p:nvPr/>
            </p:nvSpPr>
            <p:spPr bwMode="auto">
              <a:xfrm>
                <a:off x="2886"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1" name="Line 4750"/>
              <p:cNvSpPr>
                <a:spLocks noChangeShapeType="1"/>
              </p:cNvSpPr>
              <p:nvPr/>
            </p:nvSpPr>
            <p:spPr bwMode="auto">
              <a:xfrm>
                <a:off x="2880"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2" name="Line 4751"/>
              <p:cNvSpPr>
                <a:spLocks noChangeShapeType="1"/>
              </p:cNvSpPr>
              <p:nvPr/>
            </p:nvSpPr>
            <p:spPr bwMode="auto">
              <a:xfrm>
                <a:off x="1865"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3" name="Line 4752"/>
              <p:cNvSpPr>
                <a:spLocks noChangeShapeType="1"/>
              </p:cNvSpPr>
              <p:nvPr/>
            </p:nvSpPr>
            <p:spPr bwMode="auto">
              <a:xfrm>
                <a:off x="1859"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4" name="Line 4753"/>
              <p:cNvSpPr>
                <a:spLocks noChangeShapeType="1"/>
              </p:cNvSpPr>
              <p:nvPr/>
            </p:nvSpPr>
            <p:spPr bwMode="auto">
              <a:xfrm>
                <a:off x="2229"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5" name="Line 4754"/>
              <p:cNvSpPr>
                <a:spLocks noChangeShapeType="1"/>
              </p:cNvSpPr>
              <p:nvPr/>
            </p:nvSpPr>
            <p:spPr bwMode="auto">
              <a:xfrm>
                <a:off x="2223"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6" name="Line 4755"/>
              <p:cNvSpPr>
                <a:spLocks noChangeShapeType="1"/>
              </p:cNvSpPr>
              <p:nvPr/>
            </p:nvSpPr>
            <p:spPr bwMode="auto">
              <a:xfrm>
                <a:off x="2421"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7" name="Line 4756"/>
              <p:cNvSpPr>
                <a:spLocks noChangeShapeType="1"/>
              </p:cNvSpPr>
              <p:nvPr/>
            </p:nvSpPr>
            <p:spPr bwMode="auto">
              <a:xfrm>
                <a:off x="2414"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8" name="Line 4757"/>
              <p:cNvSpPr>
                <a:spLocks noChangeShapeType="1"/>
              </p:cNvSpPr>
              <p:nvPr/>
            </p:nvSpPr>
            <p:spPr bwMode="auto">
              <a:xfrm>
                <a:off x="1923"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49" name="Line 4758"/>
              <p:cNvSpPr>
                <a:spLocks noChangeShapeType="1"/>
              </p:cNvSpPr>
              <p:nvPr/>
            </p:nvSpPr>
            <p:spPr bwMode="auto">
              <a:xfrm>
                <a:off x="1916"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0" name="Line 4759"/>
              <p:cNvSpPr>
                <a:spLocks noChangeShapeType="1"/>
              </p:cNvSpPr>
              <p:nvPr/>
            </p:nvSpPr>
            <p:spPr bwMode="auto">
              <a:xfrm>
                <a:off x="2523"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1" name="Line 4760"/>
              <p:cNvSpPr>
                <a:spLocks noChangeShapeType="1"/>
              </p:cNvSpPr>
              <p:nvPr/>
            </p:nvSpPr>
            <p:spPr bwMode="auto">
              <a:xfrm>
                <a:off x="2516"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2" name="Line 4761"/>
              <p:cNvSpPr>
                <a:spLocks noChangeShapeType="1"/>
              </p:cNvSpPr>
              <p:nvPr/>
            </p:nvSpPr>
            <p:spPr bwMode="auto">
              <a:xfrm>
                <a:off x="2261"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3" name="Line 4762"/>
              <p:cNvSpPr>
                <a:spLocks noChangeShapeType="1"/>
              </p:cNvSpPr>
              <p:nvPr/>
            </p:nvSpPr>
            <p:spPr bwMode="auto">
              <a:xfrm>
                <a:off x="2255"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4" name="Line 4763"/>
              <p:cNvSpPr>
                <a:spLocks noChangeShapeType="1"/>
              </p:cNvSpPr>
              <p:nvPr/>
            </p:nvSpPr>
            <p:spPr bwMode="auto">
              <a:xfrm>
                <a:off x="1750"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5" name="Line 4764"/>
              <p:cNvSpPr>
                <a:spLocks noChangeShapeType="1"/>
              </p:cNvSpPr>
              <p:nvPr/>
            </p:nvSpPr>
            <p:spPr bwMode="auto">
              <a:xfrm>
                <a:off x="1744"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6" name="Line 4765"/>
              <p:cNvSpPr>
                <a:spLocks noChangeShapeType="1"/>
              </p:cNvSpPr>
              <p:nvPr/>
            </p:nvSpPr>
            <p:spPr bwMode="auto">
              <a:xfrm>
                <a:off x="2606"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7" name="Line 4766"/>
              <p:cNvSpPr>
                <a:spLocks noChangeShapeType="1"/>
              </p:cNvSpPr>
              <p:nvPr/>
            </p:nvSpPr>
            <p:spPr bwMode="auto">
              <a:xfrm>
                <a:off x="2599"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8" name="Line 4767"/>
              <p:cNvSpPr>
                <a:spLocks noChangeShapeType="1"/>
              </p:cNvSpPr>
              <p:nvPr/>
            </p:nvSpPr>
            <p:spPr bwMode="auto">
              <a:xfrm>
                <a:off x="2235"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59" name="Line 4768"/>
              <p:cNvSpPr>
                <a:spLocks noChangeShapeType="1"/>
              </p:cNvSpPr>
              <p:nvPr/>
            </p:nvSpPr>
            <p:spPr bwMode="auto">
              <a:xfrm>
                <a:off x="2229"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0" name="Line 4769"/>
              <p:cNvSpPr>
                <a:spLocks noChangeShapeType="1"/>
              </p:cNvSpPr>
              <p:nvPr/>
            </p:nvSpPr>
            <p:spPr bwMode="auto">
              <a:xfrm>
                <a:off x="2784"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1" name="Line 4770"/>
              <p:cNvSpPr>
                <a:spLocks noChangeShapeType="1"/>
              </p:cNvSpPr>
              <p:nvPr/>
            </p:nvSpPr>
            <p:spPr bwMode="auto">
              <a:xfrm>
                <a:off x="2778"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2" name="Line 4771"/>
              <p:cNvSpPr>
                <a:spLocks noChangeShapeType="1"/>
              </p:cNvSpPr>
              <p:nvPr/>
            </p:nvSpPr>
            <p:spPr bwMode="auto">
              <a:xfrm>
                <a:off x="1738"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3" name="Line 4772"/>
              <p:cNvSpPr>
                <a:spLocks noChangeShapeType="1"/>
              </p:cNvSpPr>
              <p:nvPr/>
            </p:nvSpPr>
            <p:spPr bwMode="auto">
              <a:xfrm>
                <a:off x="1731"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4" name="Line 4773"/>
              <p:cNvSpPr>
                <a:spLocks noChangeShapeType="1"/>
              </p:cNvSpPr>
              <p:nvPr/>
            </p:nvSpPr>
            <p:spPr bwMode="auto">
              <a:xfrm>
                <a:off x="2204"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5" name="Line 4774"/>
              <p:cNvSpPr>
                <a:spLocks noChangeShapeType="1"/>
              </p:cNvSpPr>
              <p:nvPr/>
            </p:nvSpPr>
            <p:spPr bwMode="auto">
              <a:xfrm>
                <a:off x="2197"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6" name="Line 4775"/>
              <p:cNvSpPr>
                <a:spLocks noChangeShapeType="1"/>
              </p:cNvSpPr>
              <p:nvPr/>
            </p:nvSpPr>
            <p:spPr bwMode="auto">
              <a:xfrm>
                <a:off x="2255"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7" name="Line 4776"/>
              <p:cNvSpPr>
                <a:spLocks noChangeShapeType="1"/>
              </p:cNvSpPr>
              <p:nvPr/>
            </p:nvSpPr>
            <p:spPr bwMode="auto">
              <a:xfrm>
                <a:off x="2248"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8" name="Line 4777"/>
              <p:cNvSpPr>
                <a:spLocks noChangeShapeType="1"/>
              </p:cNvSpPr>
              <p:nvPr/>
            </p:nvSpPr>
            <p:spPr bwMode="auto">
              <a:xfrm>
                <a:off x="2669"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69" name="Line 4778"/>
              <p:cNvSpPr>
                <a:spLocks noChangeShapeType="1"/>
              </p:cNvSpPr>
              <p:nvPr/>
            </p:nvSpPr>
            <p:spPr bwMode="auto">
              <a:xfrm>
                <a:off x="2663"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0" name="Line 4779"/>
              <p:cNvSpPr>
                <a:spLocks noChangeShapeType="1"/>
              </p:cNvSpPr>
              <p:nvPr/>
            </p:nvSpPr>
            <p:spPr bwMode="auto">
              <a:xfrm>
                <a:off x="1808"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1" name="Line 4780"/>
              <p:cNvSpPr>
                <a:spLocks noChangeShapeType="1"/>
              </p:cNvSpPr>
              <p:nvPr/>
            </p:nvSpPr>
            <p:spPr bwMode="auto">
              <a:xfrm>
                <a:off x="1801"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2" name="Line 4781"/>
              <p:cNvSpPr>
                <a:spLocks noChangeShapeType="1"/>
              </p:cNvSpPr>
              <p:nvPr/>
            </p:nvSpPr>
            <p:spPr bwMode="auto">
              <a:xfrm>
                <a:off x="2248"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3" name="Line 4782"/>
              <p:cNvSpPr>
                <a:spLocks noChangeShapeType="1"/>
              </p:cNvSpPr>
              <p:nvPr/>
            </p:nvSpPr>
            <p:spPr bwMode="auto">
              <a:xfrm>
                <a:off x="2242"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4" name="Line 4783"/>
              <p:cNvSpPr>
                <a:spLocks noChangeShapeType="1"/>
              </p:cNvSpPr>
              <p:nvPr/>
            </p:nvSpPr>
            <p:spPr bwMode="auto">
              <a:xfrm>
                <a:off x="1897"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5" name="Line 4784"/>
              <p:cNvSpPr>
                <a:spLocks noChangeShapeType="1"/>
              </p:cNvSpPr>
              <p:nvPr/>
            </p:nvSpPr>
            <p:spPr bwMode="auto">
              <a:xfrm>
                <a:off x="1891"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6" name="Line 4785"/>
              <p:cNvSpPr>
                <a:spLocks noChangeShapeType="1"/>
              </p:cNvSpPr>
              <p:nvPr/>
            </p:nvSpPr>
            <p:spPr bwMode="auto">
              <a:xfrm>
                <a:off x="2235"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7" name="Line 4786"/>
              <p:cNvSpPr>
                <a:spLocks noChangeShapeType="1"/>
              </p:cNvSpPr>
              <p:nvPr/>
            </p:nvSpPr>
            <p:spPr bwMode="auto">
              <a:xfrm>
                <a:off x="2229"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8" name="Line 4787"/>
              <p:cNvSpPr>
                <a:spLocks noChangeShapeType="1"/>
              </p:cNvSpPr>
              <p:nvPr/>
            </p:nvSpPr>
            <p:spPr bwMode="auto">
              <a:xfrm>
                <a:off x="229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79" name="Line 4788"/>
              <p:cNvSpPr>
                <a:spLocks noChangeShapeType="1"/>
              </p:cNvSpPr>
              <p:nvPr/>
            </p:nvSpPr>
            <p:spPr bwMode="auto">
              <a:xfrm>
                <a:off x="2286"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0" name="Line 4789"/>
              <p:cNvSpPr>
                <a:spLocks noChangeShapeType="1"/>
              </p:cNvSpPr>
              <p:nvPr/>
            </p:nvSpPr>
            <p:spPr bwMode="auto">
              <a:xfrm>
                <a:off x="2689"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1" name="Line 4790"/>
              <p:cNvSpPr>
                <a:spLocks noChangeShapeType="1"/>
              </p:cNvSpPr>
              <p:nvPr/>
            </p:nvSpPr>
            <p:spPr bwMode="auto">
              <a:xfrm>
                <a:off x="2682"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2" name="Line 4791"/>
              <p:cNvSpPr>
                <a:spLocks noChangeShapeType="1"/>
              </p:cNvSpPr>
              <p:nvPr/>
            </p:nvSpPr>
            <p:spPr bwMode="auto">
              <a:xfrm>
                <a:off x="2459"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3" name="Line 4792"/>
              <p:cNvSpPr>
                <a:spLocks noChangeShapeType="1"/>
              </p:cNvSpPr>
              <p:nvPr/>
            </p:nvSpPr>
            <p:spPr bwMode="auto">
              <a:xfrm>
                <a:off x="2452"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4" name="Line 4793"/>
              <p:cNvSpPr>
                <a:spLocks noChangeShapeType="1"/>
              </p:cNvSpPr>
              <p:nvPr/>
            </p:nvSpPr>
            <p:spPr bwMode="auto">
              <a:xfrm>
                <a:off x="2555"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5" name="Line 4794"/>
              <p:cNvSpPr>
                <a:spLocks noChangeShapeType="1"/>
              </p:cNvSpPr>
              <p:nvPr/>
            </p:nvSpPr>
            <p:spPr bwMode="auto">
              <a:xfrm>
                <a:off x="2548"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6" name="Line 4795"/>
              <p:cNvSpPr>
                <a:spLocks noChangeShapeType="1"/>
              </p:cNvSpPr>
              <p:nvPr/>
            </p:nvSpPr>
            <p:spPr bwMode="auto">
              <a:xfrm>
                <a:off x="1993"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7" name="Line 4796"/>
              <p:cNvSpPr>
                <a:spLocks noChangeShapeType="1"/>
              </p:cNvSpPr>
              <p:nvPr/>
            </p:nvSpPr>
            <p:spPr bwMode="auto">
              <a:xfrm>
                <a:off x="1987" y="319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8" name="Line 4797"/>
              <p:cNvSpPr>
                <a:spLocks noChangeShapeType="1"/>
              </p:cNvSpPr>
              <p:nvPr/>
            </p:nvSpPr>
            <p:spPr bwMode="auto">
              <a:xfrm>
                <a:off x="2516"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89" name="Line 4798"/>
              <p:cNvSpPr>
                <a:spLocks noChangeShapeType="1"/>
              </p:cNvSpPr>
              <p:nvPr/>
            </p:nvSpPr>
            <p:spPr bwMode="auto">
              <a:xfrm>
                <a:off x="2510"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0" name="Line 4799"/>
              <p:cNvSpPr>
                <a:spLocks noChangeShapeType="1"/>
              </p:cNvSpPr>
              <p:nvPr/>
            </p:nvSpPr>
            <p:spPr bwMode="auto">
              <a:xfrm>
                <a:off x="2184"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1" name="Line 4800"/>
              <p:cNvSpPr>
                <a:spLocks noChangeShapeType="1"/>
              </p:cNvSpPr>
              <p:nvPr/>
            </p:nvSpPr>
            <p:spPr bwMode="auto">
              <a:xfrm>
                <a:off x="2178"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2" name="Line 4801"/>
              <p:cNvSpPr>
                <a:spLocks noChangeShapeType="1"/>
              </p:cNvSpPr>
              <p:nvPr/>
            </p:nvSpPr>
            <p:spPr bwMode="auto">
              <a:xfrm>
                <a:off x="3040"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3" name="Line 4802"/>
              <p:cNvSpPr>
                <a:spLocks noChangeShapeType="1"/>
              </p:cNvSpPr>
              <p:nvPr/>
            </p:nvSpPr>
            <p:spPr bwMode="auto">
              <a:xfrm>
                <a:off x="3033"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4" name="Line 4803"/>
              <p:cNvSpPr>
                <a:spLocks noChangeShapeType="1"/>
              </p:cNvSpPr>
              <p:nvPr/>
            </p:nvSpPr>
            <p:spPr bwMode="auto">
              <a:xfrm>
                <a:off x="1712"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5" name="Line 4804"/>
              <p:cNvSpPr>
                <a:spLocks noChangeShapeType="1"/>
              </p:cNvSpPr>
              <p:nvPr/>
            </p:nvSpPr>
            <p:spPr bwMode="auto">
              <a:xfrm>
                <a:off x="1706"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6" name="Line 4805"/>
              <p:cNvSpPr>
                <a:spLocks noChangeShapeType="1"/>
              </p:cNvSpPr>
              <p:nvPr/>
            </p:nvSpPr>
            <p:spPr bwMode="auto">
              <a:xfrm>
                <a:off x="2140"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7" name="Line 4806"/>
              <p:cNvSpPr>
                <a:spLocks noChangeShapeType="1"/>
              </p:cNvSpPr>
              <p:nvPr/>
            </p:nvSpPr>
            <p:spPr bwMode="auto">
              <a:xfrm>
                <a:off x="2133"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8" name="Line 4807"/>
              <p:cNvSpPr>
                <a:spLocks noChangeShapeType="1"/>
              </p:cNvSpPr>
              <p:nvPr/>
            </p:nvSpPr>
            <p:spPr bwMode="auto">
              <a:xfrm>
                <a:off x="2299"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799" name="Line 4808"/>
              <p:cNvSpPr>
                <a:spLocks noChangeShapeType="1"/>
              </p:cNvSpPr>
              <p:nvPr/>
            </p:nvSpPr>
            <p:spPr bwMode="auto">
              <a:xfrm>
                <a:off x="2293"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0" name="Line 4809"/>
              <p:cNvSpPr>
                <a:spLocks noChangeShapeType="1"/>
              </p:cNvSpPr>
              <p:nvPr/>
            </p:nvSpPr>
            <p:spPr bwMode="auto">
              <a:xfrm>
                <a:off x="2140"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1" name="Line 4810"/>
              <p:cNvSpPr>
                <a:spLocks noChangeShapeType="1"/>
              </p:cNvSpPr>
              <p:nvPr/>
            </p:nvSpPr>
            <p:spPr bwMode="auto">
              <a:xfrm>
                <a:off x="2133"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2" name="Line 4811"/>
              <p:cNvSpPr>
                <a:spLocks noChangeShapeType="1"/>
              </p:cNvSpPr>
              <p:nvPr/>
            </p:nvSpPr>
            <p:spPr bwMode="auto">
              <a:xfrm>
                <a:off x="2050"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3" name="Line 4812"/>
              <p:cNvSpPr>
                <a:spLocks noChangeShapeType="1"/>
              </p:cNvSpPr>
              <p:nvPr/>
            </p:nvSpPr>
            <p:spPr bwMode="auto">
              <a:xfrm>
                <a:off x="2044"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4" name="Line 4813"/>
              <p:cNvSpPr>
                <a:spLocks noChangeShapeType="1"/>
              </p:cNvSpPr>
              <p:nvPr/>
            </p:nvSpPr>
            <p:spPr bwMode="auto">
              <a:xfrm>
                <a:off x="2331"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5" name="Line 4814"/>
              <p:cNvSpPr>
                <a:spLocks noChangeShapeType="1"/>
              </p:cNvSpPr>
              <p:nvPr/>
            </p:nvSpPr>
            <p:spPr bwMode="auto">
              <a:xfrm>
                <a:off x="2325"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6" name="Line 4815"/>
              <p:cNvSpPr>
                <a:spLocks noChangeShapeType="1"/>
              </p:cNvSpPr>
              <p:nvPr/>
            </p:nvSpPr>
            <p:spPr bwMode="auto">
              <a:xfrm>
                <a:off x="2854"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7" name="Line 4816"/>
              <p:cNvSpPr>
                <a:spLocks noChangeShapeType="1"/>
              </p:cNvSpPr>
              <p:nvPr/>
            </p:nvSpPr>
            <p:spPr bwMode="auto">
              <a:xfrm>
                <a:off x="2848"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8" name="Line 4817"/>
              <p:cNvSpPr>
                <a:spLocks noChangeShapeType="1"/>
              </p:cNvSpPr>
              <p:nvPr/>
            </p:nvSpPr>
            <p:spPr bwMode="auto">
              <a:xfrm>
                <a:off x="2797"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09" name="Line 4818"/>
              <p:cNvSpPr>
                <a:spLocks noChangeShapeType="1"/>
              </p:cNvSpPr>
              <p:nvPr/>
            </p:nvSpPr>
            <p:spPr bwMode="auto">
              <a:xfrm>
                <a:off x="2791"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0" name="Line 4819"/>
              <p:cNvSpPr>
                <a:spLocks noChangeShapeType="1"/>
              </p:cNvSpPr>
              <p:nvPr/>
            </p:nvSpPr>
            <p:spPr bwMode="auto">
              <a:xfrm>
                <a:off x="2886"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1" name="Line 4820"/>
              <p:cNvSpPr>
                <a:spLocks noChangeShapeType="1"/>
              </p:cNvSpPr>
              <p:nvPr/>
            </p:nvSpPr>
            <p:spPr bwMode="auto">
              <a:xfrm>
                <a:off x="2880"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2" name="Line 4821"/>
              <p:cNvSpPr>
                <a:spLocks noChangeShapeType="1"/>
              </p:cNvSpPr>
              <p:nvPr/>
            </p:nvSpPr>
            <p:spPr bwMode="auto">
              <a:xfrm>
                <a:off x="2018"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3" name="Line 4822"/>
              <p:cNvSpPr>
                <a:spLocks noChangeShapeType="1"/>
              </p:cNvSpPr>
              <p:nvPr/>
            </p:nvSpPr>
            <p:spPr bwMode="auto">
              <a:xfrm>
                <a:off x="2012"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4" name="Line 4823"/>
              <p:cNvSpPr>
                <a:spLocks noChangeShapeType="1"/>
              </p:cNvSpPr>
              <p:nvPr/>
            </p:nvSpPr>
            <p:spPr bwMode="auto">
              <a:xfrm>
                <a:off x="2516"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5" name="Line 4824"/>
              <p:cNvSpPr>
                <a:spLocks noChangeShapeType="1"/>
              </p:cNvSpPr>
              <p:nvPr/>
            </p:nvSpPr>
            <p:spPr bwMode="auto">
              <a:xfrm>
                <a:off x="2510"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6" name="Line 4825"/>
              <p:cNvSpPr>
                <a:spLocks noChangeShapeType="1"/>
              </p:cNvSpPr>
              <p:nvPr/>
            </p:nvSpPr>
            <p:spPr bwMode="auto">
              <a:xfrm>
                <a:off x="1719"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7" name="Line 4826"/>
              <p:cNvSpPr>
                <a:spLocks noChangeShapeType="1"/>
              </p:cNvSpPr>
              <p:nvPr/>
            </p:nvSpPr>
            <p:spPr bwMode="auto">
              <a:xfrm>
                <a:off x="1712"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8" name="Line 4827"/>
              <p:cNvSpPr>
                <a:spLocks noChangeShapeType="1"/>
              </p:cNvSpPr>
              <p:nvPr/>
            </p:nvSpPr>
            <p:spPr bwMode="auto">
              <a:xfrm>
                <a:off x="2267"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819" name="Line 4828"/>
              <p:cNvSpPr>
                <a:spLocks noChangeShapeType="1"/>
              </p:cNvSpPr>
              <p:nvPr/>
            </p:nvSpPr>
            <p:spPr bwMode="auto">
              <a:xfrm>
                <a:off x="2261" y="3007"/>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6" name="Group 4829"/>
            <p:cNvGrpSpPr>
              <a:grpSpLocks/>
            </p:cNvGrpSpPr>
            <p:nvPr/>
          </p:nvGrpSpPr>
          <p:grpSpPr bwMode="auto">
            <a:xfrm>
              <a:off x="2681151" y="840869"/>
              <a:ext cx="4857053" cy="4358800"/>
              <a:chOff x="1591" y="653"/>
              <a:chExt cx="3306" cy="2922"/>
            </a:xfrm>
          </p:grpSpPr>
          <p:sp>
            <p:nvSpPr>
              <p:cNvPr id="226420" name="Line 4830"/>
              <p:cNvSpPr>
                <a:spLocks noChangeShapeType="1"/>
              </p:cNvSpPr>
              <p:nvPr/>
            </p:nvSpPr>
            <p:spPr bwMode="auto">
              <a:xfrm>
                <a:off x="3065"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21" name="Line 4831"/>
              <p:cNvSpPr>
                <a:spLocks noChangeShapeType="1"/>
              </p:cNvSpPr>
              <p:nvPr/>
            </p:nvSpPr>
            <p:spPr bwMode="auto">
              <a:xfrm>
                <a:off x="3059"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22" name="Line 4832"/>
              <p:cNvSpPr>
                <a:spLocks noChangeShapeType="1"/>
              </p:cNvSpPr>
              <p:nvPr/>
            </p:nvSpPr>
            <p:spPr bwMode="auto">
              <a:xfrm>
                <a:off x="3352" y="356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23" name="Line 4833"/>
              <p:cNvSpPr>
                <a:spLocks noChangeShapeType="1"/>
              </p:cNvSpPr>
              <p:nvPr/>
            </p:nvSpPr>
            <p:spPr bwMode="auto">
              <a:xfrm>
                <a:off x="3346" y="356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24" name="Line 4834"/>
              <p:cNvSpPr>
                <a:spLocks noChangeShapeType="1"/>
              </p:cNvSpPr>
              <p:nvPr/>
            </p:nvSpPr>
            <p:spPr bwMode="auto">
              <a:xfrm>
                <a:off x="4195"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25" name="Line 4835"/>
              <p:cNvSpPr>
                <a:spLocks noChangeShapeType="1"/>
              </p:cNvSpPr>
              <p:nvPr/>
            </p:nvSpPr>
            <p:spPr bwMode="auto">
              <a:xfrm>
                <a:off x="4188"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26" name="Line 4836"/>
              <p:cNvSpPr>
                <a:spLocks noChangeShapeType="1"/>
              </p:cNvSpPr>
              <p:nvPr/>
            </p:nvSpPr>
            <p:spPr bwMode="auto">
              <a:xfrm>
                <a:off x="2478"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27" name="Line 4837"/>
              <p:cNvSpPr>
                <a:spLocks noChangeShapeType="1"/>
              </p:cNvSpPr>
              <p:nvPr/>
            </p:nvSpPr>
            <p:spPr bwMode="auto">
              <a:xfrm>
                <a:off x="2472"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28" name="Line 4838"/>
              <p:cNvSpPr>
                <a:spLocks noChangeShapeType="1"/>
              </p:cNvSpPr>
              <p:nvPr/>
            </p:nvSpPr>
            <p:spPr bwMode="auto">
              <a:xfrm>
                <a:off x="3505"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29" name="Line 4839"/>
              <p:cNvSpPr>
                <a:spLocks noChangeShapeType="1"/>
              </p:cNvSpPr>
              <p:nvPr/>
            </p:nvSpPr>
            <p:spPr bwMode="auto">
              <a:xfrm>
                <a:off x="3499"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0" name="Line 4840"/>
              <p:cNvSpPr>
                <a:spLocks noChangeShapeType="1"/>
              </p:cNvSpPr>
              <p:nvPr/>
            </p:nvSpPr>
            <p:spPr bwMode="auto">
              <a:xfrm>
                <a:off x="2976"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1" name="Line 4841"/>
              <p:cNvSpPr>
                <a:spLocks noChangeShapeType="1"/>
              </p:cNvSpPr>
              <p:nvPr/>
            </p:nvSpPr>
            <p:spPr bwMode="auto">
              <a:xfrm>
                <a:off x="2969"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2" name="Line 4842"/>
              <p:cNvSpPr>
                <a:spLocks noChangeShapeType="1"/>
              </p:cNvSpPr>
              <p:nvPr/>
            </p:nvSpPr>
            <p:spPr bwMode="auto">
              <a:xfrm>
                <a:off x="4890"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3" name="Line 4843"/>
              <p:cNvSpPr>
                <a:spLocks noChangeShapeType="1"/>
              </p:cNvSpPr>
              <p:nvPr/>
            </p:nvSpPr>
            <p:spPr bwMode="auto">
              <a:xfrm>
                <a:off x="488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4" name="Line 4844"/>
              <p:cNvSpPr>
                <a:spLocks noChangeShapeType="1"/>
              </p:cNvSpPr>
              <p:nvPr/>
            </p:nvSpPr>
            <p:spPr bwMode="auto">
              <a:xfrm>
                <a:off x="2478" y="356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5" name="Line 4845"/>
              <p:cNvSpPr>
                <a:spLocks noChangeShapeType="1"/>
              </p:cNvSpPr>
              <p:nvPr/>
            </p:nvSpPr>
            <p:spPr bwMode="auto">
              <a:xfrm>
                <a:off x="2472" y="356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6" name="Line 4846"/>
              <p:cNvSpPr>
                <a:spLocks noChangeShapeType="1"/>
              </p:cNvSpPr>
              <p:nvPr/>
            </p:nvSpPr>
            <p:spPr bwMode="auto">
              <a:xfrm>
                <a:off x="1597" y="34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7" name="Line 4847"/>
              <p:cNvSpPr>
                <a:spLocks noChangeShapeType="1"/>
              </p:cNvSpPr>
              <p:nvPr/>
            </p:nvSpPr>
            <p:spPr bwMode="auto">
              <a:xfrm>
                <a:off x="1591" y="344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8" name="Line 4848"/>
              <p:cNvSpPr>
                <a:spLocks noChangeShapeType="1"/>
              </p:cNvSpPr>
              <p:nvPr/>
            </p:nvSpPr>
            <p:spPr bwMode="auto">
              <a:xfrm>
                <a:off x="2823"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39" name="Line 4849"/>
              <p:cNvSpPr>
                <a:spLocks noChangeShapeType="1"/>
              </p:cNvSpPr>
              <p:nvPr/>
            </p:nvSpPr>
            <p:spPr bwMode="auto">
              <a:xfrm>
                <a:off x="2816"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0" name="Line 4850"/>
              <p:cNvSpPr>
                <a:spLocks noChangeShapeType="1"/>
              </p:cNvSpPr>
              <p:nvPr/>
            </p:nvSpPr>
            <p:spPr bwMode="auto">
              <a:xfrm>
                <a:off x="2389"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1" name="Line 4851"/>
              <p:cNvSpPr>
                <a:spLocks noChangeShapeType="1"/>
              </p:cNvSpPr>
              <p:nvPr/>
            </p:nvSpPr>
            <p:spPr bwMode="auto">
              <a:xfrm>
                <a:off x="2382"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2" name="Line 4852"/>
              <p:cNvSpPr>
                <a:spLocks noChangeShapeType="1"/>
              </p:cNvSpPr>
              <p:nvPr/>
            </p:nvSpPr>
            <p:spPr bwMode="auto">
              <a:xfrm>
                <a:off x="2682"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3" name="Line 4853"/>
              <p:cNvSpPr>
                <a:spLocks noChangeShapeType="1"/>
              </p:cNvSpPr>
              <p:nvPr/>
            </p:nvSpPr>
            <p:spPr bwMode="auto">
              <a:xfrm>
                <a:off x="2676"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4" name="Line 4854"/>
              <p:cNvSpPr>
                <a:spLocks noChangeShapeType="1"/>
              </p:cNvSpPr>
              <p:nvPr/>
            </p:nvSpPr>
            <p:spPr bwMode="auto">
              <a:xfrm>
                <a:off x="1725"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5" name="Line 4855"/>
              <p:cNvSpPr>
                <a:spLocks noChangeShapeType="1"/>
              </p:cNvSpPr>
              <p:nvPr/>
            </p:nvSpPr>
            <p:spPr bwMode="auto">
              <a:xfrm>
                <a:off x="1719" y="284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6" name="Line 4856"/>
              <p:cNvSpPr>
                <a:spLocks noChangeShapeType="1"/>
              </p:cNvSpPr>
              <p:nvPr/>
            </p:nvSpPr>
            <p:spPr bwMode="auto">
              <a:xfrm>
                <a:off x="2408" y="333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7" name="Line 4857"/>
              <p:cNvSpPr>
                <a:spLocks noChangeShapeType="1"/>
              </p:cNvSpPr>
              <p:nvPr/>
            </p:nvSpPr>
            <p:spPr bwMode="auto">
              <a:xfrm>
                <a:off x="2401" y="33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8" name="Line 4858"/>
              <p:cNvSpPr>
                <a:spLocks noChangeShapeType="1"/>
              </p:cNvSpPr>
              <p:nvPr/>
            </p:nvSpPr>
            <p:spPr bwMode="auto">
              <a:xfrm>
                <a:off x="1648"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49" name="Line 4859"/>
              <p:cNvSpPr>
                <a:spLocks noChangeShapeType="1"/>
              </p:cNvSpPr>
              <p:nvPr/>
            </p:nvSpPr>
            <p:spPr bwMode="auto">
              <a:xfrm>
                <a:off x="1642"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0" name="Line 4860"/>
              <p:cNvSpPr>
                <a:spLocks noChangeShapeType="1"/>
              </p:cNvSpPr>
              <p:nvPr/>
            </p:nvSpPr>
            <p:spPr bwMode="auto">
              <a:xfrm>
                <a:off x="3639"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1" name="Line 4861"/>
              <p:cNvSpPr>
                <a:spLocks noChangeShapeType="1"/>
              </p:cNvSpPr>
              <p:nvPr/>
            </p:nvSpPr>
            <p:spPr bwMode="auto">
              <a:xfrm>
                <a:off x="3633"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2" name="Line 4862"/>
              <p:cNvSpPr>
                <a:spLocks noChangeShapeType="1"/>
              </p:cNvSpPr>
              <p:nvPr/>
            </p:nvSpPr>
            <p:spPr bwMode="auto">
              <a:xfrm>
                <a:off x="2318"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3" name="Line 4863"/>
              <p:cNvSpPr>
                <a:spLocks noChangeShapeType="1"/>
              </p:cNvSpPr>
              <p:nvPr/>
            </p:nvSpPr>
            <p:spPr bwMode="auto">
              <a:xfrm>
                <a:off x="2312"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4" name="Line 4864"/>
              <p:cNvSpPr>
                <a:spLocks noChangeShapeType="1"/>
              </p:cNvSpPr>
              <p:nvPr/>
            </p:nvSpPr>
            <p:spPr bwMode="auto">
              <a:xfrm>
                <a:off x="2969"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5" name="Line 4865"/>
              <p:cNvSpPr>
                <a:spLocks noChangeShapeType="1"/>
              </p:cNvSpPr>
              <p:nvPr/>
            </p:nvSpPr>
            <p:spPr bwMode="auto">
              <a:xfrm>
                <a:off x="2963"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6" name="Line 4866"/>
              <p:cNvSpPr>
                <a:spLocks noChangeShapeType="1"/>
              </p:cNvSpPr>
              <p:nvPr/>
            </p:nvSpPr>
            <p:spPr bwMode="auto">
              <a:xfrm>
                <a:off x="2669"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7" name="Line 4867"/>
              <p:cNvSpPr>
                <a:spLocks noChangeShapeType="1"/>
              </p:cNvSpPr>
              <p:nvPr/>
            </p:nvSpPr>
            <p:spPr bwMode="auto">
              <a:xfrm>
                <a:off x="2663"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8" name="Line 4868"/>
              <p:cNvSpPr>
                <a:spLocks noChangeShapeType="1"/>
              </p:cNvSpPr>
              <p:nvPr/>
            </p:nvSpPr>
            <p:spPr bwMode="auto">
              <a:xfrm>
                <a:off x="2854"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59" name="Line 4869"/>
              <p:cNvSpPr>
                <a:spLocks noChangeShapeType="1"/>
              </p:cNvSpPr>
              <p:nvPr/>
            </p:nvSpPr>
            <p:spPr bwMode="auto">
              <a:xfrm>
                <a:off x="2848"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0" name="Line 4870"/>
              <p:cNvSpPr>
                <a:spLocks noChangeShapeType="1"/>
              </p:cNvSpPr>
              <p:nvPr/>
            </p:nvSpPr>
            <p:spPr bwMode="auto">
              <a:xfrm>
                <a:off x="2567"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1" name="Line 4871"/>
              <p:cNvSpPr>
                <a:spLocks noChangeShapeType="1"/>
              </p:cNvSpPr>
              <p:nvPr/>
            </p:nvSpPr>
            <p:spPr bwMode="auto">
              <a:xfrm>
                <a:off x="2561"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2" name="Line 4872"/>
              <p:cNvSpPr>
                <a:spLocks noChangeShapeType="1"/>
              </p:cNvSpPr>
              <p:nvPr/>
            </p:nvSpPr>
            <p:spPr bwMode="auto">
              <a:xfrm>
                <a:off x="3020"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3" name="Line 4873"/>
              <p:cNvSpPr>
                <a:spLocks noChangeShapeType="1"/>
              </p:cNvSpPr>
              <p:nvPr/>
            </p:nvSpPr>
            <p:spPr bwMode="auto">
              <a:xfrm>
                <a:off x="3014"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4" name="Line 4874"/>
              <p:cNvSpPr>
                <a:spLocks noChangeShapeType="1"/>
              </p:cNvSpPr>
              <p:nvPr/>
            </p:nvSpPr>
            <p:spPr bwMode="auto">
              <a:xfrm>
                <a:off x="2216"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5" name="Line 4875"/>
              <p:cNvSpPr>
                <a:spLocks noChangeShapeType="1"/>
              </p:cNvSpPr>
              <p:nvPr/>
            </p:nvSpPr>
            <p:spPr bwMode="auto">
              <a:xfrm>
                <a:off x="2210"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6" name="Line 4876"/>
              <p:cNvSpPr>
                <a:spLocks noChangeShapeType="1"/>
              </p:cNvSpPr>
              <p:nvPr/>
            </p:nvSpPr>
            <p:spPr bwMode="auto">
              <a:xfrm>
                <a:off x="2363"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7" name="Line 4877"/>
              <p:cNvSpPr>
                <a:spLocks noChangeShapeType="1"/>
              </p:cNvSpPr>
              <p:nvPr/>
            </p:nvSpPr>
            <p:spPr bwMode="auto">
              <a:xfrm>
                <a:off x="2357"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8" name="Line 4878"/>
              <p:cNvSpPr>
                <a:spLocks noChangeShapeType="1"/>
              </p:cNvSpPr>
              <p:nvPr/>
            </p:nvSpPr>
            <p:spPr bwMode="auto">
              <a:xfrm>
                <a:off x="2344"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69" name="Line 4879"/>
              <p:cNvSpPr>
                <a:spLocks noChangeShapeType="1"/>
              </p:cNvSpPr>
              <p:nvPr/>
            </p:nvSpPr>
            <p:spPr bwMode="auto">
              <a:xfrm>
                <a:off x="2338"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0" name="Line 4880"/>
              <p:cNvSpPr>
                <a:spLocks noChangeShapeType="1"/>
              </p:cNvSpPr>
              <p:nvPr/>
            </p:nvSpPr>
            <p:spPr bwMode="auto">
              <a:xfrm>
                <a:off x="2772"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1" name="Line 4881"/>
              <p:cNvSpPr>
                <a:spLocks noChangeShapeType="1"/>
              </p:cNvSpPr>
              <p:nvPr/>
            </p:nvSpPr>
            <p:spPr bwMode="auto">
              <a:xfrm>
                <a:off x="2765"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2" name="Line 4882"/>
              <p:cNvSpPr>
                <a:spLocks noChangeShapeType="1"/>
              </p:cNvSpPr>
              <p:nvPr/>
            </p:nvSpPr>
            <p:spPr bwMode="auto">
              <a:xfrm>
                <a:off x="3218"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3" name="Line 4883"/>
              <p:cNvSpPr>
                <a:spLocks noChangeShapeType="1"/>
              </p:cNvSpPr>
              <p:nvPr/>
            </p:nvSpPr>
            <p:spPr bwMode="auto">
              <a:xfrm>
                <a:off x="3212"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4" name="Line 4884"/>
              <p:cNvSpPr>
                <a:spLocks noChangeShapeType="1"/>
              </p:cNvSpPr>
              <p:nvPr/>
            </p:nvSpPr>
            <p:spPr bwMode="auto">
              <a:xfrm>
                <a:off x="2759"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5" name="Line 4885"/>
              <p:cNvSpPr>
                <a:spLocks noChangeShapeType="1"/>
              </p:cNvSpPr>
              <p:nvPr/>
            </p:nvSpPr>
            <p:spPr bwMode="auto">
              <a:xfrm>
                <a:off x="2752"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6" name="Line 4886"/>
              <p:cNvSpPr>
                <a:spLocks noChangeShapeType="1"/>
              </p:cNvSpPr>
              <p:nvPr/>
            </p:nvSpPr>
            <p:spPr bwMode="auto">
              <a:xfrm>
                <a:off x="2772"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7" name="Line 4887"/>
              <p:cNvSpPr>
                <a:spLocks noChangeShapeType="1"/>
              </p:cNvSpPr>
              <p:nvPr/>
            </p:nvSpPr>
            <p:spPr bwMode="auto">
              <a:xfrm>
                <a:off x="2765"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8" name="Line 4888"/>
              <p:cNvSpPr>
                <a:spLocks noChangeShapeType="1"/>
              </p:cNvSpPr>
              <p:nvPr/>
            </p:nvSpPr>
            <p:spPr bwMode="auto">
              <a:xfrm>
                <a:off x="2484"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79" name="Line 4889"/>
              <p:cNvSpPr>
                <a:spLocks noChangeShapeType="1"/>
              </p:cNvSpPr>
              <p:nvPr/>
            </p:nvSpPr>
            <p:spPr bwMode="auto">
              <a:xfrm>
                <a:off x="2478"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0" name="Line 4890"/>
              <p:cNvSpPr>
                <a:spLocks noChangeShapeType="1"/>
              </p:cNvSpPr>
              <p:nvPr/>
            </p:nvSpPr>
            <p:spPr bwMode="auto">
              <a:xfrm>
                <a:off x="3014"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1" name="Line 4891"/>
              <p:cNvSpPr>
                <a:spLocks noChangeShapeType="1"/>
              </p:cNvSpPr>
              <p:nvPr/>
            </p:nvSpPr>
            <p:spPr bwMode="auto">
              <a:xfrm>
                <a:off x="3008" y="225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2" name="Line 4892"/>
              <p:cNvSpPr>
                <a:spLocks noChangeShapeType="1"/>
              </p:cNvSpPr>
              <p:nvPr/>
            </p:nvSpPr>
            <p:spPr bwMode="auto">
              <a:xfrm>
                <a:off x="2976"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3" name="Line 4893"/>
              <p:cNvSpPr>
                <a:spLocks noChangeShapeType="1"/>
              </p:cNvSpPr>
              <p:nvPr/>
            </p:nvSpPr>
            <p:spPr bwMode="auto">
              <a:xfrm>
                <a:off x="2969"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4" name="Line 4894"/>
              <p:cNvSpPr>
                <a:spLocks noChangeShapeType="1"/>
              </p:cNvSpPr>
              <p:nvPr/>
            </p:nvSpPr>
            <p:spPr bwMode="auto">
              <a:xfrm>
                <a:off x="2995"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5" name="Line 4895"/>
              <p:cNvSpPr>
                <a:spLocks noChangeShapeType="1"/>
              </p:cNvSpPr>
              <p:nvPr/>
            </p:nvSpPr>
            <p:spPr bwMode="auto">
              <a:xfrm>
                <a:off x="2988"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6" name="Line 4896"/>
              <p:cNvSpPr>
                <a:spLocks noChangeShapeType="1"/>
              </p:cNvSpPr>
              <p:nvPr/>
            </p:nvSpPr>
            <p:spPr bwMode="auto">
              <a:xfrm>
                <a:off x="3716"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7" name="Line 4897"/>
              <p:cNvSpPr>
                <a:spLocks noChangeShapeType="1"/>
              </p:cNvSpPr>
              <p:nvPr/>
            </p:nvSpPr>
            <p:spPr bwMode="auto">
              <a:xfrm>
                <a:off x="3710"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8" name="Line 4898"/>
              <p:cNvSpPr>
                <a:spLocks noChangeShapeType="1"/>
              </p:cNvSpPr>
              <p:nvPr/>
            </p:nvSpPr>
            <p:spPr bwMode="auto">
              <a:xfrm>
                <a:off x="2210"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89" name="Line 4899"/>
              <p:cNvSpPr>
                <a:spLocks noChangeShapeType="1"/>
              </p:cNvSpPr>
              <p:nvPr/>
            </p:nvSpPr>
            <p:spPr bwMode="auto">
              <a:xfrm>
                <a:off x="2204" y="27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0" name="Line 4900"/>
              <p:cNvSpPr>
                <a:spLocks noChangeShapeType="1"/>
              </p:cNvSpPr>
              <p:nvPr/>
            </p:nvSpPr>
            <p:spPr bwMode="auto">
              <a:xfrm>
                <a:off x="304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1" name="Line 4901"/>
              <p:cNvSpPr>
                <a:spLocks noChangeShapeType="1"/>
              </p:cNvSpPr>
              <p:nvPr/>
            </p:nvSpPr>
            <p:spPr bwMode="auto">
              <a:xfrm>
                <a:off x="3033"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2" name="Line 4902"/>
              <p:cNvSpPr>
                <a:spLocks noChangeShapeType="1"/>
              </p:cNvSpPr>
              <p:nvPr/>
            </p:nvSpPr>
            <p:spPr bwMode="auto">
              <a:xfrm>
                <a:off x="3059"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3" name="Line 4903"/>
              <p:cNvSpPr>
                <a:spLocks noChangeShapeType="1"/>
              </p:cNvSpPr>
              <p:nvPr/>
            </p:nvSpPr>
            <p:spPr bwMode="auto">
              <a:xfrm>
                <a:off x="3052"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4" name="Line 4904"/>
              <p:cNvSpPr>
                <a:spLocks noChangeShapeType="1"/>
              </p:cNvSpPr>
              <p:nvPr/>
            </p:nvSpPr>
            <p:spPr bwMode="auto">
              <a:xfrm>
                <a:off x="2293"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5" name="Line 4905"/>
              <p:cNvSpPr>
                <a:spLocks noChangeShapeType="1"/>
              </p:cNvSpPr>
              <p:nvPr/>
            </p:nvSpPr>
            <p:spPr bwMode="auto">
              <a:xfrm>
                <a:off x="2286"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6" name="Line 4906"/>
              <p:cNvSpPr>
                <a:spLocks noChangeShapeType="1"/>
              </p:cNvSpPr>
              <p:nvPr/>
            </p:nvSpPr>
            <p:spPr bwMode="auto">
              <a:xfrm>
                <a:off x="2950"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7" name="Line 4907"/>
              <p:cNvSpPr>
                <a:spLocks noChangeShapeType="1"/>
              </p:cNvSpPr>
              <p:nvPr/>
            </p:nvSpPr>
            <p:spPr bwMode="auto">
              <a:xfrm>
                <a:off x="2944"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8" name="Line 4908"/>
              <p:cNvSpPr>
                <a:spLocks noChangeShapeType="1"/>
              </p:cNvSpPr>
              <p:nvPr/>
            </p:nvSpPr>
            <p:spPr bwMode="auto">
              <a:xfrm>
                <a:off x="2286"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99" name="Line 4909"/>
              <p:cNvSpPr>
                <a:spLocks noChangeShapeType="1"/>
              </p:cNvSpPr>
              <p:nvPr/>
            </p:nvSpPr>
            <p:spPr bwMode="auto">
              <a:xfrm>
                <a:off x="2280"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0" name="Line 4910"/>
              <p:cNvSpPr>
                <a:spLocks noChangeShapeType="1"/>
              </p:cNvSpPr>
              <p:nvPr/>
            </p:nvSpPr>
            <p:spPr bwMode="auto">
              <a:xfrm>
                <a:off x="3001"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1" name="Line 4911"/>
              <p:cNvSpPr>
                <a:spLocks noChangeShapeType="1"/>
              </p:cNvSpPr>
              <p:nvPr/>
            </p:nvSpPr>
            <p:spPr bwMode="auto">
              <a:xfrm>
                <a:off x="2995"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2" name="Line 4912"/>
              <p:cNvSpPr>
                <a:spLocks noChangeShapeType="1"/>
              </p:cNvSpPr>
              <p:nvPr/>
            </p:nvSpPr>
            <p:spPr bwMode="auto">
              <a:xfrm>
                <a:off x="2299"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3" name="Line 4913"/>
              <p:cNvSpPr>
                <a:spLocks noChangeShapeType="1"/>
              </p:cNvSpPr>
              <p:nvPr/>
            </p:nvSpPr>
            <p:spPr bwMode="auto">
              <a:xfrm>
                <a:off x="2293"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4" name="Line 4914"/>
              <p:cNvSpPr>
                <a:spLocks noChangeShapeType="1"/>
              </p:cNvSpPr>
              <p:nvPr/>
            </p:nvSpPr>
            <p:spPr bwMode="auto">
              <a:xfrm>
                <a:off x="2586"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5" name="Line 4915"/>
              <p:cNvSpPr>
                <a:spLocks noChangeShapeType="1"/>
              </p:cNvSpPr>
              <p:nvPr/>
            </p:nvSpPr>
            <p:spPr bwMode="auto">
              <a:xfrm>
                <a:off x="2580"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6" name="Line 4916"/>
              <p:cNvSpPr>
                <a:spLocks noChangeShapeType="1"/>
              </p:cNvSpPr>
              <p:nvPr/>
            </p:nvSpPr>
            <p:spPr bwMode="auto">
              <a:xfrm>
                <a:off x="2720"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7" name="Line 4917"/>
              <p:cNvSpPr>
                <a:spLocks noChangeShapeType="1"/>
              </p:cNvSpPr>
              <p:nvPr/>
            </p:nvSpPr>
            <p:spPr bwMode="auto">
              <a:xfrm>
                <a:off x="2714"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8" name="Line 4918"/>
              <p:cNvSpPr>
                <a:spLocks noChangeShapeType="1"/>
              </p:cNvSpPr>
              <p:nvPr/>
            </p:nvSpPr>
            <p:spPr bwMode="auto">
              <a:xfrm>
                <a:off x="337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09" name="Line 4919"/>
              <p:cNvSpPr>
                <a:spLocks noChangeShapeType="1"/>
              </p:cNvSpPr>
              <p:nvPr/>
            </p:nvSpPr>
            <p:spPr bwMode="auto">
              <a:xfrm>
                <a:off x="3365"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0" name="Line 4920"/>
              <p:cNvSpPr>
                <a:spLocks noChangeShapeType="1"/>
              </p:cNvSpPr>
              <p:nvPr/>
            </p:nvSpPr>
            <p:spPr bwMode="auto">
              <a:xfrm>
                <a:off x="2714"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1" name="Line 4921"/>
              <p:cNvSpPr>
                <a:spLocks noChangeShapeType="1"/>
              </p:cNvSpPr>
              <p:nvPr/>
            </p:nvSpPr>
            <p:spPr bwMode="auto">
              <a:xfrm>
                <a:off x="2708"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2" name="Line 4922"/>
              <p:cNvSpPr>
                <a:spLocks noChangeShapeType="1"/>
              </p:cNvSpPr>
              <p:nvPr/>
            </p:nvSpPr>
            <p:spPr bwMode="auto">
              <a:xfrm>
                <a:off x="2433"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3" name="Line 4923"/>
              <p:cNvSpPr>
                <a:spLocks noChangeShapeType="1"/>
              </p:cNvSpPr>
              <p:nvPr/>
            </p:nvSpPr>
            <p:spPr bwMode="auto">
              <a:xfrm>
                <a:off x="2427"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4" name="Line 4924"/>
              <p:cNvSpPr>
                <a:spLocks noChangeShapeType="1"/>
              </p:cNvSpPr>
              <p:nvPr/>
            </p:nvSpPr>
            <p:spPr bwMode="auto">
              <a:xfrm>
                <a:off x="4667"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5" name="Line 4925"/>
              <p:cNvSpPr>
                <a:spLocks noChangeShapeType="1"/>
              </p:cNvSpPr>
              <p:nvPr/>
            </p:nvSpPr>
            <p:spPr bwMode="auto">
              <a:xfrm>
                <a:off x="4661"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6" name="Line 4926"/>
              <p:cNvSpPr>
                <a:spLocks noChangeShapeType="1"/>
              </p:cNvSpPr>
              <p:nvPr/>
            </p:nvSpPr>
            <p:spPr bwMode="auto">
              <a:xfrm>
                <a:off x="3346"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7" name="Line 4927"/>
              <p:cNvSpPr>
                <a:spLocks noChangeShapeType="1"/>
              </p:cNvSpPr>
              <p:nvPr/>
            </p:nvSpPr>
            <p:spPr bwMode="auto">
              <a:xfrm>
                <a:off x="3339"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8" name="Line 4928"/>
              <p:cNvSpPr>
                <a:spLocks noChangeShapeType="1"/>
              </p:cNvSpPr>
              <p:nvPr/>
            </p:nvSpPr>
            <p:spPr bwMode="auto">
              <a:xfrm>
                <a:off x="2791"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19" name="Line 4929"/>
              <p:cNvSpPr>
                <a:spLocks noChangeShapeType="1"/>
              </p:cNvSpPr>
              <p:nvPr/>
            </p:nvSpPr>
            <p:spPr bwMode="auto">
              <a:xfrm>
                <a:off x="2784"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0" name="Line 4930"/>
              <p:cNvSpPr>
                <a:spLocks noChangeShapeType="1"/>
              </p:cNvSpPr>
              <p:nvPr/>
            </p:nvSpPr>
            <p:spPr bwMode="auto">
              <a:xfrm>
                <a:off x="193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1" name="Line 4931"/>
              <p:cNvSpPr>
                <a:spLocks noChangeShapeType="1"/>
              </p:cNvSpPr>
              <p:nvPr/>
            </p:nvSpPr>
            <p:spPr bwMode="auto">
              <a:xfrm>
                <a:off x="192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2" name="Line 4932"/>
              <p:cNvSpPr>
                <a:spLocks noChangeShapeType="1"/>
              </p:cNvSpPr>
              <p:nvPr/>
            </p:nvSpPr>
            <p:spPr bwMode="auto">
              <a:xfrm>
                <a:off x="3614"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3" name="Line 4933"/>
              <p:cNvSpPr>
                <a:spLocks noChangeShapeType="1"/>
              </p:cNvSpPr>
              <p:nvPr/>
            </p:nvSpPr>
            <p:spPr bwMode="auto">
              <a:xfrm>
                <a:off x="3608" y="78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4" name="Line 4934"/>
              <p:cNvSpPr>
                <a:spLocks noChangeShapeType="1"/>
              </p:cNvSpPr>
              <p:nvPr/>
            </p:nvSpPr>
            <p:spPr bwMode="auto">
              <a:xfrm>
                <a:off x="1942"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5" name="Line 4935"/>
              <p:cNvSpPr>
                <a:spLocks noChangeShapeType="1"/>
              </p:cNvSpPr>
              <p:nvPr/>
            </p:nvSpPr>
            <p:spPr bwMode="auto">
              <a:xfrm>
                <a:off x="1935"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6" name="Line 4936"/>
              <p:cNvSpPr>
                <a:spLocks noChangeShapeType="1"/>
              </p:cNvSpPr>
              <p:nvPr/>
            </p:nvSpPr>
            <p:spPr bwMode="auto">
              <a:xfrm>
                <a:off x="3480"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7" name="Line 4937"/>
              <p:cNvSpPr>
                <a:spLocks noChangeShapeType="1"/>
              </p:cNvSpPr>
              <p:nvPr/>
            </p:nvSpPr>
            <p:spPr bwMode="auto">
              <a:xfrm>
                <a:off x="3474"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8" name="Line 4938"/>
              <p:cNvSpPr>
                <a:spLocks noChangeShapeType="1"/>
              </p:cNvSpPr>
              <p:nvPr/>
            </p:nvSpPr>
            <p:spPr bwMode="auto">
              <a:xfrm>
                <a:off x="3020"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29" name="Line 4939"/>
              <p:cNvSpPr>
                <a:spLocks noChangeShapeType="1"/>
              </p:cNvSpPr>
              <p:nvPr/>
            </p:nvSpPr>
            <p:spPr bwMode="auto">
              <a:xfrm>
                <a:off x="3014"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0" name="Line 4940"/>
              <p:cNvSpPr>
                <a:spLocks noChangeShapeType="1"/>
              </p:cNvSpPr>
              <p:nvPr/>
            </p:nvSpPr>
            <p:spPr bwMode="auto">
              <a:xfrm>
                <a:off x="2720"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1" name="Line 4941"/>
              <p:cNvSpPr>
                <a:spLocks noChangeShapeType="1"/>
              </p:cNvSpPr>
              <p:nvPr/>
            </p:nvSpPr>
            <p:spPr bwMode="auto">
              <a:xfrm>
                <a:off x="2714"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2" name="Line 4942"/>
              <p:cNvSpPr>
                <a:spLocks noChangeShapeType="1"/>
              </p:cNvSpPr>
              <p:nvPr/>
            </p:nvSpPr>
            <p:spPr bwMode="auto">
              <a:xfrm>
                <a:off x="3263"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3" name="Line 4943"/>
              <p:cNvSpPr>
                <a:spLocks noChangeShapeType="1"/>
              </p:cNvSpPr>
              <p:nvPr/>
            </p:nvSpPr>
            <p:spPr bwMode="auto">
              <a:xfrm>
                <a:off x="3257"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4" name="Line 4944"/>
              <p:cNvSpPr>
                <a:spLocks noChangeShapeType="1"/>
              </p:cNvSpPr>
              <p:nvPr/>
            </p:nvSpPr>
            <p:spPr bwMode="auto">
              <a:xfrm>
                <a:off x="3040"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5" name="Line 4945"/>
              <p:cNvSpPr>
                <a:spLocks noChangeShapeType="1"/>
              </p:cNvSpPr>
              <p:nvPr/>
            </p:nvSpPr>
            <p:spPr bwMode="auto">
              <a:xfrm>
                <a:off x="3033"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6" name="Line 4946"/>
              <p:cNvSpPr>
                <a:spLocks noChangeShapeType="1"/>
              </p:cNvSpPr>
              <p:nvPr/>
            </p:nvSpPr>
            <p:spPr bwMode="auto">
              <a:xfrm>
                <a:off x="2676"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7" name="Line 4947"/>
              <p:cNvSpPr>
                <a:spLocks noChangeShapeType="1"/>
              </p:cNvSpPr>
              <p:nvPr/>
            </p:nvSpPr>
            <p:spPr bwMode="auto">
              <a:xfrm>
                <a:off x="2669"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8" name="Line 4948"/>
              <p:cNvSpPr>
                <a:spLocks noChangeShapeType="1"/>
              </p:cNvSpPr>
              <p:nvPr/>
            </p:nvSpPr>
            <p:spPr bwMode="auto">
              <a:xfrm>
                <a:off x="2778"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39" name="Line 4949"/>
              <p:cNvSpPr>
                <a:spLocks noChangeShapeType="1"/>
              </p:cNvSpPr>
              <p:nvPr/>
            </p:nvSpPr>
            <p:spPr bwMode="auto">
              <a:xfrm>
                <a:off x="2772"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0" name="Line 4950"/>
              <p:cNvSpPr>
                <a:spLocks noChangeShapeType="1"/>
              </p:cNvSpPr>
              <p:nvPr/>
            </p:nvSpPr>
            <p:spPr bwMode="auto">
              <a:xfrm>
                <a:off x="2548"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1" name="Line 4951"/>
              <p:cNvSpPr>
                <a:spLocks noChangeShapeType="1"/>
              </p:cNvSpPr>
              <p:nvPr/>
            </p:nvSpPr>
            <p:spPr bwMode="auto">
              <a:xfrm>
                <a:off x="2542"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2" name="Line 4952"/>
              <p:cNvSpPr>
                <a:spLocks noChangeShapeType="1"/>
              </p:cNvSpPr>
              <p:nvPr/>
            </p:nvSpPr>
            <p:spPr bwMode="auto">
              <a:xfrm>
                <a:off x="3142"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3" name="Line 4953"/>
              <p:cNvSpPr>
                <a:spLocks noChangeShapeType="1"/>
              </p:cNvSpPr>
              <p:nvPr/>
            </p:nvSpPr>
            <p:spPr bwMode="auto">
              <a:xfrm>
                <a:off x="3135"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4" name="Line 4954"/>
              <p:cNvSpPr>
                <a:spLocks noChangeShapeType="1"/>
              </p:cNvSpPr>
              <p:nvPr/>
            </p:nvSpPr>
            <p:spPr bwMode="auto">
              <a:xfrm>
                <a:off x="2510"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5" name="Line 4955"/>
              <p:cNvSpPr>
                <a:spLocks noChangeShapeType="1"/>
              </p:cNvSpPr>
              <p:nvPr/>
            </p:nvSpPr>
            <p:spPr bwMode="auto">
              <a:xfrm>
                <a:off x="2503"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6" name="Line 4956"/>
              <p:cNvSpPr>
                <a:spLocks noChangeShapeType="1"/>
              </p:cNvSpPr>
              <p:nvPr/>
            </p:nvSpPr>
            <p:spPr bwMode="auto">
              <a:xfrm>
                <a:off x="171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7" name="Line 4957"/>
              <p:cNvSpPr>
                <a:spLocks noChangeShapeType="1"/>
              </p:cNvSpPr>
              <p:nvPr/>
            </p:nvSpPr>
            <p:spPr bwMode="auto">
              <a:xfrm>
                <a:off x="1706"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8" name="Line 4958"/>
              <p:cNvSpPr>
                <a:spLocks noChangeShapeType="1"/>
              </p:cNvSpPr>
              <p:nvPr/>
            </p:nvSpPr>
            <p:spPr bwMode="auto">
              <a:xfrm>
                <a:off x="2727"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49" name="Line 4959"/>
              <p:cNvSpPr>
                <a:spLocks noChangeShapeType="1"/>
              </p:cNvSpPr>
              <p:nvPr/>
            </p:nvSpPr>
            <p:spPr bwMode="auto">
              <a:xfrm>
                <a:off x="2720"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0" name="Line 4960"/>
              <p:cNvSpPr>
                <a:spLocks noChangeShapeType="1"/>
              </p:cNvSpPr>
              <p:nvPr/>
            </p:nvSpPr>
            <p:spPr bwMode="auto">
              <a:xfrm>
                <a:off x="2644"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1" name="Line 4961"/>
              <p:cNvSpPr>
                <a:spLocks noChangeShapeType="1"/>
              </p:cNvSpPr>
              <p:nvPr/>
            </p:nvSpPr>
            <p:spPr bwMode="auto">
              <a:xfrm>
                <a:off x="2637"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2" name="Line 4962"/>
              <p:cNvSpPr>
                <a:spLocks noChangeShapeType="1"/>
              </p:cNvSpPr>
              <p:nvPr/>
            </p:nvSpPr>
            <p:spPr bwMode="auto">
              <a:xfrm>
                <a:off x="3103"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3" name="Line 4963"/>
              <p:cNvSpPr>
                <a:spLocks noChangeShapeType="1"/>
              </p:cNvSpPr>
              <p:nvPr/>
            </p:nvSpPr>
            <p:spPr bwMode="auto">
              <a:xfrm>
                <a:off x="3097"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4" name="Line 4964"/>
              <p:cNvSpPr>
                <a:spLocks noChangeShapeType="1"/>
              </p:cNvSpPr>
              <p:nvPr/>
            </p:nvSpPr>
            <p:spPr bwMode="auto">
              <a:xfrm>
                <a:off x="3352"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5" name="Line 4965"/>
              <p:cNvSpPr>
                <a:spLocks noChangeShapeType="1"/>
              </p:cNvSpPr>
              <p:nvPr/>
            </p:nvSpPr>
            <p:spPr bwMode="auto">
              <a:xfrm>
                <a:off x="3346"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6" name="Line 4966"/>
              <p:cNvSpPr>
                <a:spLocks noChangeShapeType="1"/>
              </p:cNvSpPr>
              <p:nvPr/>
            </p:nvSpPr>
            <p:spPr bwMode="auto">
              <a:xfrm>
                <a:off x="3065"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7" name="Line 4967"/>
              <p:cNvSpPr>
                <a:spLocks noChangeShapeType="1"/>
              </p:cNvSpPr>
              <p:nvPr/>
            </p:nvSpPr>
            <p:spPr bwMode="auto">
              <a:xfrm>
                <a:off x="3059"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8" name="Line 4968"/>
              <p:cNvSpPr>
                <a:spLocks noChangeShapeType="1"/>
              </p:cNvSpPr>
              <p:nvPr/>
            </p:nvSpPr>
            <p:spPr bwMode="auto">
              <a:xfrm>
                <a:off x="3046"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59" name="Line 4969"/>
              <p:cNvSpPr>
                <a:spLocks noChangeShapeType="1"/>
              </p:cNvSpPr>
              <p:nvPr/>
            </p:nvSpPr>
            <p:spPr bwMode="auto">
              <a:xfrm>
                <a:off x="3040" y="20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0" name="Line 4970"/>
              <p:cNvSpPr>
                <a:spLocks noChangeShapeType="1"/>
              </p:cNvSpPr>
              <p:nvPr/>
            </p:nvSpPr>
            <p:spPr bwMode="auto">
              <a:xfrm>
                <a:off x="2842"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1" name="Line 4971"/>
              <p:cNvSpPr>
                <a:spLocks noChangeShapeType="1"/>
              </p:cNvSpPr>
              <p:nvPr/>
            </p:nvSpPr>
            <p:spPr bwMode="auto">
              <a:xfrm>
                <a:off x="2835"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2" name="Line 4972"/>
              <p:cNvSpPr>
                <a:spLocks noChangeShapeType="1"/>
              </p:cNvSpPr>
              <p:nvPr/>
            </p:nvSpPr>
            <p:spPr bwMode="auto">
              <a:xfrm>
                <a:off x="2548"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3" name="Line 4973"/>
              <p:cNvSpPr>
                <a:spLocks noChangeShapeType="1"/>
              </p:cNvSpPr>
              <p:nvPr/>
            </p:nvSpPr>
            <p:spPr bwMode="auto">
              <a:xfrm>
                <a:off x="2542"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4" name="Line 4974"/>
              <p:cNvSpPr>
                <a:spLocks noChangeShapeType="1"/>
              </p:cNvSpPr>
              <p:nvPr/>
            </p:nvSpPr>
            <p:spPr bwMode="auto">
              <a:xfrm>
                <a:off x="2835"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5" name="Line 4975"/>
              <p:cNvSpPr>
                <a:spLocks noChangeShapeType="1"/>
              </p:cNvSpPr>
              <p:nvPr/>
            </p:nvSpPr>
            <p:spPr bwMode="auto">
              <a:xfrm>
                <a:off x="2829"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6" name="Line 4976"/>
              <p:cNvSpPr>
                <a:spLocks noChangeShapeType="1"/>
              </p:cNvSpPr>
              <p:nvPr/>
            </p:nvSpPr>
            <p:spPr bwMode="auto">
              <a:xfrm>
                <a:off x="2580"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7" name="Line 4977"/>
              <p:cNvSpPr>
                <a:spLocks noChangeShapeType="1"/>
              </p:cNvSpPr>
              <p:nvPr/>
            </p:nvSpPr>
            <p:spPr bwMode="auto">
              <a:xfrm>
                <a:off x="2574"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8" name="Line 4978"/>
              <p:cNvSpPr>
                <a:spLocks noChangeShapeType="1"/>
              </p:cNvSpPr>
              <p:nvPr/>
            </p:nvSpPr>
            <p:spPr bwMode="auto">
              <a:xfrm>
                <a:off x="313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69" name="Line 4979"/>
              <p:cNvSpPr>
                <a:spLocks noChangeShapeType="1"/>
              </p:cNvSpPr>
              <p:nvPr/>
            </p:nvSpPr>
            <p:spPr bwMode="auto">
              <a:xfrm>
                <a:off x="312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0" name="Line 4980"/>
              <p:cNvSpPr>
                <a:spLocks noChangeShapeType="1"/>
              </p:cNvSpPr>
              <p:nvPr/>
            </p:nvSpPr>
            <p:spPr bwMode="auto">
              <a:xfrm>
                <a:off x="2637"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1" name="Line 4981"/>
              <p:cNvSpPr>
                <a:spLocks noChangeShapeType="1"/>
              </p:cNvSpPr>
              <p:nvPr/>
            </p:nvSpPr>
            <p:spPr bwMode="auto">
              <a:xfrm>
                <a:off x="2631"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2" name="Line 4982"/>
              <p:cNvSpPr>
                <a:spLocks noChangeShapeType="1"/>
              </p:cNvSpPr>
              <p:nvPr/>
            </p:nvSpPr>
            <p:spPr bwMode="auto">
              <a:xfrm>
                <a:off x="2637"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3" name="Line 4983"/>
              <p:cNvSpPr>
                <a:spLocks noChangeShapeType="1"/>
              </p:cNvSpPr>
              <p:nvPr/>
            </p:nvSpPr>
            <p:spPr bwMode="auto">
              <a:xfrm>
                <a:off x="2631"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4" name="Line 4984"/>
              <p:cNvSpPr>
                <a:spLocks noChangeShapeType="1"/>
              </p:cNvSpPr>
              <p:nvPr/>
            </p:nvSpPr>
            <p:spPr bwMode="auto">
              <a:xfrm>
                <a:off x="3020"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5" name="Line 4985"/>
              <p:cNvSpPr>
                <a:spLocks noChangeShapeType="1"/>
              </p:cNvSpPr>
              <p:nvPr/>
            </p:nvSpPr>
            <p:spPr bwMode="auto">
              <a:xfrm>
                <a:off x="3014"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6" name="Line 4986"/>
              <p:cNvSpPr>
                <a:spLocks noChangeShapeType="1"/>
              </p:cNvSpPr>
              <p:nvPr/>
            </p:nvSpPr>
            <p:spPr bwMode="auto">
              <a:xfrm>
                <a:off x="2963"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7" name="Line 4987"/>
              <p:cNvSpPr>
                <a:spLocks noChangeShapeType="1"/>
              </p:cNvSpPr>
              <p:nvPr/>
            </p:nvSpPr>
            <p:spPr bwMode="auto">
              <a:xfrm>
                <a:off x="2957"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8" name="Line 4988"/>
              <p:cNvSpPr>
                <a:spLocks noChangeShapeType="1"/>
              </p:cNvSpPr>
              <p:nvPr/>
            </p:nvSpPr>
            <p:spPr bwMode="auto">
              <a:xfrm>
                <a:off x="2912"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79" name="Line 4989"/>
              <p:cNvSpPr>
                <a:spLocks noChangeShapeType="1"/>
              </p:cNvSpPr>
              <p:nvPr/>
            </p:nvSpPr>
            <p:spPr bwMode="auto">
              <a:xfrm>
                <a:off x="2906"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0" name="Line 4990"/>
              <p:cNvSpPr>
                <a:spLocks noChangeShapeType="1"/>
              </p:cNvSpPr>
              <p:nvPr/>
            </p:nvSpPr>
            <p:spPr bwMode="auto">
              <a:xfrm>
                <a:off x="2829"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1" name="Line 4991"/>
              <p:cNvSpPr>
                <a:spLocks noChangeShapeType="1"/>
              </p:cNvSpPr>
              <p:nvPr/>
            </p:nvSpPr>
            <p:spPr bwMode="auto">
              <a:xfrm>
                <a:off x="2823"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2" name="Line 4992"/>
              <p:cNvSpPr>
                <a:spLocks noChangeShapeType="1"/>
              </p:cNvSpPr>
              <p:nvPr/>
            </p:nvSpPr>
            <p:spPr bwMode="auto">
              <a:xfrm>
                <a:off x="3493"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3" name="Line 4993"/>
              <p:cNvSpPr>
                <a:spLocks noChangeShapeType="1"/>
              </p:cNvSpPr>
              <p:nvPr/>
            </p:nvSpPr>
            <p:spPr bwMode="auto">
              <a:xfrm>
                <a:off x="3486"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4" name="Line 4994"/>
              <p:cNvSpPr>
                <a:spLocks noChangeShapeType="1"/>
              </p:cNvSpPr>
              <p:nvPr/>
            </p:nvSpPr>
            <p:spPr bwMode="auto">
              <a:xfrm>
                <a:off x="2363"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5" name="Line 4995"/>
              <p:cNvSpPr>
                <a:spLocks noChangeShapeType="1"/>
              </p:cNvSpPr>
              <p:nvPr/>
            </p:nvSpPr>
            <p:spPr bwMode="auto">
              <a:xfrm>
                <a:off x="2357"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6" name="Line 4996"/>
              <p:cNvSpPr>
                <a:spLocks noChangeShapeType="1"/>
              </p:cNvSpPr>
              <p:nvPr/>
            </p:nvSpPr>
            <p:spPr bwMode="auto">
              <a:xfrm>
                <a:off x="2146"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7" name="Line 4997"/>
              <p:cNvSpPr>
                <a:spLocks noChangeShapeType="1"/>
              </p:cNvSpPr>
              <p:nvPr/>
            </p:nvSpPr>
            <p:spPr bwMode="auto">
              <a:xfrm>
                <a:off x="2140" y="250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8" name="Line 4998"/>
              <p:cNvSpPr>
                <a:spLocks noChangeShapeType="1"/>
              </p:cNvSpPr>
              <p:nvPr/>
            </p:nvSpPr>
            <p:spPr bwMode="auto">
              <a:xfrm>
                <a:off x="2714" y="34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89" name="Line 4999"/>
              <p:cNvSpPr>
                <a:spLocks noChangeShapeType="1"/>
              </p:cNvSpPr>
              <p:nvPr/>
            </p:nvSpPr>
            <p:spPr bwMode="auto">
              <a:xfrm>
                <a:off x="2708" y="340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0" name="Line 5000"/>
              <p:cNvSpPr>
                <a:spLocks noChangeShapeType="1"/>
              </p:cNvSpPr>
              <p:nvPr/>
            </p:nvSpPr>
            <p:spPr bwMode="auto">
              <a:xfrm>
                <a:off x="2459"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1" name="Line 5001"/>
              <p:cNvSpPr>
                <a:spLocks noChangeShapeType="1"/>
              </p:cNvSpPr>
              <p:nvPr/>
            </p:nvSpPr>
            <p:spPr bwMode="auto">
              <a:xfrm>
                <a:off x="2452"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2" name="Line 5002"/>
              <p:cNvSpPr>
                <a:spLocks noChangeShapeType="1"/>
              </p:cNvSpPr>
              <p:nvPr/>
            </p:nvSpPr>
            <p:spPr bwMode="auto">
              <a:xfrm>
                <a:off x="2637"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3" name="Line 5003"/>
              <p:cNvSpPr>
                <a:spLocks noChangeShapeType="1"/>
              </p:cNvSpPr>
              <p:nvPr/>
            </p:nvSpPr>
            <p:spPr bwMode="auto">
              <a:xfrm>
                <a:off x="2631"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4" name="Line 5004"/>
              <p:cNvSpPr>
                <a:spLocks noChangeShapeType="1"/>
              </p:cNvSpPr>
              <p:nvPr/>
            </p:nvSpPr>
            <p:spPr bwMode="auto">
              <a:xfrm>
                <a:off x="2421"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5" name="Line 5005"/>
              <p:cNvSpPr>
                <a:spLocks noChangeShapeType="1"/>
              </p:cNvSpPr>
              <p:nvPr/>
            </p:nvSpPr>
            <p:spPr bwMode="auto">
              <a:xfrm>
                <a:off x="2414"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6" name="Line 5006"/>
              <p:cNvSpPr>
                <a:spLocks noChangeShapeType="1"/>
              </p:cNvSpPr>
              <p:nvPr/>
            </p:nvSpPr>
            <p:spPr bwMode="auto">
              <a:xfrm>
                <a:off x="2478"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7" name="Line 5007"/>
              <p:cNvSpPr>
                <a:spLocks noChangeShapeType="1"/>
              </p:cNvSpPr>
              <p:nvPr/>
            </p:nvSpPr>
            <p:spPr bwMode="auto">
              <a:xfrm>
                <a:off x="2472" y="21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8" name="Line 5008"/>
              <p:cNvSpPr>
                <a:spLocks noChangeShapeType="1"/>
              </p:cNvSpPr>
              <p:nvPr/>
            </p:nvSpPr>
            <p:spPr bwMode="auto">
              <a:xfrm>
                <a:off x="2676"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599" name="Line 5009"/>
              <p:cNvSpPr>
                <a:spLocks noChangeShapeType="1"/>
              </p:cNvSpPr>
              <p:nvPr/>
            </p:nvSpPr>
            <p:spPr bwMode="auto">
              <a:xfrm>
                <a:off x="2669"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0" name="Line 5010"/>
              <p:cNvSpPr>
                <a:spLocks noChangeShapeType="1"/>
              </p:cNvSpPr>
              <p:nvPr/>
            </p:nvSpPr>
            <p:spPr bwMode="auto">
              <a:xfrm>
                <a:off x="2306"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1" name="Line 5011"/>
              <p:cNvSpPr>
                <a:spLocks noChangeShapeType="1"/>
              </p:cNvSpPr>
              <p:nvPr/>
            </p:nvSpPr>
            <p:spPr bwMode="auto">
              <a:xfrm>
                <a:off x="2299"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2" name="Line 5012"/>
              <p:cNvSpPr>
                <a:spLocks noChangeShapeType="1"/>
              </p:cNvSpPr>
              <p:nvPr/>
            </p:nvSpPr>
            <p:spPr bwMode="auto">
              <a:xfrm>
                <a:off x="2772"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3" name="Line 5013"/>
              <p:cNvSpPr>
                <a:spLocks noChangeShapeType="1"/>
              </p:cNvSpPr>
              <p:nvPr/>
            </p:nvSpPr>
            <p:spPr bwMode="auto">
              <a:xfrm>
                <a:off x="2765"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4" name="Line 5014"/>
              <p:cNvSpPr>
                <a:spLocks noChangeShapeType="1"/>
              </p:cNvSpPr>
              <p:nvPr/>
            </p:nvSpPr>
            <p:spPr bwMode="auto">
              <a:xfrm>
                <a:off x="1872"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5" name="Line 5015"/>
              <p:cNvSpPr>
                <a:spLocks noChangeShapeType="1"/>
              </p:cNvSpPr>
              <p:nvPr/>
            </p:nvSpPr>
            <p:spPr bwMode="auto">
              <a:xfrm>
                <a:off x="1865"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6" name="Line 5016"/>
              <p:cNvSpPr>
                <a:spLocks noChangeShapeType="1"/>
              </p:cNvSpPr>
              <p:nvPr/>
            </p:nvSpPr>
            <p:spPr bwMode="auto">
              <a:xfrm>
                <a:off x="275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7" name="Line 5017"/>
              <p:cNvSpPr>
                <a:spLocks noChangeShapeType="1"/>
              </p:cNvSpPr>
              <p:nvPr/>
            </p:nvSpPr>
            <p:spPr bwMode="auto">
              <a:xfrm>
                <a:off x="2752"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8" name="Line 5018"/>
              <p:cNvSpPr>
                <a:spLocks noChangeShapeType="1"/>
              </p:cNvSpPr>
              <p:nvPr/>
            </p:nvSpPr>
            <p:spPr bwMode="auto">
              <a:xfrm>
                <a:off x="3071"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09" name="Line 5019"/>
              <p:cNvSpPr>
                <a:spLocks noChangeShapeType="1"/>
              </p:cNvSpPr>
              <p:nvPr/>
            </p:nvSpPr>
            <p:spPr bwMode="auto">
              <a:xfrm>
                <a:off x="3065"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0" name="Line 5020"/>
              <p:cNvSpPr>
                <a:spLocks noChangeShapeType="1"/>
              </p:cNvSpPr>
              <p:nvPr/>
            </p:nvSpPr>
            <p:spPr bwMode="auto">
              <a:xfrm>
                <a:off x="2312"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1" name="Line 5021"/>
              <p:cNvSpPr>
                <a:spLocks noChangeShapeType="1"/>
              </p:cNvSpPr>
              <p:nvPr/>
            </p:nvSpPr>
            <p:spPr bwMode="auto">
              <a:xfrm>
                <a:off x="2306" y="20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2" name="Line 5022"/>
              <p:cNvSpPr>
                <a:spLocks noChangeShapeType="1"/>
              </p:cNvSpPr>
              <p:nvPr/>
            </p:nvSpPr>
            <p:spPr bwMode="auto">
              <a:xfrm>
                <a:off x="2995"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3" name="Line 5023"/>
              <p:cNvSpPr>
                <a:spLocks noChangeShapeType="1"/>
              </p:cNvSpPr>
              <p:nvPr/>
            </p:nvSpPr>
            <p:spPr bwMode="auto">
              <a:xfrm>
                <a:off x="2988"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4" name="Line 5024"/>
              <p:cNvSpPr>
                <a:spLocks noChangeShapeType="1"/>
              </p:cNvSpPr>
              <p:nvPr/>
            </p:nvSpPr>
            <p:spPr bwMode="auto">
              <a:xfrm>
                <a:off x="2459"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5" name="Line 5025"/>
              <p:cNvSpPr>
                <a:spLocks noChangeShapeType="1"/>
              </p:cNvSpPr>
              <p:nvPr/>
            </p:nvSpPr>
            <p:spPr bwMode="auto">
              <a:xfrm>
                <a:off x="2452"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6" name="Line 5026"/>
              <p:cNvSpPr>
                <a:spLocks noChangeShapeType="1"/>
              </p:cNvSpPr>
              <p:nvPr/>
            </p:nvSpPr>
            <p:spPr bwMode="auto">
              <a:xfrm>
                <a:off x="2542"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7" name="Line 5027"/>
              <p:cNvSpPr>
                <a:spLocks noChangeShapeType="1"/>
              </p:cNvSpPr>
              <p:nvPr/>
            </p:nvSpPr>
            <p:spPr bwMode="auto">
              <a:xfrm>
                <a:off x="2535"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8" name="Line 5028"/>
              <p:cNvSpPr>
                <a:spLocks noChangeShapeType="1"/>
              </p:cNvSpPr>
              <p:nvPr/>
            </p:nvSpPr>
            <p:spPr bwMode="auto">
              <a:xfrm>
                <a:off x="1604"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619" name="Line 5029"/>
              <p:cNvSpPr>
                <a:spLocks noChangeShapeType="1"/>
              </p:cNvSpPr>
              <p:nvPr/>
            </p:nvSpPr>
            <p:spPr bwMode="auto">
              <a:xfrm>
                <a:off x="1597" y="2535"/>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7" name="Group 5030"/>
            <p:cNvGrpSpPr>
              <a:grpSpLocks/>
            </p:cNvGrpSpPr>
            <p:nvPr/>
          </p:nvGrpSpPr>
          <p:grpSpPr bwMode="auto">
            <a:xfrm>
              <a:off x="1902494" y="840869"/>
              <a:ext cx="3759589" cy="4026147"/>
              <a:chOff x="1061" y="653"/>
              <a:chExt cx="2559" cy="2699"/>
            </a:xfrm>
          </p:grpSpPr>
          <p:sp>
            <p:nvSpPr>
              <p:cNvPr id="35756" name="Line 5031"/>
              <p:cNvSpPr>
                <a:spLocks noChangeShapeType="1"/>
              </p:cNvSpPr>
              <p:nvPr/>
            </p:nvSpPr>
            <p:spPr bwMode="auto">
              <a:xfrm>
                <a:off x="2178"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7" name="Line 5032"/>
              <p:cNvSpPr>
                <a:spLocks noChangeShapeType="1"/>
              </p:cNvSpPr>
              <p:nvPr/>
            </p:nvSpPr>
            <p:spPr bwMode="auto">
              <a:xfrm>
                <a:off x="2172" y="303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8" name="Line 5033"/>
              <p:cNvSpPr>
                <a:spLocks noChangeShapeType="1"/>
              </p:cNvSpPr>
              <p:nvPr/>
            </p:nvSpPr>
            <p:spPr bwMode="auto">
              <a:xfrm>
                <a:off x="2963"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9" name="Line 5034"/>
              <p:cNvSpPr>
                <a:spLocks noChangeShapeType="1"/>
              </p:cNvSpPr>
              <p:nvPr/>
            </p:nvSpPr>
            <p:spPr bwMode="auto">
              <a:xfrm>
                <a:off x="2957"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0" name="Line 5035"/>
              <p:cNvSpPr>
                <a:spLocks noChangeShapeType="1"/>
              </p:cNvSpPr>
              <p:nvPr/>
            </p:nvSpPr>
            <p:spPr bwMode="auto">
              <a:xfrm>
                <a:off x="2012"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1" name="Line 5036"/>
              <p:cNvSpPr>
                <a:spLocks noChangeShapeType="1"/>
              </p:cNvSpPr>
              <p:nvPr/>
            </p:nvSpPr>
            <p:spPr bwMode="auto">
              <a:xfrm>
                <a:off x="2006"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2" name="Line 5037"/>
              <p:cNvSpPr>
                <a:spLocks noChangeShapeType="1"/>
              </p:cNvSpPr>
              <p:nvPr/>
            </p:nvSpPr>
            <p:spPr bwMode="auto">
              <a:xfrm>
                <a:off x="1878"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3" name="Line 5038"/>
              <p:cNvSpPr>
                <a:spLocks noChangeShapeType="1"/>
              </p:cNvSpPr>
              <p:nvPr/>
            </p:nvSpPr>
            <p:spPr bwMode="auto">
              <a:xfrm>
                <a:off x="1872" y="29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4" name="Line 5039"/>
              <p:cNvSpPr>
                <a:spLocks noChangeShapeType="1"/>
              </p:cNvSpPr>
              <p:nvPr/>
            </p:nvSpPr>
            <p:spPr bwMode="auto">
              <a:xfrm>
                <a:off x="1955" y="32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5" name="Line 5040"/>
              <p:cNvSpPr>
                <a:spLocks noChangeShapeType="1"/>
              </p:cNvSpPr>
              <p:nvPr/>
            </p:nvSpPr>
            <p:spPr bwMode="auto">
              <a:xfrm>
                <a:off x="1948" y="322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6" name="Line 5041"/>
              <p:cNvSpPr>
                <a:spLocks noChangeShapeType="1"/>
              </p:cNvSpPr>
              <p:nvPr/>
            </p:nvSpPr>
            <p:spPr bwMode="auto">
              <a:xfrm>
                <a:off x="2210"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7" name="Line 5042"/>
              <p:cNvSpPr>
                <a:spLocks noChangeShapeType="1"/>
              </p:cNvSpPr>
              <p:nvPr/>
            </p:nvSpPr>
            <p:spPr bwMode="auto">
              <a:xfrm>
                <a:off x="2204"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8" name="Line 5043"/>
              <p:cNvSpPr>
                <a:spLocks noChangeShapeType="1"/>
              </p:cNvSpPr>
              <p:nvPr/>
            </p:nvSpPr>
            <p:spPr bwMode="auto">
              <a:xfrm>
                <a:off x="3033"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69" name="Line 5044"/>
              <p:cNvSpPr>
                <a:spLocks noChangeShapeType="1"/>
              </p:cNvSpPr>
              <p:nvPr/>
            </p:nvSpPr>
            <p:spPr bwMode="auto">
              <a:xfrm>
                <a:off x="3027"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0" name="Line 5045"/>
              <p:cNvSpPr>
                <a:spLocks noChangeShapeType="1"/>
              </p:cNvSpPr>
              <p:nvPr/>
            </p:nvSpPr>
            <p:spPr bwMode="auto">
              <a:xfrm>
                <a:off x="3123"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1" name="Line 5046"/>
              <p:cNvSpPr>
                <a:spLocks noChangeShapeType="1"/>
              </p:cNvSpPr>
              <p:nvPr/>
            </p:nvSpPr>
            <p:spPr bwMode="auto">
              <a:xfrm>
                <a:off x="3116"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2" name="Line 5047"/>
              <p:cNvSpPr>
                <a:spLocks noChangeShapeType="1"/>
              </p:cNvSpPr>
              <p:nvPr/>
            </p:nvSpPr>
            <p:spPr bwMode="auto">
              <a:xfrm>
                <a:off x="2797"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3" name="Line 5048"/>
              <p:cNvSpPr>
                <a:spLocks noChangeShapeType="1"/>
              </p:cNvSpPr>
              <p:nvPr/>
            </p:nvSpPr>
            <p:spPr bwMode="auto">
              <a:xfrm>
                <a:off x="2791" y="181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4" name="Line 5049"/>
              <p:cNvSpPr>
                <a:spLocks noChangeShapeType="1"/>
              </p:cNvSpPr>
              <p:nvPr/>
            </p:nvSpPr>
            <p:spPr bwMode="auto">
              <a:xfrm>
                <a:off x="1546"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5" name="Line 5050"/>
              <p:cNvSpPr>
                <a:spLocks noChangeShapeType="1"/>
              </p:cNvSpPr>
              <p:nvPr/>
            </p:nvSpPr>
            <p:spPr bwMode="auto">
              <a:xfrm>
                <a:off x="1540"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6" name="Line 5051"/>
              <p:cNvSpPr>
                <a:spLocks noChangeShapeType="1"/>
              </p:cNvSpPr>
              <p:nvPr/>
            </p:nvSpPr>
            <p:spPr bwMode="auto">
              <a:xfrm>
                <a:off x="2248"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7" name="Line 5052"/>
              <p:cNvSpPr>
                <a:spLocks noChangeShapeType="1"/>
              </p:cNvSpPr>
              <p:nvPr/>
            </p:nvSpPr>
            <p:spPr bwMode="auto">
              <a:xfrm>
                <a:off x="2242"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8" name="Line 5053"/>
              <p:cNvSpPr>
                <a:spLocks noChangeShapeType="1"/>
              </p:cNvSpPr>
              <p:nvPr/>
            </p:nvSpPr>
            <p:spPr bwMode="auto">
              <a:xfrm>
                <a:off x="3161"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79" name="Line 5054"/>
              <p:cNvSpPr>
                <a:spLocks noChangeShapeType="1"/>
              </p:cNvSpPr>
              <p:nvPr/>
            </p:nvSpPr>
            <p:spPr bwMode="auto">
              <a:xfrm>
                <a:off x="3154"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0" name="Line 5055"/>
              <p:cNvSpPr>
                <a:spLocks noChangeShapeType="1"/>
              </p:cNvSpPr>
              <p:nvPr/>
            </p:nvSpPr>
            <p:spPr bwMode="auto">
              <a:xfrm>
                <a:off x="3142"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1" name="Line 5056"/>
              <p:cNvSpPr>
                <a:spLocks noChangeShapeType="1"/>
              </p:cNvSpPr>
              <p:nvPr/>
            </p:nvSpPr>
            <p:spPr bwMode="auto">
              <a:xfrm>
                <a:off x="3135"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2" name="Line 5057"/>
              <p:cNvSpPr>
                <a:spLocks noChangeShapeType="1"/>
              </p:cNvSpPr>
              <p:nvPr/>
            </p:nvSpPr>
            <p:spPr bwMode="auto">
              <a:xfrm>
                <a:off x="2848"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3" name="Line 5058"/>
              <p:cNvSpPr>
                <a:spLocks noChangeShapeType="1"/>
              </p:cNvSpPr>
              <p:nvPr/>
            </p:nvSpPr>
            <p:spPr bwMode="auto">
              <a:xfrm>
                <a:off x="2842"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4" name="Line 5059"/>
              <p:cNvSpPr>
                <a:spLocks noChangeShapeType="1"/>
              </p:cNvSpPr>
              <p:nvPr/>
            </p:nvSpPr>
            <p:spPr bwMode="auto">
              <a:xfrm>
                <a:off x="2599"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5" name="Line 5060"/>
              <p:cNvSpPr>
                <a:spLocks noChangeShapeType="1"/>
              </p:cNvSpPr>
              <p:nvPr/>
            </p:nvSpPr>
            <p:spPr bwMode="auto">
              <a:xfrm>
                <a:off x="2593"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6" name="Line 5061"/>
              <p:cNvSpPr>
                <a:spLocks noChangeShapeType="1"/>
              </p:cNvSpPr>
              <p:nvPr/>
            </p:nvSpPr>
            <p:spPr bwMode="auto">
              <a:xfrm>
                <a:off x="2025"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7" name="Line 5062"/>
              <p:cNvSpPr>
                <a:spLocks noChangeShapeType="1"/>
              </p:cNvSpPr>
              <p:nvPr/>
            </p:nvSpPr>
            <p:spPr bwMode="auto">
              <a:xfrm>
                <a:off x="2018"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8" name="Line 5063"/>
              <p:cNvSpPr>
                <a:spLocks noChangeShapeType="1"/>
              </p:cNvSpPr>
              <p:nvPr/>
            </p:nvSpPr>
            <p:spPr bwMode="auto">
              <a:xfrm>
                <a:off x="2586"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89" name="Line 5064"/>
              <p:cNvSpPr>
                <a:spLocks noChangeShapeType="1"/>
              </p:cNvSpPr>
              <p:nvPr/>
            </p:nvSpPr>
            <p:spPr bwMode="auto">
              <a:xfrm>
                <a:off x="2580"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0" name="Line 5065"/>
              <p:cNvSpPr>
                <a:spLocks noChangeShapeType="1"/>
              </p:cNvSpPr>
              <p:nvPr/>
            </p:nvSpPr>
            <p:spPr bwMode="auto">
              <a:xfrm>
                <a:off x="2427"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1" name="Line 5066"/>
              <p:cNvSpPr>
                <a:spLocks noChangeShapeType="1"/>
              </p:cNvSpPr>
              <p:nvPr/>
            </p:nvSpPr>
            <p:spPr bwMode="auto">
              <a:xfrm>
                <a:off x="2421"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2" name="Line 5067"/>
              <p:cNvSpPr>
                <a:spLocks noChangeShapeType="1"/>
              </p:cNvSpPr>
              <p:nvPr/>
            </p:nvSpPr>
            <p:spPr bwMode="auto">
              <a:xfrm>
                <a:off x="1533"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3" name="Line 5068"/>
              <p:cNvSpPr>
                <a:spLocks noChangeShapeType="1"/>
              </p:cNvSpPr>
              <p:nvPr/>
            </p:nvSpPr>
            <p:spPr bwMode="auto">
              <a:xfrm>
                <a:off x="1527"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4" name="Line 5069"/>
              <p:cNvSpPr>
                <a:spLocks noChangeShapeType="1"/>
              </p:cNvSpPr>
              <p:nvPr/>
            </p:nvSpPr>
            <p:spPr bwMode="auto">
              <a:xfrm>
                <a:off x="2344"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5" name="Line 5070"/>
              <p:cNvSpPr>
                <a:spLocks noChangeShapeType="1"/>
              </p:cNvSpPr>
              <p:nvPr/>
            </p:nvSpPr>
            <p:spPr bwMode="auto">
              <a:xfrm>
                <a:off x="2338" y="225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6" name="Line 5071"/>
              <p:cNvSpPr>
                <a:spLocks noChangeShapeType="1"/>
              </p:cNvSpPr>
              <p:nvPr/>
            </p:nvSpPr>
            <p:spPr bwMode="auto">
              <a:xfrm>
                <a:off x="1821"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7" name="Line 5072"/>
              <p:cNvSpPr>
                <a:spLocks noChangeShapeType="1"/>
              </p:cNvSpPr>
              <p:nvPr/>
            </p:nvSpPr>
            <p:spPr bwMode="auto">
              <a:xfrm>
                <a:off x="1814"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8" name="Line 5073"/>
              <p:cNvSpPr>
                <a:spLocks noChangeShapeType="1"/>
              </p:cNvSpPr>
              <p:nvPr/>
            </p:nvSpPr>
            <p:spPr bwMode="auto">
              <a:xfrm>
                <a:off x="2510"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99" name="Line 5074"/>
              <p:cNvSpPr>
                <a:spLocks noChangeShapeType="1"/>
              </p:cNvSpPr>
              <p:nvPr/>
            </p:nvSpPr>
            <p:spPr bwMode="auto">
              <a:xfrm>
                <a:off x="2503"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0" name="Line 5075"/>
              <p:cNvSpPr>
                <a:spLocks noChangeShapeType="1"/>
              </p:cNvSpPr>
              <p:nvPr/>
            </p:nvSpPr>
            <p:spPr bwMode="auto">
              <a:xfrm>
                <a:off x="2676"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1" name="Line 5076"/>
              <p:cNvSpPr>
                <a:spLocks noChangeShapeType="1"/>
              </p:cNvSpPr>
              <p:nvPr/>
            </p:nvSpPr>
            <p:spPr bwMode="auto">
              <a:xfrm>
                <a:off x="2669"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2" name="Line 5077"/>
              <p:cNvSpPr>
                <a:spLocks noChangeShapeType="1"/>
              </p:cNvSpPr>
              <p:nvPr/>
            </p:nvSpPr>
            <p:spPr bwMode="auto">
              <a:xfrm>
                <a:off x="1801"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3" name="Line 5078"/>
              <p:cNvSpPr>
                <a:spLocks noChangeShapeType="1"/>
              </p:cNvSpPr>
              <p:nvPr/>
            </p:nvSpPr>
            <p:spPr bwMode="auto">
              <a:xfrm>
                <a:off x="1795"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4" name="Line 5079"/>
              <p:cNvSpPr>
                <a:spLocks noChangeShapeType="1"/>
              </p:cNvSpPr>
              <p:nvPr/>
            </p:nvSpPr>
            <p:spPr bwMode="auto">
              <a:xfrm>
                <a:off x="2752"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5" name="Line 5080"/>
              <p:cNvSpPr>
                <a:spLocks noChangeShapeType="1"/>
              </p:cNvSpPr>
              <p:nvPr/>
            </p:nvSpPr>
            <p:spPr bwMode="auto">
              <a:xfrm>
                <a:off x="2746"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6" name="Line 5081"/>
              <p:cNvSpPr>
                <a:spLocks noChangeShapeType="1"/>
              </p:cNvSpPr>
              <p:nvPr/>
            </p:nvSpPr>
            <p:spPr bwMode="auto">
              <a:xfrm>
                <a:off x="2778"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7" name="Line 5082"/>
              <p:cNvSpPr>
                <a:spLocks noChangeShapeType="1"/>
              </p:cNvSpPr>
              <p:nvPr/>
            </p:nvSpPr>
            <p:spPr bwMode="auto">
              <a:xfrm>
                <a:off x="2772"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8" name="Line 5083"/>
              <p:cNvSpPr>
                <a:spLocks noChangeShapeType="1"/>
              </p:cNvSpPr>
              <p:nvPr/>
            </p:nvSpPr>
            <p:spPr bwMode="auto">
              <a:xfrm>
                <a:off x="1387"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09" name="Line 5084"/>
              <p:cNvSpPr>
                <a:spLocks noChangeShapeType="1"/>
              </p:cNvSpPr>
              <p:nvPr/>
            </p:nvSpPr>
            <p:spPr bwMode="auto">
              <a:xfrm>
                <a:off x="1380"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0" name="Line 5085"/>
              <p:cNvSpPr>
                <a:spLocks noChangeShapeType="1"/>
              </p:cNvSpPr>
              <p:nvPr/>
            </p:nvSpPr>
            <p:spPr bwMode="auto">
              <a:xfrm>
                <a:off x="3116"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1" name="Line 5086"/>
              <p:cNvSpPr>
                <a:spLocks noChangeShapeType="1"/>
              </p:cNvSpPr>
              <p:nvPr/>
            </p:nvSpPr>
            <p:spPr bwMode="auto">
              <a:xfrm>
                <a:off x="3110"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2" name="Line 5087"/>
              <p:cNvSpPr>
                <a:spLocks noChangeShapeType="1"/>
              </p:cNvSpPr>
              <p:nvPr/>
            </p:nvSpPr>
            <p:spPr bwMode="auto">
              <a:xfrm>
                <a:off x="1923"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3" name="Line 5088"/>
              <p:cNvSpPr>
                <a:spLocks noChangeShapeType="1"/>
              </p:cNvSpPr>
              <p:nvPr/>
            </p:nvSpPr>
            <p:spPr bwMode="auto">
              <a:xfrm>
                <a:off x="1916"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4" name="Line 5089"/>
              <p:cNvSpPr>
                <a:spLocks noChangeShapeType="1"/>
              </p:cNvSpPr>
              <p:nvPr/>
            </p:nvSpPr>
            <p:spPr bwMode="auto">
              <a:xfrm>
                <a:off x="2714"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5" name="Line 5090"/>
              <p:cNvSpPr>
                <a:spLocks noChangeShapeType="1"/>
              </p:cNvSpPr>
              <p:nvPr/>
            </p:nvSpPr>
            <p:spPr bwMode="auto">
              <a:xfrm>
                <a:off x="2708" y="325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6" name="Line 5091"/>
              <p:cNvSpPr>
                <a:spLocks noChangeShapeType="1"/>
              </p:cNvSpPr>
              <p:nvPr/>
            </p:nvSpPr>
            <p:spPr bwMode="auto">
              <a:xfrm>
                <a:off x="1910"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7" name="Line 5092"/>
              <p:cNvSpPr>
                <a:spLocks noChangeShapeType="1"/>
              </p:cNvSpPr>
              <p:nvPr/>
            </p:nvSpPr>
            <p:spPr bwMode="auto">
              <a:xfrm>
                <a:off x="1904" y="328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8" name="Line 5093"/>
              <p:cNvSpPr>
                <a:spLocks noChangeShapeType="1"/>
              </p:cNvSpPr>
              <p:nvPr/>
            </p:nvSpPr>
            <p:spPr bwMode="auto">
              <a:xfrm>
                <a:off x="1202" y="333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19" name="Line 5094"/>
              <p:cNvSpPr>
                <a:spLocks noChangeShapeType="1"/>
              </p:cNvSpPr>
              <p:nvPr/>
            </p:nvSpPr>
            <p:spPr bwMode="auto">
              <a:xfrm>
                <a:off x="1195" y="33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0" name="Line 5095"/>
              <p:cNvSpPr>
                <a:spLocks noChangeShapeType="1"/>
              </p:cNvSpPr>
              <p:nvPr/>
            </p:nvSpPr>
            <p:spPr bwMode="auto">
              <a:xfrm>
                <a:off x="2982"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1" name="Line 5096"/>
              <p:cNvSpPr>
                <a:spLocks noChangeShapeType="1"/>
              </p:cNvSpPr>
              <p:nvPr/>
            </p:nvSpPr>
            <p:spPr bwMode="auto">
              <a:xfrm>
                <a:off x="2976" y="309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2" name="Line 5097"/>
              <p:cNvSpPr>
                <a:spLocks noChangeShapeType="1"/>
              </p:cNvSpPr>
              <p:nvPr/>
            </p:nvSpPr>
            <p:spPr bwMode="auto">
              <a:xfrm>
                <a:off x="2497"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3" name="Line 5098"/>
              <p:cNvSpPr>
                <a:spLocks noChangeShapeType="1"/>
              </p:cNvSpPr>
              <p:nvPr/>
            </p:nvSpPr>
            <p:spPr bwMode="auto">
              <a:xfrm>
                <a:off x="2491"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4" name="Line 5099"/>
              <p:cNvSpPr>
                <a:spLocks noChangeShapeType="1"/>
              </p:cNvSpPr>
              <p:nvPr/>
            </p:nvSpPr>
            <p:spPr bwMode="auto">
              <a:xfrm>
                <a:off x="1578"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5" name="Line 5100"/>
              <p:cNvSpPr>
                <a:spLocks noChangeShapeType="1"/>
              </p:cNvSpPr>
              <p:nvPr/>
            </p:nvSpPr>
            <p:spPr bwMode="auto">
              <a:xfrm>
                <a:off x="1572" y="316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6" name="Line 5101"/>
              <p:cNvSpPr>
                <a:spLocks noChangeShapeType="1"/>
              </p:cNvSpPr>
              <p:nvPr/>
            </p:nvSpPr>
            <p:spPr bwMode="auto">
              <a:xfrm>
                <a:off x="2784"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7" name="Line 5102"/>
              <p:cNvSpPr>
                <a:spLocks noChangeShapeType="1"/>
              </p:cNvSpPr>
              <p:nvPr/>
            </p:nvSpPr>
            <p:spPr bwMode="auto">
              <a:xfrm>
                <a:off x="2778"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8" name="Line 5103"/>
              <p:cNvSpPr>
                <a:spLocks noChangeShapeType="1"/>
              </p:cNvSpPr>
              <p:nvPr/>
            </p:nvSpPr>
            <p:spPr bwMode="auto">
              <a:xfrm>
                <a:off x="2599"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29" name="Line 5104"/>
              <p:cNvSpPr>
                <a:spLocks noChangeShapeType="1"/>
              </p:cNvSpPr>
              <p:nvPr/>
            </p:nvSpPr>
            <p:spPr bwMode="auto">
              <a:xfrm>
                <a:off x="2593"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0" name="Line 5105"/>
              <p:cNvSpPr>
                <a:spLocks noChangeShapeType="1"/>
              </p:cNvSpPr>
              <p:nvPr/>
            </p:nvSpPr>
            <p:spPr bwMode="auto">
              <a:xfrm>
                <a:off x="2318"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1" name="Line 5106"/>
              <p:cNvSpPr>
                <a:spLocks noChangeShapeType="1"/>
              </p:cNvSpPr>
              <p:nvPr/>
            </p:nvSpPr>
            <p:spPr bwMode="auto">
              <a:xfrm>
                <a:off x="2312"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2" name="Line 5107"/>
              <p:cNvSpPr>
                <a:spLocks noChangeShapeType="1"/>
              </p:cNvSpPr>
              <p:nvPr/>
            </p:nvSpPr>
            <p:spPr bwMode="auto">
              <a:xfrm>
                <a:off x="2599"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3" name="Line 5108"/>
              <p:cNvSpPr>
                <a:spLocks noChangeShapeType="1"/>
              </p:cNvSpPr>
              <p:nvPr/>
            </p:nvSpPr>
            <p:spPr bwMode="auto">
              <a:xfrm>
                <a:off x="2593"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4" name="Line 5109"/>
              <p:cNvSpPr>
                <a:spLocks noChangeShapeType="1"/>
              </p:cNvSpPr>
              <p:nvPr/>
            </p:nvSpPr>
            <p:spPr bwMode="auto">
              <a:xfrm>
                <a:off x="3237"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5" name="Line 5110"/>
              <p:cNvSpPr>
                <a:spLocks noChangeShapeType="1"/>
              </p:cNvSpPr>
              <p:nvPr/>
            </p:nvSpPr>
            <p:spPr bwMode="auto">
              <a:xfrm>
                <a:off x="3231"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6" name="Line 5111"/>
              <p:cNvSpPr>
                <a:spLocks noChangeShapeType="1"/>
              </p:cNvSpPr>
              <p:nvPr/>
            </p:nvSpPr>
            <p:spPr bwMode="auto">
              <a:xfrm>
                <a:off x="2925"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7" name="Line 5112"/>
              <p:cNvSpPr>
                <a:spLocks noChangeShapeType="1"/>
              </p:cNvSpPr>
              <p:nvPr/>
            </p:nvSpPr>
            <p:spPr bwMode="auto">
              <a:xfrm>
                <a:off x="2918"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8" name="Line 5113"/>
              <p:cNvSpPr>
                <a:spLocks noChangeShapeType="1"/>
              </p:cNvSpPr>
              <p:nvPr/>
            </p:nvSpPr>
            <p:spPr bwMode="auto">
              <a:xfrm>
                <a:off x="3199"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839" name="Line 5114"/>
              <p:cNvSpPr>
                <a:spLocks noChangeShapeType="1"/>
              </p:cNvSpPr>
              <p:nvPr/>
            </p:nvSpPr>
            <p:spPr bwMode="auto">
              <a:xfrm>
                <a:off x="3193" y="172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04" name="Line 5115"/>
              <p:cNvSpPr>
                <a:spLocks noChangeShapeType="1"/>
              </p:cNvSpPr>
              <p:nvPr/>
            </p:nvSpPr>
            <p:spPr bwMode="auto">
              <a:xfrm>
                <a:off x="2606" y="8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05" name="Line 5116"/>
              <p:cNvSpPr>
                <a:spLocks noChangeShapeType="1"/>
              </p:cNvSpPr>
              <p:nvPr/>
            </p:nvSpPr>
            <p:spPr bwMode="auto">
              <a:xfrm>
                <a:off x="2599" y="8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06" name="Line 5117"/>
              <p:cNvSpPr>
                <a:spLocks noChangeShapeType="1"/>
              </p:cNvSpPr>
              <p:nvPr/>
            </p:nvSpPr>
            <p:spPr bwMode="auto">
              <a:xfrm>
                <a:off x="3346"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07" name="Line 5118"/>
              <p:cNvSpPr>
                <a:spLocks noChangeShapeType="1"/>
              </p:cNvSpPr>
              <p:nvPr/>
            </p:nvSpPr>
            <p:spPr bwMode="auto">
              <a:xfrm>
                <a:off x="3339" y="184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08" name="Line 5119"/>
              <p:cNvSpPr>
                <a:spLocks noChangeShapeType="1"/>
              </p:cNvSpPr>
              <p:nvPr/>
            </p:nvSpPr>
            <p:spPr bwMode="auto">
              <a:xfrm>
                <a:off x="2382"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09" name="Line 5120"/>
              <p:cNvSpPr>
                <a:spLocks noChangeShapeType="1"/>
              </p:cNvSpPr>
              <p:nvPr/>
            </p:nvSpPr>
            <p:spPr bwMode="auto">
              <a:xfrm>
                <a:off x="2376"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0" name="Line 5121"/>
              <p:cNvSpPr>
                <a:spLocks noChangeShapeType="1"/>
              </p:cNvSpPr>
              <p:nvPr/>
            </p:nvSpPr>
            <p:spPr bwMode="auto">
              <a:xfrm>
                <a:off x="2893"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1" name="Line 5122"/>
              <p:cNvSpPr>
                <a:spLocks noChangeShapeType="1"/>
              </p:cNvSpPr>
              <p:nvPr/>
            </p:nvSpPr>
            <p:spPr bwMode="auto">
              <a:xfrm>
                <a:off x="2886"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2" name="Line 5123"/>
              <p:cNvSpPr>
                <a:spLocks noChangeShapeType="1"/>
              </p:cNvSpPr>
              <p:nvPr/>
            </p:nvSpPr>
            <p:spPr bwMode="auto">
              <a:xfrm>
                <a:off x="2854"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3" name="Line 5124"/>
              <p:cNvSpPr>
                <a:spLocks noChangeShapeType="1"/>
              </p:cNvSpPr>
              <p:nvPr/>
            </p:nvSpPr>
            <p:spPr bwMode="auto">
              <a:xfrm>
                <a:off x="2848"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4" name="Line 5125"/>
              <p:cNvSpPr>
                <a:spLocks noChangeShapeType="1"/>
              </p:cNvSpPr>
              <p:nvPr/>
            </p:nvSpPr>
            <p:spPr bwMode="auto">
              <a:xfrm>
                <a:off x="2823"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5" name="Line 5126"/>
              <p:cNvSpPr>
                <a:spLocks noChangeShapeType="1"/>
              </p:cNvSpPr>
              <p:nvPr/>
            </p:nvSpPr>
            <p:spPr bwMode="auto">
              <a:xfrm>
                <a:off x="2816"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6" name="Line 5127"/>
              <p:cNvSpPr>
                <a:spLocks noChangeShapeType="1"/>
              </p:cNvSpPr>
              <p:nvPr/>
            </p:nvSpPr>
            <p:spPr bwMode="auto">
              <a:xfrm>
                <a:off x="2082"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7" name="Line 5128"/>
              <p:cNvSpPr>
                <a:spLocks noChangeShapeType="1"/>
              </p:cNvSpPr>
              <p:nvPr/>
            </p:nvSpPr>
            <p:spPr bwMode="auto">
              <a:xfrm>
                <a:off x="2076"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8" name="Line 5129"/>
              <p:cNvSpPr>
                <a:spLocks noChangeShapeType="1"/>
              </p:cNvSpPr>
              <p:nvPr/>
            </p:nvSpPr>
            <p:spPr bwMode="auto">
              <a:xfrm>
                <a:off x="1457"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19" name="Line 5130"/>
              <p:cNvSpPr>
                <a:spLocks noChangeShapeType="1"/>
              </p:cNvSpPr>
              <p:nvPr/>
            </p:nvSpPr>
            <p:spPr bwMode="auto">
              <a:xfrm>
                <a:off x="1450"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0" name="Line 5131"/>
              <p:cNvSpPr>
                <a:spLocks noChangeShapeType="1"/>
              </p:cNvSpPr>
              <p:nvPr/>
            </p:nvSpPr>
            <p:spPr bwMode="auto">
              <a:xfrm>
                <a:off x="2555" y="9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1" name="Line 5132"/>
              <p:cNvSpPr>
                <a:spLocks noChangeShapeType="1"/>
              </p:cNvSpPr>
              <p:nvPr/>
            </p:nvSpPr>
            <p:spPr bwMode="auto">
              <a:xfrm>
                <a:off x="2548" y="94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2" name="Line 5133"/>
              <p:cNvSpPr>
                <a:spLocks noChangeShapeType="1"/>
              </p:cNvSpPr>
              <p:nvPr/>
            </p:nvSpPr>
            <p:spPr bwMode="auto">
              <a:xfrm>
                <a:off x="2567"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3" name="Line 5134"/>
              <p:cNvSpPr>
                <a:spLocks noChangeShapeType="1"/>
              </p:cNvSpPr>
              <p:nvPr/>
            </p:nvSpPr>
            <p:spPr bwMode="auto">
              <a:xfrm>
                <a:off x="2561"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4" name="Line 5135"/>
              <p:cNvSpPr>
                <a:spLocks noChangeShapeType="1"/>
              </p:cNvSpPr>
              <p:nvPr/>
            </p:nvSpPr>
            <p:spPr bwMode="auto">
              <a:xfrm>
                <a:off x="2574"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5" name="Line 5136"/>
              <p:cNvSpPr>
                <a:spLocks noChangeShapeType="1"/>
              </p:cNvSpPr>
              <p:nvPr/>
            </p:nvSpPr>
            <p:spPr bwMode="auto">
              <a:xfrm>
                <a:off x="2567"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6" name="Line 5137"/>
              <p:cNvSpPr>
                <a:spLocks noChangeShapeType="1"/>
              </p:cNvSpPr>
              <p:nvPr/>
            </p:nvSpPr>
            <p:spPr bwMode="auto">
              <a:xfrm>
                <a:off x="2542"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7" name="Line 5138"/>
              <p:cNvSpPr>
                <a:spLocks noChangeShapeType="1"/>
              </p:cNvSpPr>
              <p:nvPr/>
            </p:nvSpPr>
            <p:spPr bwMode="auto">
              <a:xfrm>
                <a:off x="2535"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8" name="Line 5139"/>
              <p:cNvSpPr>
                <a:spLocks noChangeShapeType="1"/>
              </p:cNvSpPr>
              <p:nvPr/>
            </p:nvSpPr>
            <p:spPr bwMode="auto">
              <a:xfrm>
                <a:off x="2363"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29" name="Line 5140"/>
              <p:cNvSpPr>
                <a:spLocks noChangeShapeType="1"/>
              </p:cNvSpPr>
              <p:nvPr/>
            </p:nvSpPr>
            <p:spPr bwMode="auto">
              <a:xfrm>
                <a:off x="2357"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0" name="Line 5141"/>
              <p:cNvSpPr>
                <a:spLocks noChangeShapeType="1"/>
              </p:cNvSpPr>
              <p:nvPr/>
            </p:nvSpPr>
            <p:spPr bwMode="auto">
              <a:xfrm>
                <a:off x="2816"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1" name="Line 5142"/>
              <p:cNvSpPr>
                <a:spLocks noChangeShapeType="1"/>
              </p:cNvSpPr>
              <p:nvPr/>
            </p:nvSpPr>
            <p:spPr bwMode="auto">
              <a:xfrm>
                <a:off x="2810"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2" name="Line 5143"/>
              <p:cNvSpPr>
                <a:spLocks noChangeShapeType="1"/>
              </p:cNvSpPr>
              <p:nvPr/>
            </p:nvSpPr>
            <p:spPr bwMode="auto">
              <a:xfrm>
                <a:off x="2669"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3" name="Line 5144"/>
              <p:cNvSpPr>
                <a:spLocks noChangeShapeType="1"/>
              </p:cNvSpPr>
              <p:nvPr/>
            </p:nvSpPr>
            <p:spPr bwMode="auto">
              <a:xfrm>
                <a:off x="2663"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4" name="Line 5145"/>
              <p:cNvSpPr>
                <a:spLocks noChangeShapeType="1"/>
              </p:cNvSpPr>
              <p:nvPr/>
            </p:nvSpPr>
            <p:spPr bwMode="auto">
              <a:xfrm>
                <a:off x="2503"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5" name="Line 5146"/>
              <p:cNvSpPr>
                <a:spLocks noChangeShapeType="1"/>
              </p:cNvSpPr>
              <p:nvPr/>
            </p:nvSpPr>
            <p:spPr bwMode="auto">
              <a:xfrm>
                <a:off x="2497"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6" name="Line 5147"/>
              <p:cNvSpPr>
                <a:spLocks noChangeShapeType="1"/>
              </p:cNvSpPr>
              <p:nvPr/>
            </p:nvSpPr>
            <p:spPr bwMode="auto">
              <a:xfrm>
                <a:off x="2669"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7" name="Line 5148"/>
              <p:cNvSpPr>
                <a:spLocks noChangeShapeType="1"/>
              </p:cNvSpPr>
              <p:nvPr/>
            </p:nvSpPr>
            <p:spPr bwMode="auto">
              <a:xfrm>
                <a:off x="2663"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8" name="Line 5149"/>
              <p:cNvSpPr>
                <a:spLocks noChangeShapeType="1"/>
              </p:cNvSpPr>
              <p:nvPr/>
            </p:nvSpPr>
            <p:spPr bwMode="auto">
              <a:xfrm>
                <a:off x="2267"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39" name="Line 5150"/>
              <p:cNvSpPr>
                <a:spLocks noChangeShapeType="1"/>
              </p:cNvSpPr>
              <p:nvPr/>
            </p:nvSpPr>
            <p:spPr bwMode="auto">
              <a:xfrm>
                <a:off x="2261"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0" name="Line 5151"/>
              <p:cNvSpPr>
                <a:spLocks noChangeShapeType="1"/>
              </p:cNvSpPr>
              <p:nvPr/>
            </p:nvSpPr>
            <p:spPr bwMode="auto">
              <a:xfrm>
                <a:off x="2969" y="7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1" name="Line 5152"/>
              <p:cNvSpPr>
                <a:spLocks noChangeShapeType="1"/>
              </p:cNvSpPr>
              <p:nvPr/>
            </p:nvSpPr>
            <p:spPr bwMode="auto">
              <a:xfrm>
                <a:off x="2963" y="72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2" name="Line 5153"/>
              <p:cNvSpPr>
                <a:spLocks noChangeShapeType="1"/>
              </p:cNvSpPr>
              <p:nvPr/>
            </p:nvSpPr>
            <p:spPr bwMode="auto">
              <a:xfrm>
                <a:off x="2497"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3" name="Line 5154"/>
              <p:cNvSpPr>
                <a:spLocks noChangeShapeType="1"/>
              </p:cNvSpPr>
              <p:nvPr/>
            </p:nvSpPr>
            <p:spPr bwMode="auto">
              <a:xfrm>
                <a:off x="2491"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4" name="Line 5155"/>
              <p:cNvSpPr>
                <a:spLocks noChangeShapeType="1"/>
              </p:cNvSpPr>
              <p:nvPr/>
            </p:nvSpPr>
            <p:spPr bwMode="auto">
              <a:xfrm>
                <a:off x="3014"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5" name="Line 5156"/>
              <p:cNvSpPr>
                <a:spLocks noChangeShapeType="1"/>
              </p:cNvSpPr>
              <p:nvPr/>
            </p:nvSpPr>
            <p:spPr bwMode="auto">
              <a:xfrm>
                <a:off x="3008"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6" name="Line 5157"/>
              <p:cNvSpPr>
                <a:spLocks noChangeShapeType="1"/>
              </p:cNvSpPr>
              <p:nvPr/>
            </p:nvSpPr>
            <p:spPr bwMode="auto">
              <a:xfrm>
                <a:off x="2012"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7" name="Line 5158"/>
              <p:cNvSpPr>
                <a:spLocks noChangeShapeType="1"/>
              </p:cNvSpPr>
              <p:nvPr/>
            </p:nvSpPr>
            <p:spPr bwMode="auto">
              <a:xfrm>
                <a:off x="2006" y="328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8" name="Line 5159"/>
              <p:cNvSpPr>
                <a:spLocks noChangeShapeType="1"/>
              </p:cNvSpPr>
              <p:nvPr/>
            </p:nvSpPr>
            <p:spPr bwMode="auto">
              <a:xfrm>
                <a:off x="2440"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49" name="Line 5160"/>
              <p:cNvSpPr>
                <a:spLocks noChangeShapeType="1"/>
              </p:cNvSpPr>
              <p:nvPr/>
            </p:nvSpPr>
            <p:spPr bwMode="auto">
              <a:xfrm>
                <a:off x="2433"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0" name="Line 5161"/>
              <p:cNvSpPr>
                <a:spLocks noChangeShapeType="1"/>
              </p:cNvSpPr>
              <p:nvPr/>
            </p:nvSpPr>
            <p:spPr bwMode="auto">
              <a:xfrm>
                <a:off x="2874"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1" name="Line 5162"/>
              <p:cNvSpPr>
                <a:spLocks noChangeShapeType="1"/>
              </p:cNvSpPr>
              <p:nvPr/>
            </p:nvSpPr>
            <p:spPr bwMode="auto">
              <a:xfrm>
                <a:off x="2867"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2" name="Line 5163"/>
              <p:cNvSpPr>
                <a:spLocks noChangeShapeType="1"/>
              </p:cNvSpPr>
              <p:nvPr/>
            </p:nvSpPr>
            <p:spPr bwMode="auto">
              <a:xfrm>
                <a:off x="2982"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3" name="Line 5164"/>
              <p:cNvSpPr>
                <a:spLocks noChangeShapeType="1"/>
              </p:cNvSpPr>
              <p:nvPr/>
            </p:nvSpPr>
            <p:spPr bwMode="auto">
              <a:xfrm>
                <a:off x="2976"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4" name="Line 5165"/>
              <p:cNvSpPr>
                <a:spLocks noChangeShapeType="1"/>
              </p:cNvSpPr>
              <p:nvPr/>
            </p:nvSpPr>
            <p:spPr bwMode="auto">
              <a:xfrm>
                <a:off x="2752"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5" name="Line 5166"/>
              <p:cNvSpPr>
                <a:spLocks noChangeShapeType="1"/>
              </p:cNvSpPr>
              <p:nvPr/>
            </p:nvSpPr>
            <p:spPr bwMode="auto">
              <a:xfrm>
                <a:off x="2746"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6" name="Line 5167"/>
              <p:cNvSpPr>
                <a:spLocks noChangeShapeType="1"/>
              </p:cNvSpPr>
              <p:nvPr/>
            </p:nvSpPr>
            <p:spPr bwMode="auto">
              <a:xfrm>
                <a:off x="1993"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7" name="Line 5168"/>
              <p:cNvSpPr>
                <a:spLocks noChangeShapeType="1"/>
              </p:cNvSpPr>
              <p:nvPr/>
            </p:nvSpPr>
            <p:spPr bwMode="auto">
              <a:xfrm>
                <a:off x="1987"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8" name="Line 5169"/>
              <p:cNvSpPr>
                <a:spLocks noChangeShapeType="1"/>
              </p:cNvSpPr>
              <p:nvPr/>
            </p:nvSpPr>
            <p:spPr bwMode="auto">
              <a:xfrm>
                <a:off x="1910"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59" name="Line 5170"/>
              <p:cNvSpPr>
                <a:spLocks noChangeShapeType="1"/>
              </p:cNvSpPr>
              <p:nvPr/>
            </p:nvSpPr>
            <p:spPr bwMode="auto">
              <a:xfrm>
                <a:off x="1904"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0" name="Line 5171"/>
              <p:cNvSpPr>
                <a:spLocks noChangeShapeType="1"/>
              </p:cNvSpPr>
              <p:nvPr/>
            </p:nvSpPr>
            <p:spPr bwMode="auto">
              <a:xfrm>
                <a:off x="243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1" name="Line 5172"/>
              <p:cNvSpPr>
                <a:spLocks noChangeShapeType="1"/>
              </p:cNvSpPr>
              <p:nvPr/>
            </p:nvSpPr>
            <p:spPr bwMode="auto">
              <a:xfrm>
                <a:off x="2427"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2" name="Line 5173"/>
              <p:cNvSpPr>
                <a:spLocks noChangeShapeType="1"/>
              </p:cNvSpPr>
              <p:nvPr/>
            </p:nvSpPr>
            <p:spPr bwMode="auto">
              <a:xfrm>
                <a:off x="1323"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3" name="Line 5174"/>
              <p:cNvSpPr>
                <a:spLocks noChangeShapeType="1"/>
              </p:cNvSpPr>
              <p:nvPr/>
            </p:nvSpPr>
            <p:spPr bwMode="auto">
              <a:xfrm>
                <a:off x="1316"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4" name="Line 5175"/>
              <p:cNvSpPr>
                <a:spLocks noChangeShapeType="1"/>
              </p:cNvSpPr>
              <p:nvPr/>
            </p:nvSpPr>
            <p:spPr bwMode="auto">
              <a:xfrm>
                <a:off x="3065"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5" name="Line 5176"/>
              <p:cNvSpPr>
                <a:spLocks noChangeShapeType="1"/>
              </p:cNvSpPr>
              <p:nvPr/>
            </p:nvSpPr>
            <p:spPr bwMode="auto">
              <a:xfrm>
                <a:off x="3059" y="172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6" name="Line 5177"/>
              <p:cNvSpPr>
                <a:spLocks noChangeShapeType="1"/>
              </p:cNvSpPr>
              <p:nvPr/>
            </p:nvSpPr>
            <p:spPr bwMode="auto">
              <a:xfrm>
                <a:off x="2204"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7" name="Line 5178"/>
              <p:cNvSpPr>
                <a:spLocks noChangeShapeType="1"/>
              </p:cNvSpPr>
              <p:nvPr/>
            </p:nvSpPr>
            <p:spPr bwMode="auto">
              <a:xfrm>
                <a:off x="2197"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8" name="Line 5179"/>
              <p:cNvSpPr>
                <a:spLocks noChangeShapeType="1"/>
              </p:cNvSpPr>
              <p:nvPr/>
            </p:nvSpPr>
            <p:spPr bwMode="auto">
              <a:xfrm>
                <a:off x="2421"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69" name="Line 5180"/>
              <p:cNvSpPr>
                <a:spLocks noChangeShapeType="1"/>
              </p:cNvSpPr>
              <p:nvPr/>
            </p:nvSpPr>
            <p:spPr bwMode="auto">
              <a:xfrm>
                <a:off x="2414"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0" name="Line 5181"/>
              <p:cNvSpPr>
                <a:spLocks noChangeShapeType="1"/>
              </p:cNvSpPr>
              <p:nvPr/>
            </p:nvSpPr>
            <p:spPr bwMode="auto">
              <a:xfrm>
                <a:off x="2376"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1" name="Line 5182"/>
              <p:cNvSpPr>
                <a:spLocks noChangeShapeType="1"/>
              </p:cNvSpPr>
              <p:nvPr/>
            </p:nvSpPr>
            <p:spPr bwMode="auto">
              <a:xfrm>
                <a:off x="2369" y="150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2" name="Line 5183"/>
              <p:cNvSpPr>
                <a:spLocks noChangeShapeType="1"/>
              </p:cNvSpPr>
              <p:nvPr/>
            </p:nvSpPr>
            <p:spPr bwMode="auto">
              <a:xfrm>
                <a:off x="3614"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3" name="Line 5184"/>
              <p:cNvSpPr>
                <a:spLocks noChangeShapeType="1"/>
              </p:cNvSpPr>
              <p:nvPr/>
            </p:nvSpPr>
            <p:spPr bwMode="auto">
              <a:xfrm>
                <a:off x="3608" y="150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4" name="Line 5185"/>
              <p:cNvSpPr>
                <a:spLocks noChangeShapeType="1"/>
              </p:cNvSpPr>
              <p:nvPr/>
            </p:nvSpPr>
            <p:spPr bwMode="auto">
              <a:xfrm>
                <a:off x="1068"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5" name="Line 5186"/>
              <p:cNvSpPr>
                <a:spLocks noChangeShapeType="1"/>
              </p:cNvSpPr>
              <p:nvPr/>
            </p:nvSpPr>
            <p:spPr bwMode="auto">
              <a:xfrm>
                <a:off x="1061"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6" name="Line 5187"/>
              <p:cNvSpPr>
                <a:spLocks noChangeShapeType="1"/>
              </p:cNvSpPr>
              <p:nvPr/>
            </p:nvSpPr>
            <p:spPr bwMode="auto">
              <a:xfrm>
                <a:off x="2555"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7" name="Line 5188"/>
              <p:cNvSpPr>
                <a:spLocks noChangeShapeType="1"/>
              </p:cNvSpPr>
              <p:nvPr/>
            </p:nvSpPr>
            <p:spPr bwMode="auto">
              <a:xfrm>
                <a:off x="2548"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8" name="Line 5189"/>
              <p:cNvSpPr>
                <a:spLocks noChangeShapeType="1"/>
              </p:cNvSpPr>
              <p:nvPr/>
            </p:nvSpPr>
            <p:spPr bwMode="auto">
              <a:xfrm>
                <a:off x="2318"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79" name="Line 5190"/>
              <p:cNvSpPr>
                <a:spLocks noChangeShapeType="1"/>
              </p:cNvSpPr>
              <p:nvPr/>
            </p:nvSpPr>
            <p:spPr bwMode="auto">
              <a:xfrm>
                <a:off x="2312"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0" name="Line 5191"/>
              <p:cNvSpPr>
                <a:spLocks noChangeShapeType="1"/>
              </p:cNvSpPr>
              <p:nvPr/>
            </p:nvSpPr>
            <p:spPr bwMode="auto">
              <a:xfrm>
                <a:off x="2727"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1" name="Line 5192"/>
              <p:cNvSpPr>
                <a:spLocks noChangeShapeType="1"/>
              </p:cNvSpPr>
              <p:nvPr/>
            </p:nvSpPr>
            <p:spPr bwMode="auto">
              <a:xfrm>
                <a:off x="2720"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2" name="Line 5193"/>
              <p:cNvSpPr>
                <a:spLocks noChangeShapeType="1"/>
              </p:cNvSpPr>
              <p:nvPr/>
            </p:nvSpPr>
            <p:spPr bwMode="auto">
              <a:xfrm>
                <a:off x="3193"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3" name="Line 5194"/>
              <p:cNvSpPr>
                <a:spLocks noChangeShapeType="1"/>
              </p:cNvSpPr>
              <p:nvPr/>
            </p:nvSpPr>
            <p:spPr bwMode="auto">
              <a:xfrm>
                <a:off x="3186"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4" name="Line 5195"/>
              <p:cNvSpPr>
                <a:spLocks noChangeShapeType="1"/>
              </p:cNvSpPr>
              <p:nvPr/>
            </p:nvSpPr>
            <p:spPr bwMode="auto">
              <a:xfrm>
                <a:off x="1667"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5" name="Line 5196"/>
              <p:cNvSpPr>
                <a:spLocks noChangeShapeType="1"/>
              </p:cNvSpPr>
              <p:nvPr/>
            </p:nvSpPr>
            <p:spPr bwMode="auto">
              <a:xfrm>
                <a:off x="1661"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6" name="Line 5197"/>
              <p:cNvSpPr>
                <a:spLocks noChangeShapeType="1"/>
              </p:cNvSpPr>
              <p:nvPr/>
            </p:nvSpPr>
            <p:spPr bwMode="auto">
              <a:xfrm>
                <a:off x="3308" y="109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7" name="Line 5198"/>
              <p:cNvSpPr>
                <a:spLocks noChangeShapeType="1"/>
              </p:cNvSpPr>
              <p:nvPr/>
            </p:nvSpPr>
            <p:spPr bwMode="auto">
              <a:xfrm>
                <a:off x="3301" y="10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8" name="Line 5199"/>
              <p:cNvSpPr>
                <a:spLocks noChangeShapeType="1"/>
              </p:cNvSpPr>
              <p:nvPr/>
            </p:nvSpPr>
            <p:spPr bwMode="auto">
              <a:xfrm>
                <a:off x="2682"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89" name="Line 5200"/>
              <p:cNvSpPr>
                <a:spLocks noChangeShapeType="1"/>
              </p:cNvSpPr>
              <p:nvPr/>
            </p:nvSpPr>
            <p:spPr bwMode="auto">
              <a:xfrm>
                <a:off x="2676"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0" name="Line 5201"/>
              <p:cNvSpPr>
                <a:spLocks noChangeShapeType="1"/>
              </p:cNvSpPr>
              <p:nvPr/>
            </p:nvSpPr>
            <p:spPr bwMode="auto">
              <a:xfrm>
                <a:off x="210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1" name="Line 5202"/>
              <p:cNvSpPr>
                <a:spLocks noChangeShapeType="1"/>
              </p:cNvSpPr>
              <p:nvPr/>
            </p:nvSpPr>
            <p:spPr bwMode="auto">
              <a:xfrm>
                <a:off x="2095"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2" name="Line 5203"/>
              <p:cNvSpPr>
                <a:spLocks noChangeShapeType="1"/>
              </p:cNvSpPr>
              <p:nvPr/>
            </p:nvSpPr>
            <p:spPr bwMode="auto">
              <a:xfrm>
                <a:off x="2421"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3" name="Line 5204"/>
              <p:cNvSpPr>
                <a:spLocks noChangeShapeType="1"/>
              </p:cNvSpPr>
              <p:nvPr/>
            </p:nvSpPr>
            <p:spPr bwMode="auto">
              <a:xfrm>
                <a:off x="2414"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4" name="Line 5205"/>
              <p:cNvSpPr>
                <a:spLocks noChangeShapeType="1"/>
              </p:cNvSpPr>
              <p:nvPr/>
            </p:nvSpPr>
            <p:spPr bwMode="auto">
              <a:xfrm>
                <a:off x="2714"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5" name="Line 5206"/>
              <p:cNvSpPr>
                <a:spLocks noChangeShapeType="1"/>
              </p:cNvSpPr>
              <p:nvPr/>
            </p:nvSpPr>
            <p:spPr bwMode="auto">
              <a:xfrm>
                <a:off x="2708" y="17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6" name="Line 5207"/>
              <p:cNvSpPr>
                <a:spLocks noChangeShapeType="1"/>
              </p:cNvSpPr>
              <p:nvPr/>
            </p:nvSpPr>
            <p:spPr bwMode="auto">
              <a:xfrm>
                <a:off x="1923"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7" name="Line 5208"/>
              <p:cNvSpPr>
                <a:spLocks noChangeShapeType="1"/>
              </p:cNvSpPr>
              <p:nvPr/>
            </p:nvSpPr>
            <p:spPr bwMode="auto">
              <a:xfrm>
                <a:off x="1916"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8" name="Line 5209"/>
              <p:cNvSpPr>
                <a:spLocks noChangeShapeType="1"/>
              </p:cNvSpPr>
              <p:nvPr/>
            </p:nvSpPr>
            <p:spPr bwMode="auto">
              <a:xfrm>
                <a:off x="1399"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399" name="Line 5210"/>
              <p:cNvSpPr>
                <a:spLocks noChangeShapeType="1"/>
              </p:cNvSpPr>
              <p:nvPr/>
            </p:nvSpPr>
            <p:spPr bwMode="auto">
              <a:xfrm>
                <a:off x="1393"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0" name="Line 5211"/>
              <p:cNvSpPr>
                <a:spLocks noChangeShapeType="1"/>
              </p:cNvSpPr>
              <p:nvPr/>
            </p:nvSpPr>
            <p:spPr bwMode="auto">
              <a:xfrm>
                <a:off x="3052" y="146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1" name="Line 5212"/>
              <p:cNvSpPr>
                <a:spLocks noChangeShapeType="1"/>
              </p:cNvSpPr>
              <p:nvPr/>
            </p:nvSpPr>
            <p:spPr bwMode="auto">
              <a:xfrm>
                <a:off x="3046" y="146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2" name="Line 5213"/>
              <p:cNvSpPr>
                <a:spLocks noChangeShapeType="1"/>
              </p:cNvSpPr>
              <p:nvPr/>
            </p:nvSpPr>
            <p:spPr bwMode="auto">
              <a:xfrm>
                <a:off x="2389" y="137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3" name="Line 5214"/>
              <p:cNvSpPr>
                <a:spLocks noChangeShapeType="1"/>
              </p:cNvSpPr>
              <p:nvPr/>
            </p:nvSpPr>
            <p:spPr bwMode="auto">
              <a:xfrm>
                <a:off x="2382" y="13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4" name="Line 5215"/>
              <p:cNvSpPr>
                <a:spLocks noChangeShapeType="1"/>
              </p:cNvSpPr>
              <p:nvPr/>
            </p:nvSpPr>
            <p:spPr bwMode="auto">
              <a:xfrm>
                <a:off x="3040"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5" name="Line 5216"/>
              <p:cNvSpPr>
                <a:spLocks noChangeShapeType="1"/>
              </p:cNvSpPr>
              <p:nvPr/>
            </p:nvSpPr>
            <p:spPr bwMode="auto">
              <a:xfrm>
                <a:off x="3033"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6" name="Line 5217"/>
              <p:cNvSpPr>
                <a:spLocks noChangeShapeType="1"/>
              </p:cNvSpPr>
              <p:nvPr/>
            </p:nvSpPr>
            <p:spPr bwMode="auto">
              <a:xfrm>
                <a:off x="248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7" name="Line 5218"/>
              <p:cNvSpPr>
                <a:spLocks noChangeShapeType="1"/>
              </p:cNvSpPr>
              <p:nvPr/>
            </p:nvSpPr>
            <p:spPr bwMode="auto">
              <a:xfrm>
                <a:off x="2478"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8" name="Line 5219"/>
              <p:cNvSpPr>
                <a:spLocks noChangeShapeType="1"/>
              </p:cNvSpPr>
              <p:nvPr/>
            </p:nvSpPr>
            <p:spPr bwMode="auto">
              <a:xfrm>
                <a:off x="2510"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09" name="Line 5220"/>
              <p:cNvSpPr>
                <a:spLocks noChangeShapeType="1"/>
              </p:cNvSpPr>
              <p:nvPr/>
            </p:nvSpPr>
            <p:spPr bwMode="auto">
              <a:xfrm>
                <a:off x="2503"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0" name="Line 5221"/>
              <p:cNvSpPr>
                <a:spLocks noChangeShapeType="1"/>
              </p:cNvSpPr>
              <p:nvPr/>
            </p:nvSpPr>
            <p:spPr bwMode="auto">
              <a:xfrm>
                <a:off x="2363" y="146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1" name="Line 5222"/>
              <p:cNvSpPr>
                <a:spLocks noChangeShapeType="1"/>
              </p:cNvSpPr>
              <p:nvPr/>
            </p:nvSpPr>
            <p:spPr bwMode="auto">
              <a:xfrm>
                <a:off x="2357" y="146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2" name="Line 5223"/>
              <p:cNvSpPr>
                <a:spLocks noChangeShapeType="1"/>
              </p:cNvSpPr>
              <p:nvPr/>
            </p:nvSpPr>
            <p:spPr bwMode="auto">
              <a:xfrm>
                <a:off x="2969" y="11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3" name="Line 5224"/>
              <p:cNvSpPr>
                <a:spLocks noChangeShapeType="1"/>
              </p:cNvSpPr>
              <p:nvPr/>
            </p:nvSpPr>
            <p:spPr bwMode="auto">
              <a:xfrm>
                <a:off x="2963" y="11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4" name="Line 5225"/>
              <p:cNvSpPr>
                <a:spLocks noChangeShapeType="1"/>
              </p:cNvSpPr>
              <p:nvPr/>
            </p:nvSpPr>
            <p:spPr bwMode="auto">
              <a:xfrm>
                <a:off x="2906"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5" name="Line 5226"/>
              <p:cNvSpPr>
                <a:spLocks noChangeShapeType="1"/>
              </p:cNvSpPr>
              <p:nvPr/>
            </p:nvSpPr>
            <p:spPr bwMode="auto">
              <a:xfrm>
                <a:off x="2899" y="150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6" name="Line 5227"/>
              <p:cNvSpPr>
                <a:spLocks noChangeShapeType="1"/>
              </p:cNvSpPr>
              <p:nvPr/>
            </p:nvSpPr>
            <p:spPr bwMode="auto">
              <a:xfrm>
                <a:off x="2701"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7" name="Line 5228"/>
              <p:cNvSpPr>
                <a:spLocks noChangeShapeType="1"/>
              </p:cNvSpPr>
              <p:nvPr/>
            </p:nvSpPr>
            <p:spPr bwMode="auto">
              <a:xfrm>
                <a:off x="2695"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8" name="Line 5229"/>
              <p:cNvSpPr>
                <a:spLocks noChangeShapeType="1"/>
              </p:cNvSpPr>
              <p:nvPr/>
            </p:nvSpPr>
            <p:spPr bwMode="auto">
              <a:xfrm>
                <a:off x="2842"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226419" name="Line 5230"/>
              <p:cNvSpPr>
                <a:spLocks noChangeShapeType="1"/>
              </p:cNvSpPr>
              <p:nvPr/>
            </p:nvSpPr>
            <p:spPr bwMode="auto">
              <a:xfrm>
                <a:off x="2835" y="1814"/>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8" name="Group 5231"/>
            <p:cNvGrpSpPr>
              <a:grpSpLocks/>
            </p:cNvGrpSpPr>
            <p:nvPr/>
          </p:nvGrpSpPr>
          <p:grpSpPr bwMode="auto">
            <a:xfrm>
              <a:off x="2559210" y="840869"/>
              <a:ext cx="4453034" cy="4454270"/>
              <a:chOff x="1508" y="653"/>
              <a:chExt cx="3031" cy="2986"/>
            </a:xfrm>
          </p:grpSpPr>
          <p:sp>
            <p:nvSpPr>
              <p:cNvPr id="35556" name="Line 5232"/>
              <p:cNvSpPr>
                <a:spLocks noChangeShapeType="1"/>
              </p:cNvSpPr>
              <p:nvPr/>
            </p:nvSpPr>
            <p:spPr bwMode="auto">
              <a:xfrm>
                <a:off x="1763"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7" name="Line 5233"/>
              <p:cNvSpPr>
                <a:spLocks noChangeShapeType="1"/>
              </p:cNvSpPr>
              <p:nvPr/>
            </p:nvSpPr>
            <p:spPr bwMode="auto">
              <a:xfrm>
                <a:off x="1757"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8" name="Line 5234"/>
              <p:cNvSpPr>
                <a:spLocks noChangeShapeType="1"/>
              </p:cNvSpPr>
              <p:nvPr/>
            </p:nvSpPr>
            <p:spPr bwMode="auto">
              <a:xfrm>
                <a:off x="3091"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9" name="Line 5235"/>
              <p:cNvSpPr>
                <a:spLocks noChangeShapeType="1"/>
              </p:cNvSpPr>
              <p:nvPr/>
            </p:nvSpPr>
            <p:spPr bwMode="auto">
              <a:xfrm>
                <a:off x="3084"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0" name="Line 5236"/>
              <p:cNvSpPr>
                <a:spLocks noChangeShapeType="1"/>
              </p:cNvSpPr>
              <p:nvPr/>
            </p:nvSpPr>
            <p:spPr bwMode="auto">
              <a:xfrm>
                <a:off x="2925" y="137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1" name="Line 5237"/>
              <p:cNvSpPr>
                <a:spLocks noChangeShapeType="1"/>
              </p:cNvSpPr>
              <p:nvPr/>
            </p:nvSpPr>
            <p:spPr bwMode="auto">
              <a:xfrm>
                <a:off x="2918" y="13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2" name="Line 5238"/>
              <p:cNvSpPr>
                <a:spLocks noChangeShapeType="1"/>
              </p:cNvSpPr>
              <p:nvPr/>
            </p:nvSpPr>
            <p:spPr bwMode="auto">
              <a:xfrm>
                <a:off x="218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3" name="Line 5239"/>
              <p:cNvSpPr>
                <a:spLocks noChangeShapeType="1"/>
              </p:cNvSpPr>
              <p:nvPr/>
            </p:nvSpPr>
            <p:spPr bwMode="auto">
              <a:xfrm>
                <a:off x="2178"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4" name="Line 5240"/>
              <p:cNvSpPr>
                <a:spLocks noChangeShapeType="1"/>
              </p:cNvSpPr>
              <p:nvPr/>
            </p:nvSpPr>
            <p:spPr bwMode="auto">
              <a:xfrm>
                <a:off x="3327" y="9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5" name="Line 5241"/>
              <p:cNvSpPr>
                <a:spLocks noChangeShapeType="1"/>
              </p:cNvSpPr>
              <p:nvPr/>
            </p:nvSpPr>
            <p:spPr bwMode="auto">
              <a:xfrm>
                <a:off x="3320" y="100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6" name="Line 5242"/>
              <p:cNvSpPr>
                <a:spLocks noChangeShapeType="1"/>
              </p:cNvSpPr>
              <p:nvPr/>
            </p:nvSpPr>
            <p:spPr bwMode="auto">
              <a:xfrm>
                <a:off x="2433"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7" name="Line 5243"/>
              <p:cNvSpPr>
                <a:spLocks noChangeShapeType="1"/>
              </p:cNvSpPr>
              <p:nvPr/>
            </p:nvSpPr>
            <p:spPr bwMode="auto">
              <a:xfrm>
                <a:off x="2427"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8" name="Line 5244"/>
              <p:cNvSpPr>
                <a:spLocks noChangeShapeType="1"/>
              </p:cNvSpPr>
              <p:nvPr/>
            </p:nvSpPr>
            <p:spPr bwMode="auto">
              <a:xfrm>
                <a:off x="3525"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69" name="Line 5245"/>
              <p:cNvSpPr>
                <a:spLocks noChangeShapeType="1"/>
              </p:cNvSpPr>
              <p:nvPr/>
            </p:nvSpPr>
            <p:spPr bwMode="auto">
              <a:xfrm>
                <a:off x="3518"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0" name="Line 5246"/>
              <p:cNvSpPr>
                <a:spLocks noChangeShapeType="1"/>
              </p:cNvSpPr>
              <p:nvPr/>
            </p:nvSpPr>
            <p:spPr bwMode="auto">
              <a:xfrm>
                <a:off x="2414"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1" name="Line 5247"/>
              <p:cNvSpPr>
                <a:spLocks noChangeShapeType="1"/>
              </p:cNvSpPr>
              <p:nvPr/>
            </p:nvSpPr>
            <p:spPr bwMode="auto">
              <a:xfrm>
                <a:off x="2408"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2" name="Line 5248"/>
              <p:cNvSpPr>
                <a:spLocks noChangeShapeType="1"/>
              </p:cNvSpPr>
              <p:nvPr/>
            </p:nvSpPr>
            <p:spPr bwMode="auto">
              <a:xfrm>
                <a:off x="1884"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3" name="Line 5249"/>
              <p:cNvSpPr>
                <a:spLocks noChangeShapeType="1"/>
              </p:cNvSpPr>
              <p:nvPr/>
            </p:nvSpPr>
            <p:spPr bwMode="auto">
              <a:xfrm>
                <a:off x="1878"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4" name="Line 5250"/>
              <p:cNvSpPr>
                <a:spLocks noChangeShapeType="1"/>
              </p:cNvSpPr>
              <p:nvPr/>
            </p:nvSpPr>
            <p:spPr bwMode="auto">
              <a:xfrm>
                <a:off x="3518"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5" name="Line 5251"/>
              <p:cNvSpPr>
                <a:spLocks noChangeShapeType="1"/>
              </p:cNvSpPr>
              <p:nvPr/>
            </p:nvSpPr>
            <p:spPr bwMode="auto">
              <a:xfrm>
                <a:off x="3512"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6" name="Line 5252"/>
              <p:cNvSpPr>
                <a:spLocks noChangeShapeType="1"/>
              </p:cNvSpPr>
              <p:nvPr/>
            </p:nvSpPr>
            <p:spPr bwMode="auto">
              <a:xfrm>
                <a:off x="2631"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7" name="Line 5253"/>
              <p:cNvSpPr>
                <a:spLocks noChangeShapeType="1"/>
              </p:cNvSpPr>
              <p:nvPr/>
            </p:nvSpPr>
            <p:spPr bwMode="auto">
              <a:xfrm>
                <a:off x="2625"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8" name="Line 5254"/>
              <p:cNvSpPr>
                <a:spLocks noChangeShapeType="1"/>
              </p:cNvSpPr>
              <p:nvPr/>
            </p:nvSpPr>
            <p:spPr bwMode="auto">
              <a:xfrm>
                <a:off x="2491"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79" name="Line 5255"/>
              <p:cNvSpPr>
                <a:spLocks noChangeShapeType="1"/>
              </p:cNvSpPr>
              <p:nvPr/>
            </p:nvSpPr>
            <p:spPr bwMode="auto">
              <a:xfrm>
                <a:off x="248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0" name="Line 5256"/>
              <p:cNvSpPr>
                <a:spLocks noChangeShapeType="1"/>
              </p:cNvSpPr>
              <p:nvPr/>
            </p:nvSpPr>
            <p:spPr bwMode="auto">
              <a:xfrm>
                <a:off x="3008"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1" name="Line 5257"/>
              <p:cNvSpPr>
                <a:spLocks noChangeShapeType="1"/>
              </p:cNvSpPr>
              <p:nvPr/>
            </p:nvSpPr>
            <p:spPr bwMode="auto">
              <a:xfrm>
                <a:off x="3001"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2" name="Line 5258"/>
              <p:cNvSpPr>
                <a:spLocks noChangeShapeType="1"/>
              </p:cNvSpPr>
              <p:nvPr/>
            </p:nvSpPr>
            <p:spPr bwMode="auto">
              <a:xfrm>
                <a:off x="2797" y="87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3" name="Line 5259"/>
              <p:cNvSpPr>
                <a:spLocks noChangeShapeType="1"/>
              </p:cNvSpPr>
              <p:nvPr/>
            </p:nvSpPr>
            <p:spPr bwMode="auto">
              <a:xfrm>
                <a:off x="2791" y="87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4" name="Line 5260"/>
              <p:cNvSpPr>
                <a:spLocks noChangeShapeType="1"/>
              </p:cNvSpPr>
              <p:nvPr/>
            </p:nvSpPr>
            <p:spPr bwMode="auto">
              <a:xfrm>
                <a:off x="2535" y="131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5" name="Line 5261"/>
              <p:cNvSpPr>
                <a:spLocks noChangeShapeType="1"/>
              </p:cNvSpPr>
              <p:nvPr/>
            </p:nvSpPr>
            <p:spPr bwMode="auto">
              <a:xfrm>
                <a:off x="2529" y="13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6" name="Line 5262"/>
              <p:cNvSpPr>
                <a:spLocks noChangeShapeType="1"/>
              </p:cNvSpPr>
              <p:nvPr/>
            </p:nvSpPr>
            <p:spPr bwMode="auto">
              <a:xfrm>
                <a:off x="2669"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7" name="Line 5263"/>
              <p:cNvSpPr>
                <a:spLocks noChangeShapeType="1"/>
              </p:cNvSpPr>
              <p:nvPr/>
            </p:nvSpPr>
            <p:spPr bwMode="auto">
              <a:xfrm>
                <a:off x="2663"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8" name="Line 5264"/>
              <p:cNvSpPr>
                <a:spLocks noChangeShapeType="1"/>
              </p:cNvSpPr>
              <p:nvPr/>
            </p:nvSpPr>
            <p:spPr bwMode="auto">
              <a:xfrm>
                <a:off x="2867"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89" name="Line 5265"/>
              <p:cNvSpPr>
                <a:spLocks noChangeShapeType="1"/>
              </p:cNvSpPr>
              <p:nvPr/>
            </p:nvSpPr>
            <p:spPr bwMode="auto">
              <a:xfrm>
                <a:off x="2861"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0" name="Line 5266"/>
              <p:cNvSpPr>
                <a:spLocks noChangeShapeType="1"/>
              </p:cNvSpPr>
              <p:nvPr/>
            </p:nvSpPr>
            <p:spPr bwMode="auto">
              <a:xfrm>
                <a:off x="2893"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1" name="Line 5267"/>
              <p:cNvSpPr>
                <a:spLocks noChangeShapeType="1"/>
              </p:cNvSpPr>
              <p:nvPr/>
            </p:nvSpPr>
            <p:spPr bwMode="auto">
              <a:xfrm>
                <a:off x="2886"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2" name="Line 5268"/>
              <p:cNvSpPr>
                <a:spLocks noChangeShapeType="1"/>
              </p:cNvSpPr>
              <p:nvPr/>
            </p:nvSpPr>
            <p:spPr bwMode="auto">
              <a:xfrm>
                <a:off x="2427" y="12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3" name="Line 5269"/>
              <p:cNvSpPr>
                <a:spLocks noChangeShapeType="1"/>
              </p:cNvSpPr>
              <p:nvPr/>
            </p:nvSpPr>
            <p:spPr bwMode="auto">
              <a:xfrm>
                <a:off x="2421" y="122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4" name="Line 5270"/>
              <p:cNvSpPr>
                <a:spLocks noChangeShapeType="1"/>
              </p:cNvSpPr>
              <p:nvPr/>
            </p:nvSpPr>
            <p:spPr bwMode="auto">
              <a:xfrm>
                <a:off x="2925"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5" name="Line 5271"/>
              <p:cNvSpPr>
                <a:spLocks noChangeShapeType="1"/>
              </p:cNvSpPr>
              <p:nvPr/>
            </p:nvSpPr>
            <p:spPr bwMode="auto">
              <a:xfrm>
                <a:off x="2918"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6" name="Line 5272"/>
              <p:cNvSpPr>
                <a:spLocks noChangeShapeType="1"/>
              </p:cNvSpPr>
              <p:nvPr/>
            </p:nvSpPr>
            <p:spPr bwMode="auto">
              <a:xfrm>
                <a:off x="2797"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7" name="Line 5273"/>
              <p:cNvSpPr>
                <a:spLocks noChangeShapeType="1"/>
              </p:cNvSpPr>
              <p:nvPr/>
            </p:nvSpPr>
            <p:spPr bwMode="auto">
              <a:xfrm>
                <a:off x="2791" y="141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8" name="Line 5274"/>
              <p:cNvSpPr>
                <a:spLocks noChangeShapeType="1"/>
              </p:cNvSpPr>
              <p:nvPr/>
            </p:nvSpPr>
            <p:spPr bwMode="auto">
              <a:xfrm>
                <a:off x="3186" y="137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99" name="Line 5275"/>
              <p:cNvSpPr>
                <a:spLocks noChangeShapeType="1"/>
              </p:cNvSpPr>
              <p:nvPr/>
            </p:nvSpPr>
            <p:spPr bwMode="auto">
              <a:xfrm>
                <a:off x="3180" y="13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0" name="Line 5276"/>
              <p:cNvSpPr>
                <a:spLocks noChangeShapeType="1"/>
              </p:cNvSpPr>
              <p:nvPr/>
            </p:nvSpPr>
            <p:spPr bwMode="auto">
              <a:xfrm>
                <a:off x="3071" y="112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1" name="Line 5277"/>
              <p:cNvSpPr>
                <a:spLocks noChangeShapeType="1"/>
              </p:cNvSpPr>
              <p:nvPr/>
            </p:nvSpPr>
            <p:spPr bwMode="auto">
              <a:xfrm>
                <a:off x="3065" y="11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2" name="Line 5278"/>
              <p:cNvSpPr>
                <a:spLocks noChangeShapeType="1"/>
              </p:cNvSpPr>
              <p:nvPr/>
            </p:nvSpPr>
            <p:spPr bwMode="auto">
              <a:xfrm>
                <a:off x="3020"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3" name="Line 5279"/>
              <p:cNvSpPr>
                <a:spLocks noChangeShapeType="1"/>
              </p:cNvSpPr>
              <p:nvPr/>
            </p:nvSpPr>
            <p:spPr bwMode="auto">
              <a:xfrm>
                <a:off x="3014"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4" name="Line 5280"/>
              <p:cNvSpPr>
                <a:spLocks noChangeShapeType="1"/>
              </p:cNvSpPr>
              <p:nvPr/>
            </p:nvSpPr>
            <p:spPr bwMode="auto">
              <a:xfrm>
                <a:off x="3212"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5" name="Line 5281"/>
              <p:cNvSpPr>
                <a:spLocks noChangeShapeType="1"/>
              </p:cNvSpPr>
              <p:nvPr/>
            </p:nvSpPr>
            <p:spPr bwMode="auto">
              <a:xfrm>
                <a:off x="3205"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6" name="Line 5282"/>
              <p:cNvSpPr>
                <a:spLocks noChangeShapeType="1"/>
              </p:cNvSpPr>
              <p:nvPr/>
            </p:nvSpPr>
            <p:spPr bwMode="auto">
              <a:xfrm>
                <a:off x="1865"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7" name="Line 5283"/>
              <p:cNvSpPr>
                <a:spLocks noChangeShapeType="1"/>
              </p:cNvSpPr>
              <p:nvPr/>
            </p:nvSpPr>
            <p:spPr bwMode="auto">
              <a:xfrm>
                <a:off x="1859"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8" name="Line 5284"/>
              <p:cNvSpPr>
                <a:spLocks noChangeShapeType="1"/>
              </p:cNvSpPr>
              <p:nvPr/>
            </p:nvSpPr>
            <p:spPr bwMode="auto">
              <a:xfrm>
                <a:off x="3110"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09" name="Line 5285"/>
              <p:cNvSpPr>
                <a:spLocks noChangeShapeType="1"/>
              </p:cNvSpPr>
              <p:nvPr/>
            </p:nvSpPr>
            <p:spPr bwMode="auto">
              <a:xfrm>
                <a:off x="3103"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0" name="Line 5286"/>
              <p:cNvSpPr>
                <a:spLocks noChangeShapeType="1"/>
              </p:cNvSpPr>
              <p:nvPr/>
            </p:nvSpPr>
            <p:spPr bwMode="auto">
              <a:xfrm>
                <a:off x="2893"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1" name="Line 5287"/>
              <p:cNvSpPr>
                <a:spLocks noChangeShapeType="1"/>
              </p:cNvSpPr>
              <p:nvPr/>
            </p:nvSpPr>
            <p:spPr bwMode="auto">
              <a:xfrm>
                <a:off x="2886" y="15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2" name="Line 5288"/>
              <p:cNvSpPr>
                <a:spLocks noChangeShapeType="1"/>
              </p:cNvSpPr>
              <p:nvPr/>
            </p:nvSpPr>
            <p:spPr bwMode="auto">
              <a:xfrm>
                <a:off x="2925"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3" name="Line 5289"/>
              <p:cNvSpPr>
                <a:spLocks noChangeShapeType="1"/>
              </p:cNvSpPr>
              <p:nvPr/>
            </p:nvSpPr>
            <p:spPr bwMode="auto">
              <a:xfrm>
                <a:off x="2918"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4" name="Line 5290"/>
              <p:cNvSpPr>
                <a:spLocks noChangeShapeType="1"/>
              </p:cNvSpPr>
              <p:nvPr/>
            </p:nvSpPr>
            <p:spPr bwMode="auto">
              <a:xfrm>
                <a:off x="2018"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5" name="Line 5291"/>
              <p:cNvSpPr>
                <a:spLocks noChangeShapeType="1"/>
              </p:cNvSpPr>
              <p:nvPr/>
            </p:nvSpPr>
            <p:spPr bwMode="auto">
              <a:xfrm>
                <a:off x="2012"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6" name="Line 5292"/>
              <p:cNvSpPr>
                <a:spLocks noChangeShapeType="1"/>
              </p:cNvSpPr>
              <p:nvPr/>
            </p:nvSpPr>
            <p:spPr bwMode="auto">
              <a:xfrm>
                <a:off x="2995"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7" name="Line 5293"/>
              <p:cNvSpPr>
                <a:spLocks noChangeShapeType="1"/>
              </p:cNvSpPr>
              <p:nvPr/>
            </p:nvSpPr>
            <p:spPr bwMode="auto">
              <a:xfrm>
                <a:off x="2988"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8" name="Line 5294"/>
              <p:cNvSpPr>
                <a:spLocks noChangeShapeType="1"/>
              </p:cNvSpPr>
              <p:nvPr/>
            </p:nvSpPr>
            <p:spPr bwMode="auto">
              <a:xfrm>
                <a:off x="1514"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19" name="Line 5295"/>
              <p:cNvSpPr>
                <a:spLocks noChangeShapeType="1"/>
              </p:cNvSpPr>
              <p:nvPr/>
            </p:nvSpPr>
            <p:spPr bwMode="auto">
              <a:xfrm>
                <a:off x="1508"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0" name="Line 5296"/>
              <p:cNvSpPr>
                <a:spLocks noChangeShapeType="1"/>
              </p:cNvSpPr>
              <p:nvPr/>
            </p:nvSpPr>
            <p:spPr bwMode="auto">
              <a:xfrm>
                <a:off x="3665"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1" name="Line 5297"/>
              <p:cNvSpPr>
                <a:spLocks noChangeShapeType="1"/>
              </p:cNvSpPr>
              <p:nvPr/>
            </p:nvSpPr>
            <p:spPr bwMode="auto">
              <a:xfrm>
                <a:off x="3659" y="14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2" name="Line 5298"/>
              <p:cNvSpPr>
                <a:spLocks noChangeShapeType="1"/>
              </p:cNvSpPr>
              <p:nvPr/>
            </p:nvSpPr>
            <p:spPr bwMode="auto">
              <a:xfrm>
                <a:off x="1891"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3" name="Line 5299"/>
              <p:cNvSpPr>
                <a:spLocks noChangeShapeType="1"/>
              </p:cNvSpPr>
              <p:nvPr/>
            </p:nvSpPr>
            <p:spPr bwMode="auto">
              <a:xfrm>
                <a:off x="1884"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4" name="Line 5300"/>
              <p:cNvSpPr>
                <a:spLocks noChangeShapeType="1"/>
              </p:cNvSpPr>
              <p:nvPr/>
            </p:nvSpPr>
            <p:spPr bwMode="auto">
              <a:xfrm>
                <a:off x="1961"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5" name="Line 5301"/>
              <p:cNvSpPr>
                <a:spLocks noChangeShapeType="1"/>
              </p:cNvSpPr>
              <p:nvPr/>
            </p:nvSpPr>
            <p:spPr bwMode="auto">
              <a:xfrm>
                <a:off x="1955"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6" name="Line 5302"/>
              <p:cNvSpPr>
                <a:spLocks noChangeShapeType="1"/>
              </p:cNvSpPr>
              <p:nvPr/>
            </p:nvSpPr>
            <p:spPr bwMode="auto">
              <a:xfrm>
                <a:off x="2523"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7" name="Line 5303"/>
              <p:cNvSpPr>
                <a:spLocks noChangeShapeType="1"/>
              </p:cNvSpPr>
              <p:nvPr/>
            </p:nvSpPr>
            <p:spPr bwMode="auto">
              <a:xfrm>
                <a:off x="2516"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8" name="Line 5304"/>
              <p:cNvSpPr>
                <a:spLocks noChangeShapeType="1"/>
              </p:cNvSpPr>
              <p:nvPr/>
            </p:nvSpPr>
            <p:spPr bwMode="auto">
              <a:xfrm>
                <a:off x="2714"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29" name="Line 5305"/>
              <p:cNvSpPr>
                <a:spLocks noChangeShapeType="1"/>
              </p:cNvSpPr>
              <p:nvPr/>
            </p:nvSpPr>
            <p:spPr bwMode="auto">
              <a:xfrm>
                <a:off x="2708"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0" name="Line 5306"/>
              <p:cNvSpPr>
                <a:spLocks noChangeShapeType="1"/>
              </p:cNvSpPr>
              <p:nvPr/>
            </p:nvSpPr>
            <p:spPr bwMode="auto">
              <a:xfrm>
                <a:off x="2184"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1" name="Line 5307"/>
              <p:cNvSpPr>
                <a:spLocks noChangeShapeType="1"/>
              </p:cNvSpPr>
              <p:nvPr/>
            </p:nvSpPr>
            <p:spPr bwMode="auto">
              <a:xfrm>
                <a:off x="2178"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2" name="Line 5308"/>
              <p:cNvSpPr>
                <a:spLocks noChangeShapeType="1"/>
              </p:cNvSpPr>
              <p:nvPr/>
            </p:nvSpPr>
            <p:spPr bwMode="auto">
              <a:xfrm>
                <a:off x="2369"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3" name="Line 5309"/>
              <p:cNvSpPr>
                <a:spLocks noChangeShapeType="1"/>
              </p:cNvSpPr>
              <p:nvPr/>
            </p:nvSpPr>
            <p:spPr bwMode="auto">
              <a:xfrm>
                <a:off x="2363"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4" name="Line 5310"/>
              <p:cNvSpPr>
                <a:spLocks noChangeShapeType="1"/>
              </p:cNvSpPr>
              <p:nvPr/>
            </p:nvSpPr>
            <p:spPr bwMode="auto">
              <a:xfrm>
                <a:off x="2772" y="87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5" name="Line 5311"/>
              <p:cNvSpPr>
                <a:spLocks noChangeShapeType="1"/>
              </p:cNvSpPr>
              <p:nvPr/>
            </p:nvSpPr>
            <p:spPr bwMode="auto">
              <a:xfrm>
                <a:off x="2765" y="87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6" name="Line 5312"/>
              <p:cNvSpPr>
                <a:spLocks noChangeShapeType="1"/>
              </p:cNvSpPr>
              <p:nvPr/>
            </p:nvSpPr>
            <p:spPr bwMode="auto">
              <a:xfrm>
                <a:off x="2663"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7" name="Line 5313"/>
              <p:cNvSpPr>
                <a:spLocks noChangeShapeType="1"/>
              </p:cNvSpPr>
              <p:nvPr/>
            </p:nvSpPr>
            <p:spPr bwMode="auto">
              <a:xfrm>
                <a:off x="2657" y="75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8" name="Line 5314"/>
              <p:cNvSpPr>
                <a:spLocks noChangeShapeType="1"/>
              </p:cNvSpPr>
              <p:nvPr/>
            </p:nvSpPr>
            <p:spPr bwMode="auto">
              <a:xfrm>
                <a:off x="2152"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39" name="Line 5315"/>
              <p:cNvSpPr>
                <a:spLocks noChangeShapeType="1"/>
              </p:cNvSpPr>
              <p:nvPr/>
            </p:nvSpPr>
            <p:spPr bwMode="auto">
              <a:xfrm>
                <a:off x="2146"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0" name="Line 5316"/>
              <p:cNvSpPr>
                <a:spLocks noChangeShapeType="1"/>
              </p:cNvSpPr>
              <p:nvPr/>
            </p:nvSpPr>
            <p:spPr bwMode="auto">
              <a:xfrm>
                <a:off x="268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1" name="Line 5317"/>
              <p:cNvSpPr>
                <a:spLocks noChangeShapeType="1"/>
              </p:cNvSpPr>
              <p:nvPr/>
            </p:nvSpPr>
            <p:spPr bwMode="auto">
              <a:xfrm>
                <a:off x="2676"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2" name="Line 5318"/>
              <p:cNvSpPr>
                <a:spLocks noChangeShapeType="1"/>
              </p:cNvSpPr>
              <p:nvPr/>
            </p:nvSpPr>
            <p:spPr bwMode="auto">
              <a:xfrm>
                <a:off x="2478"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3" name="Line 5319"/>
              <p:cNvSpPr>
                <a:spLocks noChangeShapeType="1"/>
              </p:cNvSpPr>
              <p:nvPr/>
            </p:nvSpPr>
            <p:spPr bwMode="auto">
              <a:xfrm>
                <a:off x="2472"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4" name="Line 5320"/>
              <p:cNvSpPr>
                <a:spLocks noChangeShapeType="1"/>
              </p:cNvSpPr>
              <p:nvPr/>
            </p:nvSpPr>
            <p:spPr bwMode="auto">
              <a:xfrm>
                <a:off x="2172"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5" name="Line 5321"/>
              <p:cNvSpPr>
                <a:spLocks noChangeShapeType="1"/>
              </p:cNvSpPr>
              <p:nvPr/>
            </p:nvSpPr>
            <p:spPr bwMode="auto">
              <a:xfrm>
                <a:off x="2165"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6" name="Line 5322"/>
              <p:cNvSpPr>
                <a:spLocks noChangeShapeType="1"/>
              </p:cNvSpPr>
              <p:nvPr/>
            </p:nvSpPr>
            <p:spPr bwMode="auto">
              <a:xfrm>
                <a:off x="2714"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7" name="Line 5323"/>
              <p:cNvSpPr>
                <a:spLocks noChangeShapeType="1"/>
              </p:cNvSpPr>
              <p:nvPr/>
            </p:nvSpPr>
            <p:spPr bwMode="auto">
              <a:xfrm>
                <a:off x="2708"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8" name="Line 5324"/>
              <p:cNvSpPr>
                <a:spLocks noChangeShapeType="1"/>
              </p:cNvSpPr>
              <p:nvPr/>
            </p:nvSpPr>
            <p:spPr bwMode="auto">
              <a:xfrm>
                <a:off x="2446"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49" name="Line 5325"/>
              <p:cNvSpPr>
                <a:spLocks noChangeShapeType="1"/>
              </p:cNvSpPr>
              <p:nvPr/>
            </p:nvSpPr>
            <p:spPr bwMode="auto">
              <a:xfrm>
                <a:off x="2440" y="250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0" name="Line 5326"/>
              <p:cNvSpPr>
                <a:spLocks noChangeShapeType="1"/>
              </p:cNvSpPr>
              <p:nvPr/>
            </p:nvSpPr>
            <p:spPr bwMode="auto">
              <a:xfrm>
                <a:off x="2184" y="328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1" name="Line 5327"/>
              <p:cNvSpPr>
                <a:spLocks noChangeShapeType="1"/>
              </p:cNvSpPr>
              <p:nvPr/>
            </p:nvSpPr>
            <p:spPr bwMode="auto">
              <a:xfrm>
                <a:off x="2178" y="328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2" name="Line 5328"/>
              <p:cNvSpPr>
                <a:spLocks noChangeShapeType="1"/>
              </p:cNvSpPr>
              <p:nvPr/>
            </p:nvSpPr>
            <p:spPr bwMode="auto">
              <a:xfrm>
                <a:off x="2765"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3" name="Line 5329"/>
              <p:cNvSpPr>
                <a:spLocks noChangeShapeType="1"/>
              </p:cNvSpPr>
              <p:nvPr/>
            </p:nvSpPr>
            <p:spPr bwMode="auto">
              <a:xfrm>
                <a:off x="2759"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4" name="Line 5330"/>
              <p:cNvSpPr>
                <a:spLocks noChangeShapeType="1"/>
              </p:cNvSpPr>
              <p:nvPr/>
            </p:nvSpPr>
            <p:spPr bwMode="auto">
              <a:xfrm>
                <a:off x="3563"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5" name="Line 5331"/>
              <p:cNvSpPr>
                <a:spLocks noChangeShapeType="1"/>
              </p:cNvSpPr>
              <p:nvPr/>
            </p:nvSpPr>
            <p:spPr bwMode="auto">
              <a:xfrm>
                <a:off x="3556"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6" name="Line 5332"/>
              <p:cNvSpPr>
                <a:spLocks noChangeShapeType="1"/>
              </p:cNvSpPr>
              <p:nvPr/>
            </p:nvSpPr>
            <p:spPr bwMode="auto">
              <a:xfrm>
                <a:off x="2465" y="9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7" name="Line 5333"/>
              <p:cNvSpPr>
                <a:spLocks noChangeShapeType="1"/>
              </p:cNvSpPr>
              <p:nvPr/>
            </p:nvSpPr>
            <p:spPr bwMode="auto">
              <a:xfrm>
                <a:off x="2459" y="97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8" name="Line 5334"/>
              <p:cNvSpPr>
                <a:spLocks noChangeShapeType="1"/>
              </p:cNvSpPr>
              <p:nvPr/>
            </p:nvSpPr>
            <p:spPr bwMode="auto">
              <a:xfrm>
                <a:off x="2497" y="9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59" name="Line 5335"/>
              <p:cNvSpPr>
                <a:spLocks noChangeShapeType="1"/>
              </p:cNvSpPr>
              <p:nvPr/>
            </p:nvSpPr>
            <p:spPr bwMode="auto">
              <a:xfrm>
                <a:off x="2491" y="97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0" name="Line 5336"/>
              <p:cNvSpPr>
                <a:spLocks noChangeShapeType="1"/>
              </p:cNvSpPr>
              <p:nvPr/>
            </p:nvSpPr>
            <p:spPr bwMode="auto">
              <a:xfrm>
                <a:off x="2650"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1" name="Line 5337"/>
              <p:cNvSpPr>
                <a:spLocks noChangeShapeType="1"/>
              </p:cNvSpPr>
              <p:nvPr/>
            </p:nvSpPr>
            <p:spPr bwMode="auto">
              <a:xfrm>
                <a:off x="2644"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2" name="Line 5338"/>
              <p:cNvSpPr>
                <a:spLocks noChangeShapeType="1"/>
              </p:cNvSpPr>
              <p:nvPr/>
            </p:nvSpPr>
            <p:spPr bwMode="auto">
              <a:xfrm>
                <a:off x="3569"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3" name="Line 5339"/>
              <p:cNvSpPr>
                <a:spLocks noChangeShapeType="1"/>
              </p:cNvSpPr>
              <p:nvPr/>
            </p:nvSpPr>
            <p:spPr bwMode="auto">
              <a:xfrm>
                <a:off x="3563"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4" name="Line 5340"/>
              <p:cNvSpPr>
                <a:spLocks noChangeShapeType="1"/>
              </p:cNvSpPr>
              <p:nvPr/>
            </p:nvSpPr>
            <p:spPr bwMode="auto">
              <a:xfrm>
                <a:off x="2880"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5" name="Line 5341"/>
              <p:cNvSpPr>
                <a:spLocks noChangeShapeType="1"/>
              </p:cNvSpPr>
              <p:nvPr/>
            </p:nvSpPr>
            <p:spPr bwMode="auto">
              <a:xfrm>
                <a:off x="2874" y="6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6" name="Line 5342"/>
              <p:cNvSpPr>
                <a:spLocks noChangeShapeType="1"/>
              </p:cNvSpPr>
              <p:nvPr/>
            </p:nvSpPr>
            <p:spPr bwMode="auto">
              <a:xfrm>
                <a:off x="2988"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7" name="Line 5343"/>
              <p:cNvSpPr>
                <a:spLocks noChangeShapeType="1"/>
              </p:cNvSpPr>
              <p:nvPr/>
            </p:nvSpPr>
            <p:spPr bwMode="auto">
              <a:xfrm>
                <a:off x="2982"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8" name="Line 5344"/>
              <p:cNvSpPr>
                <a:spLocks noChangeShapeType="1"/>
              </p:cNvSpPr>
              <p:nvPr/>
            </p:nvSpPr>
            <p:spPr bwMode="auto">
              <a:xfrm>
                <a:off x="2637" y="8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69" name="Line 5345"/>
              <p:cNvSpPr>
                <a:spLocks noChangeShapeType="1"/>
              </p:cNvSpPr>
              <p:nvPr/>
            </p:nvSpPr>
            <p:spPr bwMode="auto">
              <a:xfrm>
                <a:off x="2631" y="8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0" name="Line 5346"/>
              <p:cNvSpPr>
                <a:spLocks noChangeShapeType="1"/>
              </p:cNvSpPr>
              <p:nvPr/>
            </p:nvSpPr>
            <p:spPr bwMode="auto">
              <a:xfrm>
                <a:off x="2293" y="353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1" name="Line 5347"/>
              <p:cNvSpPr>
                <a:spLocks noChangeShapeType="1"/>
              </p:cNvSpPr>
              <p:nvPr/>
            </p:nvSpPr>
            <p:spPr bwMode="auto">
              <a:xfrm>
                <a:off x="2286" y="35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2" name="Line 5348"/>
              <p:cNvSpPr>
                <a:spLocks noChangeShapeType="1"/>
              </p:cNvSpPr>
              <p:nvPr/>
            </p:nvSpPr>
            <p:spPr bwMode="auto">
              <a:xfrm>
                <a:off x="2261"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3" name="Line 5349"/>
              <p:cNvSpPr>
                <a:spLocks noChangeShapeType="1"/>
              </p:cNvSpPr>
              <p:nvPr/>
            </p:nvSpPr>
            <p:spPr bwMode="auto">
              <a:xfrm>
                <a:off x="2255"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4" name="Line 5350"/>
              <p:cNvSpPr>
                <a:spLocks noChangeShapeType="1"/>
              </p:cNvSpPr>
              <p:nvPr/>
            </p:nvSpPr>
            <p:spPr bwMode="auto">
              <a:xfrm>
                <a:off x="3659"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5" name="Line 5351"/>
              <p:cNvSpPr>
                <a:spLocks noChangeShapeType="1"/>
              </p:cNvSpPr>
              <p:nvPr/>
            </p:nvSpPr>
            <p:spPr bwMode="auto">
              <a:xfrm>
                <a:off x="3652"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6" name="Line 5352"/>
              <p:cNvSpPr>
                <a:spLocks noChangeShapeType="1"/>
              </p:cNvSpPr>
              <p:nvPr/>
            </p:nvSpPr>
            <p:spPr bwMode="auto">
              <a:xfrm>
                <a:off x="2874"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7" name="Line 5353"/>
              <p:cNvSpPr>
                <a:spLocks noChangeShapeType="1"/>
              </p:cNvSpPr>
              <p:nvPr/>
            </p:nvSpPr>
            <p:spPr bwMode="auto">
              <a:xfrm>
                <a:off x="2867"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8" name="Line 5354"/>
              <p:cNvSpPr>
                <a:spLocks noChangeShapeType="1"/>
              </p:cNvSpPr>
              <p:nvPr/>
            </p:nvSpPr>
            <p:spPr bwMode="auto">
              <a:xfrm>
                <a:off x="3614"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79" name="Line 5355"/>
              <p:cNvSpPr>
                <a:spLocks noChangeShapeType="1"/>
              </p:cNvSpPr>
              <p:nvPr/>
            </p:nvSpPr>
            <p:spPr bwMode="auto">
              <a:xfrm>
                <a:off x="3608" y="297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0" name="Line 5356"/>
              <p:cNvSpPr>
                <a:spLocks noChangeShapeType="1"/>
              </p:cNvSpPr>
              <p:nvPr/>
            </p:nvSpPr>
            <p:spPr bwMode="auto">
              <a:xfrm>
                <a:off x="2459"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1" name="Line 5357"/>
              <p:cNvSpPr>
                <a:spLocks noChangeShapeType="1"/>
              </p:cNvSpPr>
              <p:nvPr/>
            </p:nvSpPr>
            <p:spPr bwMode="auto">
              <a:xfrm>
                <a:off x="2452"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2" name="Line 5358"/>
              <p:cNvSpPr>
                <a:spLocks noChangeShapeType="1"/>
              </p:cNvSpPr>
              <p:nvPr/>
            </p:nvSpPr>
            <p:spPr bwMode="auto">
              <a:xfrm>
                <a:off x="2618"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3" name="Line 5359"/>
              <p:cNvSpPr>
                <a:spLocks noChangeShapeType="1"/>
              </p:cNvSpPr>
              <p:nvPr/>
            </p:nvSpPr>
            <p:spPr bwMode="auto">
              <a:xfrm>
                <a:off x="2612"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4" name="Line 5360"/>
              <p:cNvSpPr>
                <a:spLocks noChangeShapeType="1"/>
              </p:cNvSpPr>
              <p:nvPr/>
            </p:nvSpPr>
            <p:spPr bwMode="auto">
              <a:xfrm>
                <a:off x="2823"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5" name="Line 5361"/>
              <p:cNvSpPr>
                <a:spLocks noChangeShapeType="1"/>
              </p:cNvSpPr>
              <p:nvPr/>
            </p:nvSpPr>
            <p:spPr bwMode="auto">
              <a:xfrm>
                <a:off x="2816"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6" name="Line 5362"/>
              <p:cNvSpPr>
                <a:spLocks noChangeShapeType="1"/>
              </p:cNvSpPr>
              <p:nvPr/>
            </p:nvSpPr>
            <p:spPr bwMode="auto">
              <a:xfrm>
                <a:off x="2689"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7" name="Line 5363"/>
              <p:cNvSpPr>
                <a:spLocks noChangeShapeType="1"/>
              </p:cNvSpPr>
              <p:nvPr/>
            </p:nvSpPr>
            <p:spPr bwMode="auto">
              <a:xfrm>
                <a:off x="2682"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8" name="Line 5364"/>
              <p:cNvSpPr>
                <a:spLocks noChangeShapeType="1"/>
              </p:cNvSpPr>
              <p:nvPr/>
            </p:nvSpPr>
            <p:spPr bwMode="auto">
              <a:xfrm>
                <a:off x="3448"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89" name="Line 5365"/>
              <p:cNvSpPr>
                <a:spLocks noChangeShapeType="1"/>
              </p:cNvSpPr>
              <p:nvPr/>
            </p:nvSpPr>
            <p:spPr bwMode="auto">
              <a:xfrm>
                <a:off x="3442"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0" name="Line 5366"/>
              <p:cNvSpPr>
                <a:spLocks noChangeShapeType="1"/>
              </p:cNvSpPr>
              <p:nvPr/>
            </p:nvSpPr>
            <p:spPr bwMode="auto">
              <a:xfrm>
                <a:off x="3633"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1" name="Line 5367"/>
              <p:cNvSpPr>
                <a:spLocks noChangeShapeType="1"/>
              </p:cNvSpPr>
              <p:nvPr/>
            </p:nvSpPr>
            <p:spPr bwMode="auto">
              <a:xfrm>
                <a:off x="3627"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2" name="Line 5368"/>
              <p:cNvSpPr>
                <a:spLocks noChangeShapeType="1"/>
              </p:cNvSpPr>
              <p:nvPr/>
            </p:nvSpPr>
            <p:spPr bwMode="auto">
              <a:xfrm>
                <a:off x="2446"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3" name="Line 5369"/>
              <p:cNvSpPr>
                <a:spLocks noChangeShapeType="1"/>
              </p:cNvSpPr>
              <p:nvPr/>
            </p:nvSpPr>
            <p:spPr bwMode="auto">
              <a:xfrm>
                <a:off x="2440" y="278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4" name="Line 5370"/>
              <p:cNvSpPr>
                <a:spLocks noChangeShapeType="1"/>
              </p:cNvSpPr>
              <p:nvPr/>
            </p:nvSpPr>
            <p:spPr bwMode="auto">
              <a:xfrm>
                <a:off x="2025"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5" name="Line 5371"/>
              <p:cNvSpPr>
                <a:spLocks noChangeShapeType="1"/>
              </p:cNvSpPr>
              <p:nvPr/>
            </p:nvSpPr>
            <p:spPr bwMode="auto">
              <a:xfrm>
                <a:off x="2018"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6" name="Line 5372"/>
              <p:cNvSpPr>
                <a:spLocks noChangeShapeType="1"/>
              </p:cNvSpPr>
              <p:nvPr/>
            </p:nvSpPr>
            <p:spPr bwMode="auto">
              <a:xfrm>
                <a:off x="2191"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7" name="Line 5373"/>
              <p:cNvSpPr>
                <a:spLocks noChangeShapeType="1"/>
              </p:cNvSpPr>
              <p:nvPr/>
            </p:nvSpPr>
            <p:spPr bwMode="auto">
              <a:xfrm>
                <a:off x="2184"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8" name="Line 5374"/>
              <p:cNvSpPr>
                <a:spLocks noChangeShapeType="1"/>
              </p:cNvSpPr>
              <p:nvPr/>
            </p:nvSpPr>
            <p:spPr bwMode="auto">
              <a:xfrm>
                <a:off x="3167"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699" name="Line 5375"/>
              <p:cNvSpPr>
                <a:spLocks noChangeShapeType="1"/>
              </p:cNvSpPr>
              <p:nvPr/>
            </p:nvSpPr>
            <p:spPr bwMode="auto">
              <a:xfrm>
                <a:off x="3161"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0" name="Line 5376"/>
              <p:cNvSpPr>
                <a:spLocks noChangeShapeType="1"/>
              </p:cNvSpPr>
              <p:nvPr/>
            </p:nvSpPr>
            <p:spPr bwMode="auto">
              <a:xfrm>
                <a:off x="2893"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1" name="Line 5377"/>
              <p:cNvSpPr>
                <a:spLocks noChangeShapeType="1"/>
              </p:cNvSpPr>
              <p:nvPr/>
            </p:nvSpPr>
            <p:spPr bwMode="auto">
              <a:xfrm>
                <a:off x="2886"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2" name="Line 5378"/>
              <p:cNvSpPr>
                <a:spLocks noChangeShapeType="1"/>
              </p:cNvSpPr>
              <p:nvPr/>
            </p:nvSpPr>
            <p:spPr bwMode="auto">
              <a:xfrm>
                <a:off x="3186"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3" name="Line 5379"/>
              <p:cNvSpPr>
                <a:spLocks noChangeShapeType="1"/>
              </p:cNvSpPr>
              <p:nvPr/>
            </p:nvSpPr>
            <p:spPr bwMode="auto">
              <a:xfrm>
                <a:off x="3180"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4" name="Line 5380"/>
              <p:cNvSpPr>
                <a:spLocks noChangeShapeType="1"/>
              </p:cNvSpPr>
              <p:nvPr/>
            </p:nvSpPr>
            <p:spPr bwMode="auto">
              <a:xfrm>
                <a:off x="4533" y="33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5" name="Line 5381"/>
              <p:cNvSpPr>
                <a:spLocks noChangeShapeType="1"/>
              </p:cNvSpPr>
              <p:nvPr/>
            </p:nvSpPr>
            <p:spPr bwMode="auto">
              <a:xfrm>
                <a:off x="4527" y="337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6" name="Line 5382"/>
              <p:cNvSpPr>
                <a:spLocks noChangeShapeType="1"/>
              </p:cNvSpPr>
              <p:nvPr/>
            </p:nvSpPr>
            <p:spPr bwMode="auto">
              <a:xfrm>
                <a:off x="2548" y="106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7" name="Line 5383"/>
              <p:cNvSpPr>
                <a:spLocks noChangeShapeType="1"/>
              </p:cNvSpPr>
              <p:nvPr/>
            </p:nvSpPr>
            <p:spPr bwMode="auto">
              <a:xfrm>
                <a:off x="2542" y="10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8" name="Line 5384"/>
              <p:cNvSpPr>
                <a:spLocks noChangeShapeType="1"/>
              </p:cNvSpPr>
              <p:nvPr/>
            </p:nvSpPr>
            <p:spPr bwMode="auto">
              <a:xfrm>
                <a:off x="2676"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09" name="Line 5385"/>
              <p:cNvSpPr>
                <a:spLocks noChangeShapeType="1"/>
              </p:cNvSpPr>
              <p:nvPr/>
            </p:nvSpPr>
            <p:spPr bwMode="auto">
              <a:xfrm>
                <a:off x="2669"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0" name="Line 5386"/>
              <p:cNvSpPr>
                <a:spLocks noChangeShapeType="1"/>
              </p:cNvSpPr>
              <p:nvPr/>
            </p:nvSpPr>
            <p:spPr bwMode="auto">
              <a:xfrm>
                <a:off x="2408" y="8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1" name="Line 5387"/>
              <p:cNvSpPr>
                <a:spLocks noChangeShapeType="1"/>
              </p:cNvSpPr>
              <p:nvPr/>
            </p:nvSpPr>
            <p:spPr bwMode="auto">
              <a:xfrm>
                <a:off x="2401" y="8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2" name="Line 5388"/>
              <p:cNvSpPr>
                <a:spLocks noChangeShapeType="1"/>
              </p:cNvSpPr>
              <p:nvPr/>
            </p:nvSpPr>
            <p:spPr bwMode="auto">
              <a:xfrm>
                <a:off x="2357"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3" name="Line 5389"/>
              <p:cNvSpPr>
                <a:spLocks noChangeShapeType="1"/>
              </p:cNvSpPr>
              <p:nvPr/>
            </p:nvSpPr>
            <p:spPr bwMode="auto">
              <a:xfrm>
                <a:off x="2350"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4" name="Line 5390"/>
              <p:cNvSpPr>
                <a:spLocks noChangeShapeType="1"/>
              </p:cNvSpPr>
              <p:nvPr/>
            </p:nvSpPr>
            <p:spPr bwMode="auto">
              <a:xfrm>
                <a:off x="2944"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5" name="Line 5391"/>
              <p:cNvSpPr>
                <a:spLocks noChangeShapeType="1"/>
              </p:cNvSpPr>
              <p:nvPr/>
            </p:nvSpPr>
            <p:spPr bwMode="auto">
              <a:xfrm>
                <a:off x="2937"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6" name="Line 5392"/>
              <p:cNvSpPr>
                <a:spLocks noChangeShapeType="1"/>
              </p:cNvSpPr>
              <p:nvPr/>
            </p:nvSpPr>
            <p:spPr bwMode="auto">
              <a:xfrm>
                <a:off x="3474"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7" name="Line 5393"/>
              <p:cNvSpPr>
                <a:spLocks noChangeShapeType="1"/>
              </p:cNvSpPr>
              <p:nvPr/>
            </p:nvSpPr>
            <p:spPr bwMode="auto">
              <a:xfrm>
                <a:off x="3467"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8" name="Line 5394"/>
              <p:cNvSpPr>
                <a:spLocks noChangeShapeType="1"/>
              </p:cNvSpPr>
              <p:nvPr/>
            </p:nvSpPr>
            <p:spPr bwMode="auto">
              <a:xfrm>
                <a:off x="2765"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19" name="Line 5395"/>
              <p:cNvSpPr>
                <a:spLocks noChangeShapeType="1"/>
              </p:cNvSpPr>
              <p:nvPr/>
            </p:nvSpPr>
            <p:spPr bwMode="auto">
              <a:xfrm>
                <a:off x="2759"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0" name="Line 5396"/>
              <p:cNvSpPr>
                <a:spLocks noChangeShapeType="1"/>
              </p:cNvSpPr>
              <p:nvPr/>
            </p:nvSpPr>
            <p:spPr bwMode="auto">
              <a:xfrm>
                <a:off x="2676"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1" name="Line 5397"/>
              <p:cNvSpPr>
                <a:spLocks noChangeShapeType="1"/>
              </p:cNvSpPr>
              <p:nvPr/>
            </p:nvSpPr>
            <p:spPr bwMode="auto">
              <a:xfrm>
                <a:off x="2669"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2" name="Line 5398"/>
              <p:cNvSpPr>
                <a:spLocks noChangeShapeType="1"/>
              </p:cNvSpPr>
              <p:nvPr/>
            </p:nvSpPr>
            <p:spPr bwMode="auto">
              <a:xfrm>
                <a:off x="2874"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3" name="Line 5399"/>
              <p:cNvSpPr>
                <a:spLocks noChangeShapeType="1"/>
              </p:cNvSpPr>
              <p:nvPr/>
            </p:nvSpPr>
            <p:spPr bwMode="auto">
              <a:xfrm>
                <a:off x="2867"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4" name="Line 5400"/>
              <p:cNvSpPr>
                <a:spLocks noChangeShapeType="1"/>
              </p:cNvSpPr>
              <p:nvPr/>
            </p:nvSpPr>
            <p:spPr bwMode="auto">
              <a:xfrm>
                <a:off x="187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5" name="Line 5401"/>
              <p:cNvSpPr>
                <a:spLocks noChangeShapeType="1"/>
              </p:cNvSpPr>
              <p:nvPr/>
            </p:nvSpPr>
            <p:spPr bwMode="auto">
              <a:xfrm>
                <a:off x="1865"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6" name="Line 5402"/>
              <p:cNvSpPr>
                <a:spLocks noChangeShapeType="1"/>
              </p:cNvSpPr>
              <p:nvPr/>
            </p:nvSpPr>
            <p:spPr bwMode="auto">
              <a:xfrm>
                <a:off x="3116"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7" name="Line 5403"/>
              <p:cNvSpPr>
                <a:spLocks noChangeShapeType="1"/>
              </p:cNvSpPr>
              <p:nvPr/>
            </p:nvSpPr>
            <p:spPr bwMode="auto">
              <a:xfrm>
                <a:off x="3110"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8" name="Line 5404"/>
              <p:cNvSpPr>
                <a:spLocks noChangeShapeType="1"/>
              </p:cNvSpPr>
              <p:nvPr/>
            </p:nvSpPr>
            <p:spPr bwMode="auto">
              <a:xfrm>
                <a:off x="2759"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29" name="Line 5405"/>
              <p:cNvSpPr>
                <a:spLocks noChangeShapeType="1"/>
              </p:cNvSpPr>
              <p:nvPr/>
            </p:nvSpPr>
            <p:spPr bwMode="auto">
              <a:xfrm>
                <a:off x="2752"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0" name="Line 5406"/>
              <p:cNvSpPr>
                <a:spLocks noChangeShapeType="1"/>
              </p:cNvSpPr>
              <p:nvPr/>
            </p:nvSpPr>
            <p:spPr bwMode="auto">
              <a:xfrm>
                <a:off x="3161"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1" name="Line 5407"/>
              <p:cNvSpPr>
                <a:spLocks noChangeShapeType="1"/>
              </p:cNvSpPr>
              <p:nvPr/>
            </p:nvSpPr>
            <p:spPr bwMode="auto">
              <a:xfrm>
                <a:off x="3154"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2" name="Line 5408"/>
              <p:cNvSpPr>
                <a:spLocks noChangeShapeType="1"/>
              </p:cNvSpPr>
              <p:nvPr/>
            </p:nvSpPr>
            <p:spPr bwMode="auto">
              <a:xfrm>
                <a:off x="2152"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3" name="Line 5409"/>
              <p:cNvSpPr>
                <a:spLocks noChangeShapeType="1"/>
              </p:cNvSpPr>
              <p:nvPr/>
            </p:nvSpPr>
            <p:spPr bwMode="auto">
              <a:xfrm>
                <a:off x="2146"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4" name="Line 5410"/>
              <p:cNvSpPr>
                <a:spLocks noChangeShapeType="1"/>
              </p:cNvSpPr>
              <p:nvPr/>
            </p:nvSpPr>
            <p:spPr bwMode="auto">
              <a:xfrm>
                <a:off x="3040" y="102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5" name="Line 5411"/>
              <p:cNvSpPr>
                <a:spLocks noChangeShapeType="1"/>
              </p:cNvSpPr>
              <p:nvPr/>
            </p:nvSpPr>
            <p:spPr bwMode="auto">
              <a:xfrm>
                <a:off x="3033" y="10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6" name="Line 5412"/>
              <p:cNvSpPr>
                <a:spLocks noChangeShapeType="1"/>
              </p:cNvSpPr>
              <p:nvPr/>
            </p:nvSpPr>
            <p:spPr bwMode="auto">
              <a:xfrm>
                <a:off x="1967"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7" name="Line 5413"/>
              <p:cNvSpPr>
                <a:spLocks noChangeShapeType="1"/>
              </p:cNvSpPr>
              <p:nvPr/>
            </p:nvSpPr>
            <p:spPr bwMode="auto">
              <a:xfrm>
                <a:off x="1961"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8" name="Line 5414"/>
              <p:cNvSpPr>
                <a:spLocks noChangeShapeType="1"/>
              </p:cNvSpPr>
              <p:nvPr/>
            </p:nvSpPr>
            <p:spPr bwMode="auto">
              <a:xfrm>
                <a:off x="3193"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39" name="Line 5415"/>
              <p:cNvSpPr>
                <a:spLocks noChangeShapeType="1"/>
              </p:cNvSpPr>
              <p:nvPr/>
            </p:nvSpPr>
            <p:spPr bwMode="auto">
              <a:xfrm>
                <a:off x="3186"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0" name="Line 5416"/>
              <p:cNvSpPr>
                <a:spLocks noChangeShapeType="1"/>
              </p:cNvSpPr>
              <p:nvPr/>
            </p:nvSpPr>
            <p:spPr bwMode="auto">
              <a:xfrm>
                <a:off x="2606" y="7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1" name="Line 5417"/>
              <p:cNvSpPr>
                <a:spLocks noChangeShapeType="1"/>
              </p:cNvSpPr>
              <p:nvPr/>
            </p:nvSpPr>
            <p:spPr bwMode="auto">
              <a:xfrm>
                <a:off x="2599" y="78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2" name="Line 5418"/>
              <p:cNvSpPr>
                <a:spLocks noChangeShapeType="1"/>
              </p:cNvSpPr>
              <p:nvPr/>
            </p:nvSpPr>
            <p:spPr bwMode="auto">
              <a:xfrm>
                <a:off x="2906" y="8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3" name="Line 5419"/>
              <p:cNvSpPr>
                <a:spLocks noChangeShapeType="1"/>
              </p:cNvSpPr>
              <p:nvPr/>
            </p:nvSpPr>
            <p:spPr bwMode="auto">
              <a:xfrm>
                <a:off x="2899" y="8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4" name="Line 5420"/>
              <p:cNvSpPr>
                <a:spLocks noChangeShapeType="1"/>
              </p:cNvSpPr>
              <p:nvPr/>
            </p:nvSpPr>
            <p:spPr bwMode="auto">
              <a:xfrm>
                <a:off x="3014"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5" name="Line 5421"/>
              <p:cNvSpPr>
                <a:spLocks noChangeShapeType="1"/>
              </p:cNvSpPr>
              <p:nvPr/>
            </p:nvSpPr>
            <p:spPr bwMode="auto">
              <a:xfrm>
                <a:off x="3008"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6" name="Line 5422"/>
              <p:cNvSpPr>
                <a:spLocks noChangeShapeType="1"/>
              </p:cNvSpPr>
              <p:nvPr/>
            </p:nvSpPr>
            <p:spPr bwMode="auto">
              <a:xfrm>
                <a:off x="2823"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7" name="Line 5423"/>
              <p:cNvSpPr>
                <a:spLocks noChangeShapeType="1"/>
              </p:cNvSpPr>
              <p:nvPr/>
            </p:nvSpPr>
            <p:spPr bwMode="auto">
              <a:xfrm>
                <a:off x="2816"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8" name="Line 5424"/>
              <p:cNvSpPr>
                <a:spLocks noChangeShapeType="1"/>
              </p:cNvSpPr>
              <p:nvPr/>
            </p:nvSpPr>
            <p:spPr bwMode="auto">
              <a:xfrm>
                <a:off x="2523" y="353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49" name="Line 5425"/>
              <p:cNvSpPr>
                <a:spLocks noChangeShapeType="1"/>
              </p:cNvSpPr>
              <p:nvPr/>
            </p:nvSpPr>
            <p:spPr bwMode="auto">
              <a:xfrm>
                <a:off x="2516" y="35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0" name="Line 5426"/>
              <p:cNvSpPr>
                <a:spLocks noChangeShapeType="1"/>
              </p:cNvSpPr>
              <p:nvPr/>
            </p:nvSpPr>
            <p:spPr bwMode="auto">
              <a:xfrm>
                <a:off x="3493" y="36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1" name="Line 5427"/>
              <p:cNvSpPr>
                <a:spLocks noChangeShapeType="1"/>
              </p:cNvSpPr>
              <p:nvPr/>
            </p:nvSpPr>
            <p:spPr bwMode="auto">
              <a:xfrm>
                <a:off x="3486" y="36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2" name="Line 5428"/>
              <p:cNvSpPr>
                <a:spLocks noChangeShapeType="1"/>
              </p:cNvSpPr>
              <p:nvPr/>
            </p:nvSpPr>
            <p:spPr bwMode="auto">
              <a:xfrm>
                <a:off x="3250"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3" name="Line 5429"/>
              <p:cNvSpPr>
                <a:spLocks noChangeShapeType="1"/>
              </p:cNvSpPr>
              <p:nvPr/>
            </p:nvSpPr>
            <p:spPr bwMode="auto">
              <a:xfrm>
                <a:off x="3244"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4" name="Line 5430"/>
              <p:cNvSpPr>
                <a:spLocks noChangeShapeType="1"/>
              </p:cNvSpPr>
              <p:nvPr/>
            </p:nvSpPr>
            <p:spPr bwMode="auto">
              <a:xfrm>
                <a:off x="2491"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755" name="Line 5431"/>
              <p:cNvSpPr>
                <a:spLocks noChangeShapeType="1"/>
              </p:cNvSpPr>
              <p:nvPr/>
            </p:nvSpPr>
            <p:spPr bwMode="auto">
              <a:xfrm>
                <a:off x="2484" y="2975"/>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49" name="Group 5432"/>
            <p:cNvGrpSpPr>
              <a:grpSpLocks/>
            </p:cNvGrpSpPr>
            <p:nvPr/>
          </p:nvGrpSpPr>
          <p:grpSpPr bwMode="auto">
            <a:xfrm>
              <a:off x="2034719" y="982582"/>
              <a:ext cx="4959895" cy="4264821"/>
              <a:chOff x="1151" y="748"/>
              <a:chExt cx="3376" cy="2859"/>
            </a:xfrm>
          </p:grpSpPr>
          <p:sp>
            <p:nvSpPr>
              <p:cNvPr id="35356" name="Line 5433"/>
              <p:cNvSpPr>
                <a:spLocks noChangeShapeType="1"/>
              </p:cNvSpPr>
              <p:nvPr/>
            </p:nvSpPr>
            <p:spPr bwMode="auto">
              <a:xfrm>
                <a:off x="3231"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57" name="Line 5434"/>
              <p:cNvSpPr>
                <a:spLocks noChangeShapeType="1"/>
              </p:cNvSpPr>
              <p:nvPr/>
            </p:nvSpPr>
            <p:spPr bwMode="auto">
              <a:xfrm>
                <a:off x="3225" y="30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58" name="Line 5435"/>
              <p:cNvSpPr>
                <a:spLocks noChangeShapeType="1"/>
              </p:cNvSpPr>
              <p:nvPr/>
            </p:nvSpPr>
            <p:spPr bwMode="auto">
              <a:xfrm>
                <a:off x="307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59" name="Line 5436"/>
              <p:cNvSpPr>
                <a:spLocks noChangeShapeType="1"/>
              </p:cNvSpPr>
              <p:nvPr/>
            </p:nvSpPr>
            <p:spPr bwMode="auto">
              <a:xfrm>
                <a:off x="3065"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0" name="Line 5437"/>
              <p:cNvSpPr>
                <a:spLocks noChangeShapeType="1"/>
              </p:cNvSpPr>
              <p:nvPr/>
            </p:nvSpPr>
            <p:spPr bwMode="auto">
              <a:xfrm>
                <a:off x="2414"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1" name="Line 5438"/>
              <p:cNvSpPr>
                <a:spLocks noChangeShapeType="1"/>
              </p:cNvSpPr>
              <p:nvPr/>
            </p:nvSpPr>
            <p:spPr bwMode="auto">
              <a:xfrm>
                <a:off x="2408"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2" name="Line 5439"/>
              <p:cNvSpPr>
                <a:spLocks noChangeShapeType="1"/>
              </p:cNvSpPr>
              <p:nvPr/>
            </p:nvSpPr>
            <p:spPr bwMode="auto">
              <a:xfrm>
                <a:off x="3276" y="9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3" name="Line 5440"/>
              <p:cNvSpPr>
                <a:spLocks noChangeShapeType="1"/>
              </p:cNvSpPr>
              <p:nvPr/>
            </p:nvSpPr>
            <p:spPr bwMode="auto">
              <a:xfrm>
                <a:off x="3269" y="100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4" name="Line 5441"/>
              <p:cNvSpPr>
                <a:spLocks noChangeShapeType="1"/>
              </p:cNvSpPr>
              <p:nvPr/>
            </p:nvSpPr>
            <p:spPr bwMode="auto">
              <a:xfrm>
                <a:off x="2663"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5" name="Line 5442"/>
              <p:cNvSpPr>
                <a:spLocks noChangeShapeType="1"/>
              </p:cNvSpPr>
              <p:nvPr/>
            </p:nvSpPr>
            <p:spPr bwMode="auto">
              <a:xfrm>
                <a:off x="2657" y="75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6" name="Line 5443"/>
              <p:cNvSpPr>
                <a:spLocks noChangeShapeType="1"/>
              </p:cNvSpPr>
              <p:nvPr/>
            </p:nvSpPr>
            <p:spPr bwMode="auto">
              <a:xfrm>
                <a:off x="2759" y="7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7" name="Line 5444"/>
              <p:cNvSpPr>
                <a:spLocks noChangeShapeType="1"/>
              </p:cNvSpPr>
              <p:nvPr/>
            </p:nvSpPr>
            <p:spPr bwMode="auto">
              <a:xfrm>
                <a:off x="2752" y="75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8" name="Line 5445"/>
              <p:cNvSpPr>
                <a:spLocks noChangeShapeType="1"/>
              </p:cNvSpPr>
              <p:nvPr/>
            </p:nvSpPr>
            <p:spPr bwMode="auto">
              <a:xfrm>
                <a:off x="3129"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69" name="Line 5446"/>
              <p:cNvSpPr>
                <a:spLocks noChangeShapeType="1"/>
              </p:cNvSpPr>
              <p:nvPr/>
            </p:nvSpPr>
            <p:spPr bwMode="auto">
              <a:xfrm>
                <a:off x="3123" y="275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0" name="Line 5447"/>
              <p:cNvSpPr>
                <a:spLocks noChangeShapeType="1"/>
              </p:cNvSpPr>
              <p:nvPr/>
            </p:nvSpPr>
            <p:spPr bwMode="auto">
              <a:xfrm>
                <a:off x="2931"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1" name="Line 5448"/>
              <p:cNvSpPr>
                <a:spLocks noChangeShapeType="1"/>
              </p:cNvSpPr>
              <p:nvPr/>
            </p:nvSpPr>
            <p:spPr bwMode="auto">
              <a:xfrm>
                <a:off x="2925" y="150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2" name="Line 5449"/>
              <p:cNvSpPr>
                <a:spLocks noChangeShapeType="1"/>
              </p:cNvSpPr>
              <p:nvPr/>
            </p:nvSpPr>
            <p:spPr bwMode="auto">
              <a:xfrm>
                <a:off x="2772"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3" name="Line 5450"/>
              <p:cNvSpPr>
                <a:spLocks noChangeShapeType="1"/>
              </p:cNvSpPr>
              <p:nvPr/>
            </p:nvSpPr>
            <p:spPr bwMode="auto">
              <a:xfrm>
                <a:off x="2765"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4" name="Line 5451"/>
              <p:cNvSpPr>
                <a:spLocks noChangeShapeType="1"/>
              </p:cNvSpPr>
              <p:nvPr/>
            </p:nvSpPr>
            <p:spPr bwMode="auto">
              <a:xfrm>
                <a:off x="3863"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5" name="Line 5452"/>
              <p:cNvSpPr>
                <a:spLocks noChangeShapeType="1"/>
              </p:cNvSpPr>
              <p:nvPr/>
            </p:nvSpPr>
            <p:spPr bwMode="auto">
              <a:xfrm>
                <a:off x="3856"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6" name="Line 5453"/>
              <p:cNvSpPr>
                <a:spLocks noChangeShapeType="1"/>
              </p:cNvSpPr>
              <p:nvPr/>
            </p:nvSpPr>
            <p:spPr bwMode="auto">
              <a:xfrm>
                <a:off x="1910"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7" name="Line 5454"/>
              <p:cNvSpPr>
                <a:spLocks noChangeShapeType="1"/>
              </p:cNvSpPr>
              <p:nvPr/>
            </p:nvSpPr>
            <p:spPr bwMode="auto">
              <a:xfrm>
                <a:off x="1904" y="235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8" name="Line 5455"/>
              <p:cNvSpPr>
                <a:spLocks noChangeShapeType="1"/>
              </p:cNvSpPr>
              <p:nvPr/>
            </p:nvSpPr>
            <p:spPr bwMode="auto">
              <a:xfrm>
                <a:off x="3729"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79" name="Line 5456"/>
              <p:cNvSpPr>
                <a:spLocks noChangeShapeType="1"/>
              </p:cNvSpPr>
              <p:nvPr/>
            </p:nvSpPr>
            <p:spPr bwMode="auto">
              <a:xfrm>
                <a:off x="3722"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0" name="Line 5457"/>
              <p:cNvSpPr>
                <a:spLocks noChangeShapeType="1"/>
              </p:cNvSpPr>
              <p:nvPr/>
            </p:nvSpPr>
            <p:spPr bwMode="auto">
              <a:xfrm>
                <a:off x="2823"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1" name="Line 5458"/>
              <p:cNvSpPr>
                <a:spLocks noChangeShapeType="1"/>
              </p:cNvSpPr>
              <p:nvPr/>
            </p:nvSpPr>
            <p:spPr bwMode="auto">
              <a:xfrm>
                <a:off x="2816"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2" name="Line 5459"/>
              <p:cNvSpPr>
                <a:spLocks noChangeShapeType="1"/>
              </p:cNvSpPr>
              <p:nvPr/>
            </p:nvSpPr>
            <p:spPr bwMode="auto">
              <a:xfrm>
                <a:off x="2733"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3" name="Line 5460"/>
              <p:cNvSpPr>
                <a:spLocks noChangeShapeType="1"/>
              </p:cNvSpPr>
              <p:nvPr/>
            </p:nvSpPr>
            <p:spPr bwMode="auto">
              <a:xfrm>
                <a:off x="2727"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4" name="Line 5461"/>
              <p:cNvSpPr>
                <a:spLocks noChangeShapeType="1"/>
              </p:cNvSpPr>
              <p:nvPr/>
            </p:nvSpPr>
            <p:spPr bwMode="auto">
              <a:xfrm>
                <a:off x="2893"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5" name="Line 5462"/>
              <p:cNvSpPr>
                <a:spLocks noChangeShapeType="1"/>
              </p:cNvSpPr>
              <p:nvPr/>
            </p:nvSpPr>
            <p:spPr bwMode="auto">
              <a:xfrm>
                <a:off x="2886"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6" name="Line 5463"/>
              <p:cNvSpPr>
                <a:spLocks noChangeShapeType="1"/>
              </p:cNvSpPr>
              <p:nvPr/>
            </p:nvSpPr>
            <p:spPr bwMode="auto">
              <a:xfrm>
                <a:off x="2835"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7" name="Line 5464"/>
              <p:cNvSpPr>
                <a:spLocks noChangeShapeType="1"/>
              </p:cNvSpPr>
              <p:nvPr/>
            </p:nvSpPr>
            <p:spPr bwMode="auto">
              <a:xfrm>
                <a:off x="2829"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8" name="Line 5465"/>
              <p:cNvSpPr>
                <a:spLocks noChangeShapeType="1"/>
              </p:cNvSpPr>
              <p:nvPr/>
            </p:nvSpPr>
            <p:spPr bwMode="auto">
              <a:xfrm>
                <a:off x="2574" y="180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89" name="Line 5466"/>
              <p:cNvSpPr>
                <a:spLocks noChangeShapeType="1"/>
              </p:cNvSpPr>
              <p:nvPr/>
            </p:nvSpPr>
            <p:spPr bwMode="auto">
              <a:xfrm>
                <a:off x="2567" y="181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0" name="Line 5467"/>
              <p:cNvSpPr>
                <a:spLocks noChangeShapeType="1"/>
              </p:cNvSpPr>
              <p:nvPr/>
            </p:nvSpPr>
            <p:spPr bwMode="auto">
              <a:xfrm>
                <a:off x="2701"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1" name="Line 5468"/>
              <p:cNvSpPr>
                <a:spLocks noChangeShapeType="1"/>
              </p:cNvSpPr>
              <p:nvPr/>
            </p:nvSpPr>
            <p:spPr bwMode="auto">
              <a:xfrm>
                <a:off x="2695"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2" name="Line 5469"/>
              <p:cNvSpPr>
                <a:spLocks noChangeShapeType="1"/>
              </p:cNvSpPr>
              <p:nvPr/>
            </p:nvSpPr>
            <p:spPr bwMode="auto">
              <a:xfrm>
                <a:off x="2306"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3" name="Line 5470"/>
              <p:cNvSpPr>
                <a:spLocks noChangeShapeType="1"/>
              </p:cNvSpPr>
              <p:nvPr/>
            </p:nvSpPr>
            <p:spPr bwMode="auto">
              <a:xfrm>
                <a:off x="2299"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4" name="Line 5471"/>
              <p:cNvSpPr>
                <a:spLocks noChangeShapeType="1"/>
              </p:cNvSpPr>
              <p:nvPr/>
            </p:nvSpPr>
            <p:spPr bwMode="auto">
              <a:xfrm>
                <a:off x="2772"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5" name="Line 5472"/>
              <p:cNvSpPr>
                <a:spLocks noChangeShapeType="1"/>
              </p:cNvSpPr>
              <p:nvPr/>
            </p:nvSpPr>
            <p:spPr bwMode="auto">
              <a:xfrm>
                <a:off x="2765"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6" name="Line 5473"/>
              <p:cNvSpPr>
                <a:spLocks noChangeShapeType="1"/>
              </p:cNvSpPr>
              <p:nvPr/>
            </p:nvSpPr>
            <p:spPr bwMode="auto">
              <a:xfrm>
                <a:off x="2759"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7" name="Line 5474"/>
              <p:cNvSpPr>
                <a:spLocks noChangeShapeType="1"/>
              </p:cNvSpPr>
              <p:nvPr/>
            </p:nvSpPr>
            <p:spPr bwMode="auto">
              <a:xfrm>
                <a:off x="2752"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8" name="Line 5475"/>
              <p:cNvSpPr>
                <a:spLocks noChangeShapeType="1"/>
              </p:cNvSpPr>
              <p:nvPr/>
            </p:nvSpPr>
            <p:spPr bwMode="auto">
              <a:xfrm>
                <a:off x="2599"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99" name="Line 5476"/>
              <p:cNvSpPr>
                <a:spLocks noChangeShapeType="1"/>
              </p:cNvSpPr>
              <p:nvPr/>
            </p:nvSpPr>
            <p:spPr bwMode="auto">
              <a:xfrm>
                <a:off x="2593"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0" name="Line 5477"/>
              <p:cNvSpPr>
                <a:spLocks noChangeShapeType="1"/>
              </p:cNvSpPr>
              <p:nvPr/>
            </p:nvSpPr>
            <p:spPr bwMode="auto">
              <a:xfrm>
                <a:off x="2095"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1" name="Line 5478"/>
              <p:cNvSpPr>
                <a:spLocks noChangeShapeType="1"/>
              </p:cNvSpPr>
              <p:nvPr/>
            </p:nvSpPr>
            <p:spPr bwMode="auto">
              <a:xfrm>
                <a:off x="2089"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2" name="Line 5479"/>
              <p:cNvSpPr>
                <a:spLocks noChangeShapeType="1"/>
              </p:cNvSpPr>
              <p:nvPr/>
            </p:nvSpPr>
            <p:spPr bwMode="auto">
              <a:xfrm>
                <a:off x="3084"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3" name="Line 5480"/>
              <p:cNvSpPr>
                <a:spLocks noChangeShapeType="1"/>
              </p:cNvSpPr>
              <p:nvPr/>
            </p:nvSpPr>
            <p:spPr bwMode="auto">
              <a:xfrm>
                <a:off x="3078"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4" name="Line 5481"/>
              <p:cNvSpPr>
                <a:spLocks noChangeShapeType="1"/>
              </p:cNvSpPr>
              <p:nvPr/>
            </p:nvSpPr>
            <p:spPr bwMode="auto">
              <a:xfrm>
                <a:off x="2555"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5" name="Line 5482"/>
              <p:cNvSpPr>
                <a:spLocks noChangeShapeType="1"/>
              </p:cNvSpPr>
              <p:nvPr/>
            </p:nvSpPr>
            <p:spPr bwMode="auto">
              <a:xfrm>
                <a:off x="2548"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6" name="Line 5483"/>
              <p:cNvSpPr>
                <a:spLocks noChangeShapeType="1"/>
              </p:cNvSpPr>
              <p:nvPr/>
            </p:nvSpPr>
            <p:spPr bwMode="auto">
              <a:xfrm>
                <a:off x="1157" y="359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7" name="Line 5484"/>
              <p:cNvSpPr>
                <a:spLocks noChangeShapeType="1"/>
              </p:cNvSpPr>
              <p:nvPr/>
            </p:nvSpPr>
            <p:spPr bwMode="auto">
              <a:xfrm>
                <a:off x="1151" y="360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8" name="Line 5485"/>
              <p:cNvSpPr>
                <a:spLocks noChangeShapeType="1"/>
              </p:cNvSpPr>
              <p:nvPr/>
            </p:nvSpPr>
            <p:spPr bwMode="auto">
              <a:xfrm>
                <a:off x="3046"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09" name="Line 5486"/>
              <p:cNvSpPr>
                <a:spLocks noChangeShapeType="1"/>
              </p:cNvSpPr>
              <p:nvPr/>
            </p:nvSpPr>
            <p:spPr bwMode="auto">
              <a:xfrm>
                <a:off x="3040"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0" name="Line 5487"/>
              <p:cNvSpPr>
                <a:spLocks noChangeShapeType="1"/>
              </p:cNvSpPr>
              <p:nvPr/>
            </p:nvSpPr>
            <p:spPr bwMode="auto">
              <a:xfrm>
                <a:off x="2682"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1" name="Line 5488"/>
              <p:cNvSpPr>
                <a:spLocks noChangeShapeType="1"/>
              </p:cNvSpPr>
              <p:nvPr/>
            </p:nvSpPr>
            <p:spPr bwMode="auto">
              <a:xfrm>
                <a:off x="2676"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2" name="Line 5489"/>
              <p:cNvSpPr>
                <a:spLocks noChangeShapeType="1"/>
              </p:cNvSpPr>
              <p:nvPr/>
            </p:nvSpPr>
            <p:spPr bwMode="auto">
              <a:xfrm>
                <a:off x="2988"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3" name="Line 5490"/>
              <p:cNvSpPr>
                <a:spLocks noChangeShapeType="1"/>
              </p:cNvSpPr>
              <p:nvPr/>
            </p:nvSpPr>
            <p:spPr bwMode="auto">
              <a:xfrm>
                <a:off x="2982"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4" name="Line 5491"/>
              <p:cNvSpPr>
                <a:spLocks noChangeShapeType="1"/>
              </p:cNvSpPr>
              <p:nvPr/>
            </p:nvSpPr>
            <p:spPr bwMode="auto">
              <a:xfrm>
                <a:off x="3703"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5" name="Line 5492"/>
              <p:cNvSpPr>
                <a:spLocks noChangeShapeType="1"/>
              </p:cNvSpPr>
              <p:nvPr/>
            </p:nvSpPr>
            <p:spPr bwMode="auto">
              <a:xfrm>
                <a:off x="3697"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6" name="Line 5493"/>
              <p:cNvSpPr>
                <a:spLocks noChangeShapeType="1"/>
              </p:cNvSpPr>
              <p:nvPr/>
            </p:nvSpPr>
            <p:spPr bwMode="auto">
              <a:xfrm>
                <a:off x="2376"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7" name="Line 5494"/>
              <p:cNvSpPr>
                <a:spLocks noChangeShapeType="1"/>
              </p:cNvSpPr>
              <p:nvPr/>
            </p:nvSpPr>
            <p:spPr bwMode="auto">
              <a:xfrm>
                <a:off x="2369"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8" name="Line 5495"/>
              <p:cNvSpPr>
                <a:spLocks noChangeShapeType="1"/>
              </p:cNvSpPr>
              <p:nvPr/>
            </p:nvSpPr>
            <p:spPr bwMode="auto">
              <a:xfrm>
                <a:off x="3091"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19" name="Line 5496"/>
              <p:cNvSpPr>
                <a:spLocks noChangeShapeType="1"/>
              </p:cNvSpPr>
              <p:nvPr/>
            </p:nvSpPr>
            <p:spPr bwMode="auto">
              <a:xfrm>
                <a:off x="3084"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0" name="Line 5497"/>
              <p:cNvSpPr>
                <a:spLocks noChangeShapeType="1"/>
              </p:cNvSpPr>
              <p:nvPr/>
            </p:nvSpPr>
            <p:spPr bwMode="auto">
              <a:xfrm>
                <a:off x="2357"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1" name="Line 5498"/>
              <p:cNvSpPr>
                <a:spLocks noChangeShapeType="1"/>
              </p:cNvSpPr>
              <p:nvPr/>
            </p:nvSpPr>
            <p:spPr bwMode="auto">
              <a:xfrm>
                <a:off x="2350"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2" name="Line 5499"/>
              <p:cNvSpPr>
                <a:spLocks noChangeShapeType="1"/>
              </p:cNvSpPr>
              <p:nvPr/>
            </p:nvSpPr>
            <p:spPr bwMode="auto">
              <a:xfrm>
                <a:off x="2740"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3" name="Line 5500"/>
              <p:cNvSpPr>
                <a:spLocks noChangeShapeType="1"/>
              </p:cNvSpPr>
              <p:nvPr/>
            </p:nvSpPr>
            <p:spPr bwMode="auto">
              <a:xfrm>
                <a:off x="2733"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4" name="Line 5501"/>
              <p:cNvSpPr>
                <a:spLocks noChangeShapeType="1"/>
              </p:cNvSpPr>
              <p:nvPr/>
            </p:nvSpPr>
            <p:spPr bwMode="auto">
              <a:xfrm>
                <a:off x="2976"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5" name="Line 5502"/>
              <p:cNvSpPr>
                <a:spLocks noChangeShapeType="1"/>
              </p:cNvSpPr>
              <p:nvPr/>
            </p:nvSpPr>
            <p:spPr bwMode="auto">
              <a:xfrm>
                <a:off x="2969"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6" name="Line 5503"/>
              <p:cNvSpPr>
                <a:spLocks noChangeShapeType="1"/>
              </p:cNvSpPr>
              <p:nvPr/>
            </p:nvSpPr>
            <p:spPr bwMode="auto">
              <a:xfrm>
                <a:off x="3448"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7" name="Line 5504"/>
              <p:cNvSpPr>
                <a:spLocks noChangeShapeType="1"/>
              </p:cNvSpPr>
              <p:nvPr/>
            </p:nvSpPr>
            <p:spPr bwMode="auto">
              <a:xfrm>
                <a:off x="3442"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8" name="Line 5505"/>
              <p:cNvSpPr>
                <a:spLocks noChangeShapeType="1"/>
              </p:cNvSpPr>
              <p:nvPr/>
            </p:nvSpPr>
            <p:spPr bwMode="auto">
              <a:xfrm>
                <a:off x="2893"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29" name="Line 5506"/>
              <p:cNvSpPr>
                <a:spLocks noChangeShapeType="1"/>
              </p:cNvSpPr>
              <p:nvPr/>
            </p:nvSpPr>
            <p:spPr bwMode="auto">
              <a:xfrm>
                <a:off x="2886"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0" name="Line 5507"/>
              <p:cNvSpPr>
                <a:spLocks noChangeShapeType="1"/>
              </p:cNvSpPr>
              <p:nvPr/>
            </p:nvSpPr>
            <p:spPr bwMode="auto">
              <a:xfrm>
                <a:off x="3103"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1" name="Line 5508"/>
              <p:cNvSpPr>
                <a:spLocks noChangeShapeType="1"/>
              </p:cNvSpPr>
              <p:nvPr/>
            </p:nvSpPr>
            <p:spPr bwMode="auto">
              <a:xfrm>
                <a:off x="3097"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2" name="Line 5509"/>
              <p:cNvSpPr>
                <a:spLocks noChangeShapeType="1"/>
              </p:cNvSpPr>
              <p:nvPr/>
            </p:nvSpPr>
            <p:spPr bwMode="auto">
              <a:xfrm>
                <a:off x="2765"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3" name="Line 5510"/>
              <p:cNvSpPr>
                <a:spLocks noChangeShapeType="1"/>
              </p:cNvSpPr>
              <p:nvPr/>
            </p:nvSpPr>
            <p:spPr bwMode="auto">
              <a:xfrm>
                <a:off x="2759"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4" name="Line 5511"/>
              <p:cNvSpPr>
                <a:spLocks noChangeShapeType="1"/>
              </p:cNvSpPr>
              <p:nvPr/>
            </p:nvSpPr>
            <p:spPr bwMode="auto">
              <a:xfrm>
                <a:off x="3059"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5" name="Line 5512"/>
              <p:cNvSpPr>
                <a:spLocks noChangeShapeType="1"/>
              </p:cNvSpPr>
              <p:nvPr/>
            </p:nvSpPr>
            <p:spPr bwMode="auto">
              <a:xfrm>
                <a:off x="3052"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6" name="Line 5513"/>
              <p:cNvSpPr>
                <a:spLocks noChangeShapeType="1"/>
              </p:cNvSpPr>
              <p:nvPr/>
            </p:nvSpPr>
            <p:spPr bwMode="auto">
              <a:xfrm>
                <a:off x="296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7" name="Line 5514"/>
              <p:cNvSpPr>
                <a:spLocks noChangeShapeType="1"/>
              </p:cNvSpPr>
              <p:nvPr/>
            </p:nvSpPr>
            <p:spPr bwMode="auto">
              <a:xfrm>
                <a:off x="2957" y="26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8" name="Line 5515"/>
              <p:cNvSpPr>
                <a:spLocks noChangeShapeType="1"/>
              </p:cNvSpPr>
              <p:nvPr/>
            </p:nvSpPr>
            <p:spPr bwMode="auto">
              <a:xfrm>
                <a:off x="2044"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39" name="Line 5516"/>
              <p:cNvSpPr>
                <a:spLocks noChangeShapeType="1"/>
              </p:cNvSpPr>
              <p:nvPr/>
            </p:nvSpPr>
            <p:spPr bwMode="auto">
              <a:xfrm>
                <a:off x="2038" y="25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0" name="Line 5517"/>
              <p:cNvSpPr>
                <a:spLocks noChangeShapeType="1"/>
              </p:cNvSpPr>
              <p:nvPr/>
            </p:nvSpPr>
            <p:spPr bwMode="auto">
              <a:xfrm>
                <a:off x="2867"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1" name="Line 5518"/>
              <p:cNvSpPr>
                <a:spLocks noChangeShapeType="1"/>
              </p:cNvSpPr>
              <p:nvPr/>
            </p:nvSpPr>
            <p:spPr bwMode="auto">
              <a:xfrm>
                <a:off x="2861"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2" name="Line 5519"/>
              <p:cNvSpPr>
                <a:spLocks noChangeShapeType="1"/>
              </p:cNvSpPr>
              <p:nvPr/>
            </p:nvSpPr>
            <p:spPr bwMode="auto">
              <a:xfrm>
                <a:off x="2759"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3" name="Line 5520"/>
              <p:cNvSpPr>
                <a:spLocks noChangeShapeType="1"/>
              </p:cNvSpPr>
              <p:nvPr/>
            </p:nvSpPr>
            <p:spPr bwMode="auto">
              <a:xfrm>
                <a:off x="2752"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4" name="Line 5521"/>
              <p:cNvSpPr>
                <a:spLocks noChangeShapeType="1"/>
              </p:cNvSpPr>
              <p:nvPr/>
            </p:nvSpPr>
            <p:spPr bwMode="auto">
              <a:xfrm>
                <a:off x="2682"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5" name="Line 5522"/>
              <p:cNvSpPr>
                <a:spLocks noChangeShapeType="1"/>
              </p:cNvSpPr>
              <p:nvPr/>
            </p:nvSpPr>
            <p:spPr bwMode="auto">
              <a:xfrm>
                <a:off x="2676"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6" name="Line 5523"/>
              <p:cNvSpPr>
                <a:spLocks noChangeShapeType="1"/>
              </p:cNvSpPr>
              <p:nvPr/>
            </p:nvSpPr>
            <p:spPr bwMode="auto">
              <a:xfrm>
                <a:off x="2848"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7" name="Line 5524"/>
              <p:cNvSpPr>
                <a:spLocks noChangeShapeType="1"/>
              </p:cNvSpPr>
              <p:nvPr/>
            </p:nvSpPr>
            <p:spPr bwMode="auto">
              <a:xfrm>
                <a:off x="2842" y="194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8" name="Line 5525"/>
              <p:cNvSpPr>
                <a:spLocks noChangeShapeType="1"/>
              </p:cNvSpPr>
              <p:nvPr/>
            </p:nvSpPr>
            <p:spPr bwMode="auto">
              <a:xfrm>
                <a:off x="2312"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49" name="Line 5526"/>
              <p:cNvSpPr>
                <a:spLocks noChangeShapeType="1"/>
              </p:cNvSpPr>
              <p:nvPr/>
            </p:nvSpPr>
            <p:spPr bwMode="auto">
              <a:xfrm>
                <a:off x="2306"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0" name="Line 5527"/>
              <p:cNvSpPr>
                <a:spLocks noChangeShapeType="1"/>
              </p:cNvSpPr>
              <p:nvPr/>
            </p:nvSpPr>
            <p:spPr bwMode="auto">
              <a:xfrm>
                <a:off x="2338" y="31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1" name="Line 5528"/>
              <p:cNvSpPr>
                <a:spLocks noChangeShapeType="1"/>
              </p:cNvSpPr>
              <p:nvPr/>
            </p:nvSpPr>
            <p:spPr bwMode="auto">
              <a:xfrm>
                <a:off x="2331" y="319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2" name="Line 5529"/>
              <p:cNvSpPr>
                <a:spLocks noChangeShapeType="1"/>
              </p:cNvSpPr>
              <p:nvPr/>
            </p:nvSpPr>
            <p:spPr bwMode="auto">
              <a:xfrm>
                <a:off x="2057"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3" name="Line 5530"/>
              <p:cNvSpPr>
                <a:spLocks noChangeShapeType="1"/>
              </p:cNvSpPr>
              <p:nvPr/>
            </p:nvSpPr>
            <p:spPr bwMode="auto">
              <a:xfrm>
                <a:off x="2050"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4" name="Line 5531"/>
              <p:cNvSpPr>
                <a:spLocks noChangeShapeType="1"/>
              </p:cNvSpPr>
              <p:nvPr/>
            </p:nvSpPr>
            <p:spPr bwMode="auto">
              <a:xfrm>
                <a:off x="3014"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5" name="Line 5532"/>
              <p:cNvSpPr>
                <a:spLocks noChangeShapeType="1"/>
              </p:cNvSpPr>
              <p:nvPr/>
            </p:nvSpPr>
            <p:spPr bwMode="auto">
              <a:xfrm>
                <a:off x="3008" y="219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6" name="Line 5533"/>
              <p:cNvSpPr>
                <a:spLocks noChangeShapeType="1"/>
              </p:cNvSpPr>
              <p:nvPr/>
            </p:nvSpPr>
            <p:spPr bwMode="auto">
              <a:xfrm>
                <a:off x="2676"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7" name="Line 5534"/>
              <p:cNvSpPr>
                <a:spLocks noChangeShapeType="1"/>
              </p:cNvSpPr>
              <p:nvPr/>
            </p:nvSpPr>
            <p:spPr bwMode="auto">
              <a:xfrm>
                <a:off x="2669"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8" name="Line 5535"/>
              <p:cNvSpPr>
                <a:spLocks noChangeShapeType="1"/>
              </p:cNvSpPr>
              <p:nvPr/>
            </p:nvSpPr>
            <p:spPr bwMode="auto">
              <a:xfrm>
                <a:off x="2421"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59" name="Line 5536"/>
              <p:cNvSpPr>
                <a:spLocks noChangeShapeType="1"/>
              </p:cNvSpPr>
              <p:nvPr/>
            </p:nvSpPr>
            <p:spPr bwMode="auto">
              <a:xfrm>
                <a:off x="2414"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0" name="Line 5537"/>
              <p:cNvSpPr>
                <a:spLocks noChangeShapeType="1"/>
              </p:cNvSpPr>
              <p:nvPr/>
            </p:nvSpPr>
            <p:spPr bwMode="auto">
              <a:xfrm>
                <a:off x="2057"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1" name="Line 5538"/>
              <p:cNvSpPr>
                <a:spLocks noChangeShapeType="1"/>
              </p:cNvSpPr>
              <p:nvPr/>
            </p:nvSpPr>
            <p:spPr bwMode="auto">
              <a:xfrm>
                <a:off x="2050"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2" name="Line 5539"/>
              <p:cNvSpPr>
                <a:spLocks noChangeShapeType="1"/>
              </p:cNvSpPr>
              <p:nvPr/>
            </p:nvSpPr>
            <p:spPr bwMode="auto">
              <a:xfrm>
                <a:off x="2101"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3" name="Line 5540"/>
              <p:cNvSpPr>
                <a:spLocks noChangeShapeType="1"/>
              </p:cNvSpPr>
              <p:nvPr/>
            </p:nvSpPr>
            <p:spPr bwMode="auto">
              <a:xfrm>
                <a:off x="2095"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4" name="Line 5541"/>
              <p:cNvSpPr>
                <a:spLocks noChangeShapeType="1"/>
              </p:cNvSpPr>
              <p:nvPr/>
            </p:nvSpPr>
            <p:spPr bwMode="auto">
              <a:xfrm>
                <a:off x="1878"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5" name="Line 5542"/>
              <p:cNvSpPr>
                <a:spLocks noChangeShapeType="1"/>
              </p:cNvSpPr>
              <p:nvPr/>
            </p:nvSpPr>
            <p:spPr bwMode="auto">
              <a:xfrm>
                <a:off x="1872" y="250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6" name="Line 5543"/>
              <p:cNvSpPr>
                <a:spLocks noChangeShapeType="1"/>
              </p:cNvSpPr>
              <p:nvPr/>
            </p:nvSpPr>
            <p:spPr bwMode="auto">
              <a:xfrm>
                <a:off x="3129"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7" name="Line 5544"/>
              <p:cNvSpPr>
                <a:spLocks noChangeShapeType="1"/>
              </p:cNvSpPr>
              <p:nvPr/>
            </p:nvSpPr>
            <p:spPr bwMode="auto">
              <a:xfrm>
                <a:off x="3123" y="225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8" name="Line 5545"/>
              <p:cNvSpPr>
                <a:spLocks noChangeShapeType="1"/>
              </p:cNvSpPr>
              <p:nvPr/>
            </p:nvSpPr>
            <p:spPr bwMode="auto">
              <a:xfrm>
                <a:off x="2082"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69" name="Line 5546"/>
              <p:cNvSpPr>
                <a:spLocks noChangeShapeType="1"/>
              </p:cNvSpPr>
              <p:nvPr/>
            </p:nvSpPr>
            <p:spPr bwMode="auto">
              <a:xfrm>
                <a:off x="2076"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0" name="Line 5547"/>
              <p:cNvSpPr>
                <a:spLocks noChangeShapeType="1"/>
              </p:cNvSpPr>
              <p:nvPr/>
            </p:nvSpPr>
            <p:spPr bwMode="auto">
              <a:xfrm>
                <a:off x="2606"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1" name="Line 5548"/>
              <p:cNvSpPr>
                <a:spLocks noChangeShapeType="1"/>
              </p:cNvSpPr>
              <p:nvPr/>
            </p:nvSpPr>
            <p:spPr bwMode="auto">
              <a:xfrm>
                <a:off x="2599"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2" name="Line 5549"/>
              <p:cNvSpPr>
                <a:spLocks noChangeShapeType="1"/>
              </p:cNvSpPr>
              <p:nvPr/>
            </p:nvSpPr>
            <p:spPr bwMode="auto">
              <a:xfrm>
                <a:off x="2701"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3" name="Line 5550"/>
              <p:cNvSpPr>
                <a:spLocks noChangeShapeType="1"/>
              </p:cNvSpPr>
              <p:nvPr/>
            </p:nvSpPr>
            <p:spPr bwMode="auto">
              <a:xfrm>
                <a:off x="2695"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4" name="Line 5551"/>
              <p:cNvSpPr>
                <a:spLocks noChangeShapeType="1"/>
              </p:cNvSpPr>
              <p:nvPr/>
            </p:nvSpPr>
            <p:spPr bwMode="auto">
              <a:xfrm>
                <a:off x="245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5" name="Line 5552"/>
              <p:cNvSpPr>
                <a:spLocks noChangeShapeType="1"/>
              </p:cNvSpPr>
              <p:nvPr/>
            </p:nvSpPr>
            <p:spPr bwMode="auto">
              <a:xfrm>
                <a:off x="2446"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6" name="Line 5553"/>
              <p:cNvSpPr>
                <a:spLocks noChangeShapeType="1"/>
              </p:cNvSpPr>
              <p:nvPr/>
            </p:nvSpPr>
            <p:spPr bwMode="auto">
              <a:xfrm>
                <a:off x="4520" y="9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7" name="Line 5554"/>
              <p:cNvSpPr>
                <a:spLocks noChangeShapeType="1"/>
              </p:cNvSpPr>
              <p:nvPr/>
            </p:nvSpPr>
            <p:spPr bwMode="auto">
              <a:xfrm>
                <a:off x="4514" y="97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8" name="Line 5555"/>
              <p:cNvSpPr>
                <a:spLocks noChangeShapeType="1"/>
              </p:cNvSpPr>
              <p:nvPr/>
            </p:nvSpPr>
            <p:spPr bwMode="auto">
              <a:xfrm>
                <a:off x="2963"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79" name="Line 5556"/>
              <p:cNvSpPr>
                <a:spLocks noChangeShapeType="1"/>
              </p:cNvSpPr>
              <p:nvPr/>
            </p:nvSpPr>
            <p:spPr bwMode="auto">
              <a:xfrm>
                <a:off x="2957"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0" name="Line 5557"/>
              <p:cNvSpPr>
                <a:spLocks noChangeShapeType="1"/>
              </p:cNvSpPr>
              <p:nvPr/>
            </p:nvSpPr>
            <p:spPr bwMode="auto">
              <a:xfrm>
                <a:off x="3084" y="127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1" name="Line 5558"/>
              <p:cNvSpPr>
                <a:spLocks noChangeShapeType="1"/>
              </p:cNvSpPr>
              <p:nvPr/>
            </p:nvSpPr>
            <p:spPr bwMode="auto">
              <a:xfrm>
                <a:off x="3078" y="12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2" name="Line 5559"/>
              <p:cNvSpPr>
                <a:spLocks noChangeShapeType="1"/>
              </p:cNvSpPr>
              <p:nvPr/>
            </p:nvSpPr>
            <p:spPr bwMode="auto">
              <a:xfrm>
                <a:off x="3129" y="109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3" name="Line 5560"/>
              <p:cNvSpPr>
                <a:spLocks noChangeShapeType="1"/>
              </p:cNvSpPr>
              <p:nvPr/>
            </p:nvSpPr>
            <p:spPr bwMode="auto">
              <a:xfrm>
                <a:off x="3123" y="10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4" name="Line 5561"/>
              <p:cNvSpPr>
                <a:spLocks noChangeShapeType="1"/>
              </p:cNvSpPr>
              <p:nvPr/>
            </p:nvSpPr>
            <p:spPr bwMode="auto">
              <a:xfrm>
                <a:off x="2216"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5" name="Line 5562"/>
              <p:cNvSpPr>
                <a:spLocks noChangeShapeType="1"/>
              </p:cNvSpPr>
              <p:nvPr/>
            </p:nvSpPr>
            <p:spPr bwMode="auto">
              <a:xfrm>
                <a:off x="2210"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6" name="Line 5563"/>
              <p:cNvSpPr>
                <a:spLocks noChangeShapeType="1"/>
              </p:cNvSpPr>
              <p:nvPr/>
            </p:nvSpPr>
            <p:spPr bwMode="auto">
              <a:xfrm>
                <a:off x="2842"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7" name="Line 5564"/>
              <p:cNvSpPr>
                <a:spLocks noChangeShapeType="1"/>
              </p:cNvSpPr>
              <p:nvPr/>
            </p:nvSpPr>
            <p:spPr bwMode="auto">
              <a:xfrm>
                <a:off x="2835"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8" name="Line 5565"/>
              <p:cNvSpPr>
                <a:spLocks noChangeShapeType="1"/>
              </p:cNvSpPr>
              <p:nvPr/>
            </p:nvSpPr>
            <p:spPr bwMode="auto">
              <a:xfrm>
                <a:off x="2759"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89" name="Line 5566"/>
              <p:cNvSpPr>
                <a:spLocks noChangeShapeType="1"/>
              </p:cNvSpPr>
              <p:nvPr/>
            </p:nvSpPr>
            <p:spPr bwMode="auto">
              <a:xfrm>
                <a:off x="2752"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0" name="Line 5567"/>
              <p:cNvSpPr>
                <a:spLocks noChangeShapeType="1"/>
              </p:cNvSpPr>
              <p:nvPr/>
            </p:nvSpPr>
            <p:spPr bwMode="auto">
              <a:xfrm>
                <a:off x="1482" y="353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1" name="Line 5568"/>
              <p:cNvSpPr>
                <a:spLocks noChangeShapeType="1"/>
              </p:cNvSpPr>
              <p:nvPr/>
            </p:nvSpPr>
            <p:spPr bwMode="auto">
              <a:xfrm>
                <a:off x="1476" y="35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2" name="Line 5569"/>
              <p:cNvSpPr>
                <a:spLocks noChangeShapeType="1"/>
              </p:cNvSpPr>
              <p:nvPr/>
            </p:nvSpPr>
            <p:spPr bwMode="auto">
              <a:xfrm>
                <a:off x="2644"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3" name="Line 5570"/>
              <p:cNvSpPr>
                <a:spLocks noChangeShapeType="1"/>
              </p:cNvSpPr>
              <p:nvPr/>
            </p:nvSpPr>
            <p:spPr bwMode="auto">
              <a:xfrm>
                <a:off x="2637"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4" name="Line 5571"/>
              <p:cNvSpPr>
                <a:spLocks noChangeShapeType="1"/>
              </p:cNvSpPr>
              <p:nvPr/>
            </p:nvSpPr>
            <p:spPr bwMode="auto">
              <a:xfrm>
                <a:off x="1731"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5" name="Line 5572"/>
              <p:cNvSpPr>
                <a:spLocks noChangeShapeType="1"/>
              </p:cNvSpPr>
              <p:nvPr/>
            </p:nvSpPr>
            <p:spPr bwMode="auto">
              <a:xfrm>
                <a:off x="1725"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6" name="Line 5573"/>
              <p:cNvSpPr>
                <a:spLocks noChangeShapeType="1"/>
              </p:cNvSpPr>
              <p:nvPr/>
            </p:nvSpPr>
            <p:spPr bwMode="auto">
              <a:xfrm>
                <a:off x="2906"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7" name="Line 5574"/>
              <p:cNvSpPr>
                <a:spLocks noChangeShapeType="1"/>
              </p:cNvSpPr>
              <p:nvPr/>
            </p:nvSpPr>
            <p:spPr bwMode="auto">
              <a:xfrm>
                <a:off x="2899"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8" name="Line 5575"/>
              <p:cNvSpPr>
                <a:spLocks noChangeShapeType="1"/>
              </p:cNvSpPr>
              <p:nvPr/>
            </p:nvSpPr>
            <p:spPr bwMode="auto">
              <a:xfrm>
                <a:off x="2976"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499" name="Line 5576"/>
              <p:cNvSpPr>
                <a:spLocks noChangeShapeType="1"/>
              </p:cNvSpPr>
              <p:nvPr/>
            </p:nvSpPr>
            <p:spPr bwMode="auto">
              <a:xfrm>
                <a:off x="2969"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0" name="Line 5577"/>
              <p:cNvSpPr>
                <a:spLocks noChangeShapeType="1"/>
              </p:cNvSpPr>
              <p:nvPr/>
            </p:nvSpPr>
            <p:spPr bwMode="auto">
              <a:xfrm>
                <a:off x="3282"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1" name="Line 5578"/>
              <p:cNvSpPr>
                <a:spLocks noChangeShapeType="1"/>
              </p:cNvSpPr>
              <p:nvPr/>
            </p:nvSpPr>
            <p:spPr bwMode="auto">
              <a:xfrm>
                <a:off x="3276"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2" name="Line 5579"/>
              <p:cNvSpPr>
                <a:spLocks noChangeShapeType="1"/>
              </p:cNvSpPr>
              <p:nvPr/>
            </p:nvSpPr>
            <p:spPr bwMode="auto">
              <a:xfrm>
                <a:off x="1757"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3" name="Line 5580"/>
              <p:cNvSpPr>
                <a:spLocks noChangeShapeType="1"/>
              </p:cNvSpPr>
              <p:nvPr/>
            </p:nvSpPr>
            <p:spPr bwMode="auto">
              <a:xfrm>
                <a:off x="1750"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4" name="Line 5581"/>
              <p:cNvSpPr>
                <a:spLocks noChangeShapeType="1"/>
              </p:cNvSpPr>
              <p:nvPr/>
            </p:nvSpPr>
            <p:spPr bwMode="auto">
              <a:xfrm>
                <a:off x="1789"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5" name="Line 5582"/>
              <p:cNvSpPr>
                <a:spLocks noChangeShapeType="1"/>
              </p:cNvSpPr>
              <p:nvPr/>
            </p:nvSpPr>
            <p:spPr bwMode="auto">
              <a:xfrm>
                <a:off x="1782"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6" name="Line 5583"/>
              <p:cNvSpPr>
                <a:spLocks noChangeShapeType="1"/>
              </p:cNvSpPr>
              <p:nvPr/>
            </p:nvSpPr>
            <p:spPr bwMode="auto">
              <a:xfrm>
                <a:off x="2523"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7" name="Line 5584"/>
              <p:cNvSpPr>
                <a:spLocks noChangeShapeType="1"/>
              </p:cNvSpPr>
              <p:nvPr/>
            </p:nvSpPr>
            <p:spPr bwMode="auto">
              <a:xfrm>
                <a:off x="2516"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8" name="Line 5585"/>
              <p:cNvSpPr>
                <a:spLocks noChangeShapeType="1"/>
              </p:cNvSpPr>
              <p:nvPr/>
            </p:nvSpPr>
            <p:spPr bwMode="auto">
              <a:xfrm>
                <a:off x="2108"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09" name="Line 5586"/>
              <p:cNvSpPr>
                <a:spLocks noChangeShapeType="1"/>
              </p:cNvSpPr>
              <p:nvPr/>
            </p:nvSpPr>
            <p:spPr bwMode="auto">
              <a:xfrm>
                <a:off x="2101"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0" name="Line 5587"/>
              <p:cNvSpPr>
                <a:spLocks noChangeShapeType="1"/>
              </p:cNvSpPr>
              <p:nvPr/>
            </p:nvSpPr>
            <p:spPr bwMode="auto">
              <a:xfrm>
                <a:off x="248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1" name="Line 5588"/>
              <p:cNvSpPr>
                <a:spLocks noChangeShapeType="1"/>
              </p:cNvSpPr>
              <p:nvPr/>
            </p:nvSpPr>
            <p:spPr bwMode="auto">
              <a:xfrm>
                <a:off x="2478"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2" name="Line 5589"/>
              <p:cNvSpPr>
                <a:spLocks noChangeShapeType="1"/>
              </p:cNvSpPr>
              <p:nvPr/>
            </p:nvSpPr>
            <p:spPr bwMode="auto">
              <a:xfrm>
                <a:off x="2369"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3" name="Line 5590"/>
              <p:cNvSpPr>
                <a:spLocks noChangeShapeType="1"/>
              </p:cNvSpPr>
              <p:nvPr/>
            </p:nvSpPr>
            <p:spPr bwMode="auto">
              <a:xfrm>
                <a:off x="2363"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4" name="Line 5591"/>
              <p:cNvSpPr>
                <a:spLocks noChangeShapeType="1"/>
              </p:cNvSpPr>
              <p:nvPr/>
            </p:nvSpPr>
            <p:spPr bwMode="auto">
              <a:xfrm>
                <a:off x="2823"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5" name="Line 5592"/>
              <p:cNvSpPr>
                <a:spLocks noChangeShapeType="1"/>
              </p:cNvSpPr>
              <p:nvPr/>
            </p:nvSpPr>
            <p:spPr bwMode="auto">
              <a:xfrm>
                <a:off x="2816"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6" name="Line 5593"/>
              <p:cNvSpPr>
                <a:spLocks noChangeShapeType="1"/>
              </p:cNvSpPr>
              <p:nvPr/>
            </p:nvSpPr>
            <p:spPr bwMode="auto">
              <a:xfrm>
                <a:off x="1878"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7" name="Line 5594"/>
              <p:cNvSpPr>
                <a:spLocks noChangeShapeType="1"/>
              </p:cNvSpPr>
              <p:nvPr/>
            </p:nvSpPr>
            <p:spPr bwMode="auto">
              <a:xfrm>
                <a:off x="1872"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8" name="Line 5595"/>
              <p:cNvSpPr>
                <a:spLocks noChangeShapeType="1"/>
              </p:cNvSpPr>
              <p:nvPr/>
            </p:nvSpPr>
            <p:spPr bwMode="auto">
              <a:xfrm>
                <a:off x="1884"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19" name="Line 5596"/>
              <p:cNvSpPr>
                <a:spLocks noChangeShapeType="1"/>
              </p:cNvSpPr>
              <p:nvPr/>
            </p:nvSpPr>
            <p:spPr bwMode="auto">
              <a:xfrm>
                <a:off x="1878"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0" name="Line 5597"/>
              <p:cNvSpPr>
                <a:spLocks noChangeShapeType="1"/>
              </p:cNvSpPr>
              <p:nvPr/>
            </p:nvSpPr>
            <p:spPr bwMode="auto">
              <a:xfrm>
                <a:off x="1872"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1" name="Line 5598"/>
              <p:cNvSpPr>
                <a:spLocks noChangeShapeType="1"/>
              </p:cNvSpPr>
              <p:nvPr/>
            </p:nvSpPr>
            <p:spPr bwMode="auto">
              <a:xfrm>
                <a:off x="1865"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2" name="Line 5599"/>
              <p:cNvSpPr>
                <a:spLocks noChangeShapeType="1"/>
              </p:cNvSpPr>
              <p:nvPr/>
            </p:nvSpPr>
            <p:spPr bwMode="auto">
              <a:xfrm>
                <a:off x="2797"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3" name="Line 5600"/>
              <p:cNvSpPr>
                <a:spLocks noChangeShapeType="1"/>
              </p:cNvSpPr>
              <p:nvPr/>
            </p:nvSpPr>
            <p:spPr bwMode="auto">
              <a:xfrm>
                <a:off x="2791" y="2382"/>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4" name="Line 5601"/>
              <p:cNvSpPr>
                <a:spLocks noChangeShapeType="1"/>
              </p:cNvSpPr>
              <p:nvPr/>
            </p:nvSpPr>
            <p:spPr bwMode="auto">
              <a:xfrm>
                <a:off x="2484"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5" name="Line 5602"/>
              <p:cNvSpPr>
                <a:spLocks noChangeShapeType="1"/>
              </p:cNvSpPr>
              <p:nvPr/>
            </p:nvSpPr>
            <p:spPr bwMode="auto">
              <a:xfrm>
                <a:off x="2478"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6" name="Line 5603"/>
              <p:cNvSpPr>
                <a:spLocks noChangeShapeType="1"/>
              </p:cNvSpPr>
              <p:nvPr/>
            </p:nvSpPr>
            <p:spPr bwMode="auto">
              <a:xfrm>
                <a:off x="1687"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7" name="Line 5604"/>
              <p:cNvSpPr>
                <a:spLocks noChangeShapeType="1"/>
              </p:cNvSpPr>
              <p:nvPr/>
            </p:nvSpPr>
            <p:spPr bwMode="auto">
              <a:xfrm>
                <a:off x="1680"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8" name="Line 5605"/>
              <p:cNvSpPr>
                <a:spLocks noChangeShapeType="1"/>
              </p:cNvSpPr>
              <p:nvPr/>
            </p:nvSpPr>
            <p:spPr bwMode="auto">
              <a:xfrm>
                <a:off x="3633" y="106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29" name="Line 5606"/>
              <p:cNvSpPr>
                <a:spLocks noChangeShapeType="1"/>
              </p:cNvSpPr>
              <p:nvPr/>
            </p:nvSpPr>
            <p:spPr bwMode="auto">
              <a:xfrm>
                <a:off x="3627" y="106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0" name="Line 5607"/>
              <p:cNvSpPr>
                <a:spLocks noChangeShapeType="1"/>
              </p:cNvSpPr>
              <p:nvPr/>
            </p:nvSpPr>
            <p:spPr bwMode="auto">
              <a:xfrm>
                <a:off x="2982"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1" name="Line 5608"/>
              <p:cNvSpPr>
                <a:spLocks noChangeShapeType="1"/>
              </p:cNvSpPr>
              <p:nvPr/>
            </p:nvSpPr>
            <p:spPr bwMode="auto">
              <a:xfrm>
                <a:off x="2976"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2" name="Line 5609"/>
              <p:cNvSpPr>
                <a:spLocks noChangeShapeType="1"/>
              </p:cNvSpPr>
              <p:nvPr/>
            </p:nvSpPr>
            <p:spPr bwMode="auto">
              <a:xfrm>
                <a:off x="2401"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3" name="Line 5610"/>
              <p:cNvSpPr>
                <a:spLocks noChangeShapeType="1"/>
              </p:cNvSpPr>
              <p:nvPr/>
            </p:nvSpPr>
            <p:spPr bwMode="auto">
              <a:xfrm>
                <a:off x="2395"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4" name="Line 5611"/>
              <p:cNvSpPr>
                <a:spLocks noChangeShapeType="1"/>
              </p:cNvSpPr>
              <p:nvPr/>
            </p:nvSpPr>
            <p:spPr bwMode="auto">
              <a:xfrm>
                <a:off x="2286"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5" name="Line 5612"/>
              <p:cNvSpPr>
                <a:spLocks noChangeShapeType="1"/>
              </p:cNvSpPr>
              <p:nvPr/>
            </p:nvSpPr>
            <p:spPr bwMode="auto">
              <a:xfrm>
                <a:off x="2280"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6" name="Line 5613"/>
              <p:cNvSpPr>
                <a:spLocks noChangeShapeType="1"/>
              </p:cNvSpPr>
              <p:nvPr/>
            </p:nvSpPr>
            <p:spPr bwMode="auto">
              <a:xfrm>
                <a:off x="1297"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7" name="Line 5614"/>
              <p:cNvSpPr>
                <a:spLocks noChangeShapeType="1"/>
              </p:cNvSpPr>
              <p:nvPr/>
            </p:nvSpPr>
            <p:spPr bwMode="auto">
              <a:xfrm>
                <a:off x="1291"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8" name="Line 5615"/>
              <p:cNvSpPr>
                <a:spLocks noChangeShapeType="1"/>
              </p:cNvSpPr>
              <p:nvPr/>
            </p:nvSpPr>
            <p:spPr bwMode="auto">
              <a:xfrm>
                <a:off x="1827"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39" name="Line 5616"/>
              <p:cNvSpPr>
                <a:spLocks noChangeShapeType="1"/>
              </p:cNvSpPr>
              <p:nvPr/>
            </p:nvSpPr>
            <p:spPr bwMode="auto">
              <a:xfrm>
                <a:off x="1821" y="247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0" name="Line 5617"/>
              <p:cNvSpPr>
                <a:spLocks noChangeShapeType="1"/>
              </p:cNvSpPr>
              <p:nvPr/>
            </p:nvSpPr>
            <p:spPr bwMode="auto">
              <a:xfrm>
                <a:off x="2548"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1" name="Line 5618"/>
              <p:cNvSpPr>
                <a:spLocks noChangeShapeType="1"/>
              </p:cNvSpPr>
              <p:nvPr/>
            </p:nvSpPr>
            <p:spPr bwMode="auto">
              <a:xfrm>
                <a:off x="2542"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2" name="Line 5619"/>
              <p:cNvSpPr>
                <a:spLocks noChangeShapeType="1"/>
              </p:cNvSpPr>
              <p:nvPr/>
            </p:nvSpPr>
            <p:spPr bwMode="auto">
              <a:xfrm>
                <a:off x="2459"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3" name="Line 5620"/>
              <p:cNvSpPr>
                <a:spLocks noChangeShapeType="1"/>
              </p:cNvSpPr>
              <p:nvPr/>
            </p:nvSpPr>
            <p:spPr bwMode="auto">
              <a:xfrm>
                <a:off x="2452"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4" name="Line 5621"/>
              <p:cNvSpPr>
                <a:spLocks noChangeShapeType="1"/>
              </p:cNvSpPr>
              <p:nvPr/>
            </p:nvSpPr>
            <p:spPr bwMode="auto">
              <a:xfrm>
                <a:off x="2248"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5" name="Line 5622"/>
              <p:cNvSpPr>
                <a:spLocks noChangeShapeType="1"/>
              </p:cNvSpPr>
              <p:nvPr/>
            </p:nvSpPr>
            <p:spPr bwMode="auto">
              <a:xfrm>
                <a:off x="2242"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6" name="Line 5623"/>
              <p:cNvSpPr>
                <a:spLocks noChangeShapeType="1"/>
              </p:cNvSpPr>
              <p:nvPr/>
            </p:nvSpPr>
            <p:spPr bwMode="auto">
              <a:xfrm>
                <a:off x="1565"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7" name="Line 5624"/>
              <p:cNvSpPr>
                <a:spLocks noChangeShapeType="1"/>
              </p:cNvSpPr>
              <p:nvPr/>
            </p:nvSpPr>
            <p:spPr bwMode="auto">
              <a:xfrm>
                <a:off x="1559"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8" name="Line 5625"/>
              <p:cNvSpPr>
                <a:spLocks noChangeShapeType="1"/>
              </p:cNvSpPr>
              <p:nvPr/>
            </p:nvSpPr>
            <p:spPr bwMode="auto">
              <a:xfrm>
                <a:off x="1553"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49" name="Line 5626"/>
              <p:cNvSpPr>
                <a:spLocks noChangeShapeType="1"/>
              </p:cNvSpPr>
              <p:nvPr/>
            </p:nvSpPr>
            <p:spPr bwMode="auto">
              <a:xfrm>
                <a:off x="1546"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0" name="Line 5627"/>
              <p:cNvSpPr>
                <a:spLocks noChangeShapeType="1"/>
              </p:cNvSpPr>
              <p:nvPr/>
            </p:nvSpPr>
            <p:spPr bwMode="auto">
              <a:xfrm>
                <a:off x="1572" y="32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1" name="Line 5628"/>
              <p:cNvSpPr>
                <a:spLocks noChangeShapeType="1"/>
              </p:cNvSpPr>
              <p:nvPr/>
            </p:nvSpPr>
            <p:spPr bwMode="auto">
              <a:xfrm>
                <a:off x="1565" y="325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2" name="Line 5629"/>
              <p:cNvSpPr>
                <a:spLocks noChangeShapeType="1"/>
              </p:cNvSpPr>
              <p:nvPr/>
            </p:nvSpPr>
            <p:spPr bwMode="auto">
              <a:xfrm>
                <a:off x="2306"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3" name="Line 5630"/>
              <p:cNvSpPr>
                <a:spLocks noChangeShapeType="1"/>
              </p:cNvSpPr>
              <p:nvPr/>
            </p:nvSpPr>
            <p:spPr bwMode="auto">
              <a:xfrm>
                <a:off x="2299"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4" name="Line 5631"/>
              <p:cNvSpPr>
                <a:spLocks noChangeShapeType="1"/>
              </p:cNvSpPr>
              <p:nvPr/>
            </p:nvSpPr>
            <p:spPr bwMode="auto">
              <a:xfrm>
                <a:off x="2325"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555" name="Line 5632"/>
              <p:cNvSpPr>
                <a:spLocks noChangeShapeType="1"/>
              </p:cNvSpPr>
              <p:nvPr/>
            </p:nvSpPr>
            <p:spPr bwMode="auto">
              <a:xfrm>
                <a:off x="2318" y="2318"/>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50" name="Group 5633"/>
            <p:cNvGrpSpPr>
              <a:grpSpLocks/>
            </p:cNvGrpSpPr>
            <p:nvPr/>
          </p:nvGrpSpPr>
          <p:grpSpPr bwMode="auto">
            <a:xfrm>
              <a:off x="2783992" y="1354020"/>
              <a:ext cx="3132256" cy="3656201"/>
              <a:chOff x="1661" y="997"/>
              <a:chExt cx="2132" cy="2451"/>
            </a:xfrm>
          </p:grpSpPr>
          <p:sp>
            <p:nvSpPr>
              <p:cNvPr id="35156" name="Line 5634"/>
              <p:cNvSpPr>
                <a:spLocks noChangeShapeType="1"/>
              </p:cNvSpPr>
              <p:nvPr/>
            </p:nvSpPr>
            <p:spPr bwMode="auto">
              <a:xfrm>
                <a:off x="2204"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57" name="Line 5635"/>
              <p:cNvSpPr>
                <a:spLocks noChangeShapeType="1"/>
              </p:cNvSpPr>
              <p:nvPr/>
            </p:nvSpPr>
            <p:spPr bwMode="auto">
              <a:xfrm>
                <a:off x="2197"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58" name="Line 5636"/>
              <p:cNvSpPr>
                <a:spLocks noChangeShapeType="1"/>
              </p:cNvSpPr>
              <p:nvPr/>
            </p:nvSpPr>
            <p:spPr bwMode="auto">
              <a:xfrm>
                <a:off x="2452"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59" name="Line 5637"/>
              <p:cNvSpPr>
                <a:spLocks noChangeShapeType="1"/>
              </p:cNvSpPr>
              <p:nvPr/>
            </p:nvSpPr>
            <p:spPr bwMode="auto">
              <a:xfrm>
                <a:off x="2446"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0" name="Line 5638"/>
              <p:cNvSpPr>
                <a:spLocks noChangeShapeType="1"/>
              </p:cNvSpPr>
              <p:nvPr/>
            </p:nvSpPr>
            <p:spPr bwMode="auto">
              <a:xfrm>
                <a:off x="3078"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1" name="Line 5639"/>
              <p:cNvSpPr>
                <a:spLocks noChangeShapeType="1"/>
              </p:cNvSpPr>
              <p:nvPr/>
            </p:nvSpPr>
            <p:spPr bwMode="auto">
              <a:xfrm>
                <a:off x="3071"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2" name="Line 5640"/>
              <p:cNvSpPr>
                <a:spLocks noChangeShapeType="1"/>
              </p:cNvSpPr>
              <p:nvPr/>
            </p:nvSpPr>
            <p:spPr bwMode="auto">
              <a:xfrm>
                <a:off x="2663"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3" name="Line 5641"/>
              <p:cNvSpPr>
                <a:spLocks noChangeShapeType="1"/>
              </p:cNvSpPr>
              <p:nvPr/>
            </p:nvSpPr>
            <p:spPr bwMode="auto">
              <a:xfrm>
                <a:off x="2657" y="250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4" name="Line 5642"/>
              <p:cNvSpPr>
                <a:spLocks noChangeShapeType="1"/>
              </p:cNvSpPr>
              <p:nvPr/>
            </p:nvSpPr>
            <p:spPr bwMode="auto">
              <a:xfrm>
                <a:off x="3429"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5" name="Line 5643"/>
              <p:cNvSpPr>
                <a:spLocks noChangeShapeType="1"/>
              </p:cNvSpPr>
              <p:nvPr/>
            </p:nvSpPr>
            <p:spPr bwMode="auto">
              <a:xfrm>
                <a:off x="3422"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6" name="Line 5644"/>
              <p:cNvSpPr>
                <a:spLocks noChangeShapeType="1"/>
              </p:cNvSpPr>
              <p:nvPr/>
            </p:nvSpPr>
            <p:spPr bwMode="auto">
              <a:xfrm>
                <a:off x="2025"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7" name="Line 5645"/>
              <p:cNvSpPr>
                <a:spLocks noChangeShapeType="1"/>
              </p:cNvSpPr>
              <p:nvPr/>
            </p:nvSpPr>
            <p:spPr bwMode="auto">
              <a:xfrm>
                <a:off x="2018"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8" name="Line 5646"/>
              <p:cNvSpPr>
                <a:spLocks noChangeShapeType="1"/>
              </p:cNvSpPr>
              <p:nvPr/>
            </p:nvSpPr>
            <p:spPr bwMode="auto">
              <a:xfrm>
                <a:off x="2095"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69" name="Line 5647"/>
              <p:cNvSpPr>
                <a:spLocks noChangeShapeType="1"/>
              </p:cNvSpPr>
              <p:nvPr/>
            </p:nvSpPr>
            <p:spPr bwMode="auto">
              <a:xfrm>
                <a:off x="2089" y="250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0" name="Line 5648"/>
              <p:cNvSpPr>
                <a:spLocks noChangeShapeType="1"/>
              </p:cNvSpPr>
              <p:nvPr/>
            </p:nvSpPr>
            <p:spPr bwMode="auto">
              <a:xfrm>
                <a:off x="3416"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1" name="Line 5649"/>
              <p:cNvSpPr>
                <a:spLocks noChangeShapeType="1"/>
              </p:cNvSpPr>
              <p:nvPr/>
            </p:nvSpPr>
            <p:spPr bwMode="auto">
              <a:xfrm>
                <a:off x="3410"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2" name="Line 5650"/>
              <p:cNvSpPr>
                <a:spLocks noChangeShapeType="1"/>
              </p:cNvSpPr>
              <p:nvPr/>
            </p:nvSpPr>
            <p:spPr bwMode="auto">
              <a:xfrm>
                <a:off x="2682"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3" name="Line 5651"/>
              <p:cNvSpPr>
                <a:spLocks noChangeShapeType="1"/>
              </p:cNvSpPr>
              <p:nvPr/>
            </p:nvSpPr>
            <p:spPr bwMode="auto">
              <a:xfrm>
                <a:off x="2676"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4" name="Line 5652"/>
              <p:cNvSpPr>
                <a:spLocks noChangeShapeType="1"/>
              </p:cNvSpPr>
              <p:nvPr/>
            </p:nvSpPr>
            <p:spPr bwMode="auto">
              <a:xfrm>
                <a:off x="2803"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5" name="Line 5653"/>
              <p:cNvSpPr>
                <a:spLocks noChangeShapeType="1"/>
              </p:cNvSpPr>
              <p:nvPr/>
            </p:nvSpPr>
            <p:spPr bwMode="auto">
              <a:xfrm>
                <a:off x="2797"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6" name="Line 5654"/>
              <p:cNvSpPr>
                <a:spLocks noChangeShapeType="1"/>
              </p:cNvSpPr>
              <p:nvPr/>
            </p:nvSpPr>
            <p:spPr bwMode="auto">
              <a:xfrm>
                <a:off x="2286" y="309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7" name="Line 5655"/>
              <p:cNvSpPr>
                <a:spLocks noChangeShapeType="1"/>
              </p:cNvSpPr>
              <p:nvPr/>
            </p:nvSpPr>
            <p:spPr bwMode="auto">
              <a:xfrm>
                <a:off x="2280" y="30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8" name="Line 5656"/>
              <p:cNvSpPr>
                <a:spLocks noChangeShapeType="1"/>
              </p:cNvSpPr>
              <p:nvPr/>
            </p:nvSpPr>
            <p:spPr bwMode="auto">
              <a:xfrm>
                <a:off x="2918"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79" name="Line 5657"/>
              <p:cNvSpPr>
                <a:spLocks noChangeShapeType="1"/>
              </p:cNvSpPr>
              <p:nvPr/>
            </p:nvSpPr>
            <p:spPr bwMode="auto">
              <a:xfrm>
                <a:off x="2912"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0" name="Line 5658"/>
              <p:cNvSpPr>
                <a:spLocks noChangeShapeType="1"/>
              </p:cNvSpPr>
              <p:nvPr/>
            </p:nvSpPr>
            <p:spPr bwMode="auto">
              <a:xfrm>
                <a:off x="2701" y="19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1" name="Line 5659"/>
              <p:cNvSpPr>
                <a:spLocks noChangeShapeType="1"/>
              </p:cNvSpPr>
              <p:nvPr/>
            </p:nvSpPr>
            <p:spPr bwMode="auto">
              <a:xfrm>
                <a:off x="2695" y="194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2" name="Line 5660"/>
              <p:cNvSpPr>
                <a:spLocks noChangeShapeType="1"/>
              </p:cNvSpPr>
              <p:nvPr/>
            </p:nvSpPr>
            <p:spPr bwMode="auto">
              <a:xfrm>
                <a:off x="2950"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3" name="Line 5661"/>
              <p:cNvSpPr>
                <a:spLocks noChangeShapeType="1"/>
              </p:cNvSpPr>
              <p:nvPr/>
            </p:nvSpPr>
            <p:spPr bwMode="auto">
              <a:xfrm>
                <a:off x="2944"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4" name="Line 5662"/>
              <p:cNvSpPr>
                <a:spLocks noChangeShapeType="1"/>
              </p:cNvSpPr>
              <p:nvPr/>
            </p:nvSpPr>
            <p:spPr bwMode="auto">
              <a:xfrm>
                <a:off x="3097"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5" name="Line 5663"/>
              <p:cNvSpPr>
                <a:spLocks noChangeShapeType="1"/>
              </p:cNvSpPr>
              <p:nvPr/>
            </p:nvSpPr>
            <p:spPr bwMode="auto">
              <a:xfrm>
                <a:off x="3091"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6" name="Line 5664"/>
              <p:cNvSpPr>
                <a:spLocks noChangeShapeType="1"/>
              </p:cNvSpPr>
              <p:nvPr/>
            </p:nvSpPr>
            <p:spPr bwMode="auto">
              <a:xfrm>
                <a:off x="3142"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7" name="Line 5665"/>
              <p:cNvSpPr>
                <a:spLocks noChangeShapeType="1"/>
              </p:cNvSpPr>
              <p:nvPr/>
            </p:nvSpPr>
            <p:spPr bwMode="auto">
              <a:xfrm>
                <a:off x="3135"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8" name="Line 5666"/>
              <p:cNvSpPr>
                <a:spLocks noChangeShapeType="1"/>
              </p:cNvSpPr>
              <p:nvPr/>
            </p:nvSpPr>
            <p:spPr bwMode="auto">
              <a:xfrm>
                <a:off x="2535"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89" name="Line 5667"/>
              <p:cNvSpPr>
                <a:spLocks noChangeShapeType="1"/>
              </p:cNvSpPr>
              <p:nvPr/>
            </p:nvSpPr>
            <p:spPr bwMode="auto">
              <a:xfrm>
                <a:off x="2529"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0" name="Line 5668"/>
              <p:cNvSpPr>
                <a:spLocks noChangeShapeType="1"/>
              </p:cNvSpPr>
              <p:nvPr/>
            </p:nvSpPr>
            <p:spPr bwMode="auto">
              <a:xfrm>
                <a:off x="2912" y="155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1" name="Line 5669"/>
              <p:cNvSpPr>
                <a:spLocks noChangeShapeType="1"/>
              </p:cNvSpPr>
              <p:nvPr/>
            </p:nvSpPr>
            <p:spPr bwMode="auto">
              <a:xfrm>
                <a:off x="2906" y="156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2" name="Line 5670"/>
              <p:cNvSpPr>
                <a:spLocks noChangeShapeType="1"/>
              </p:cNvSpPr>
              <p:nvPr/>
            </p:nvSpPr>
            <p:spPr bwMode="auto">
              <a:xfrm>
                <a:off x="2421"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3" name="Line 5671"/>
              <p:cNvSpPr>
                <a:spLocks noChangeShapeType="1"/>
              </p:cNvSpPr>
              <p:nvPr/>
            </p:nvSpPr>
            <p:spPr bwMode="auto">
              <a:xfrm>
                <a:off x="2414"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4" name="Line 5672"/>
              <p:cNvSpPr>
                <a:spLocks noChangeShapeType="1"/>
              </p:cNvSpPr>
              <p:nvPr/>
            </p:nvSpPr>
            <p:spPr bwMode="auto">
              <a:xfrm>
                <a:off x="2682"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5" name="Line 5673"/>
              <p:cNvSpPr>
                <a:spLocks noChangeShapeType="1"/>
              </p:cNvSpPr>
              <p:nvPr/>
            </p:nvSpPr>
            <p:spPr bwMode="auto">
              <a:xfrm>
                <a:off x="2676"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6" name="Line 5674"/>
              <p:cNvSpPr>
                <a:spLocks noChangeShapeType="1"/>
              </p:cNvSpPr>
              <p:nvPr/>
            </p:nvSpPr>
            <p:spPr bwMode="auto">
              <a:xfrm>
                <a:off x="2318"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7" name="Line 5675"/>
              <p:cNvSpPr>
                <a:spLocks noChangeShapeType="1"/>
              </p:cNvSpPr>
              <p:nvPr/>
            </p:nvSpPr>
            <p:spPr bwMode="auto">
              <a:xfrm>
                <a:off x="2312"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8" name="Line 5676"/>
              <p:cNvSpPr>
                <a:spLocks noChangeShapeType="1"/>
              </p:cNvSpPr>
              <p:nvPr/>
            </p:nvSpPr>
            <p:spPr bwMode="auto">
              <a:xfrm>
                <a:off x="2669"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99" name="Line 5677"/>
              <p:cNvSpPr>
                <a:spLocks noChangeShapeType="1"/>
              </p:cNvSpPr>
              <p:nvPr/>
            </p:nvSpPr>
            <p:spPr bwMode="auto">
              <a:xfrm>
                <a:off x="2663"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0" name="Line 5678"/>
              <p:cNvSpPr>
                <a:spLocks noChangeShapeType="1"/>
              </p:cNvSpPr>
              <p:nvPr/>
            </p:nvSpPr>
            <p:spPr bwMode="auto">
              <a:xfrm>
                <a:off x="3250"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1" name="Line 5679"/>
              <p:cNvSpPr>
                <a:spLocks noChangeShapeType="1"/>
              </p:cNvSpPr>
              <p:nvPr/>
            </p:nvSpPr>
            <p:spPr bwMode="auto">
              <a:xfrm>
                <a:off x="3244"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2" name="Line 5680"/>
              <p:cNvSpPr>
                <a:spLocks noChangeShapeType="1"/>
              </p:cNvSpPr>
              <p:nvPr/>
            </p:nvSpPr>
            <p:spPr bwMode="auto">
              <a:xfrm>
                <a:off x="3142"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3" name="Line 5681"/>
              <p:cNvSpPr>
                <a:spLocks noChangeShapeType="1"/>
              </p:cNvSpPr>
              <p:nvPr/>
            </p:nvSpPr>
            <p:spPr bwMode="auto">
              <a:xfrm>
                <a:off x="3135"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4" name="Line 5682"/>
              <p:cNvSpPr>
                <a:spLocks noChangeShapeType="1"/>
              </p:cNvSpPr>
              <p:nvPr/>
            </p:nvSpPr>
            <p:spPr bwMode="auto">
              <a:xfrm>
                <a:off x="2312"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5" name="Line 5683"/>
              <p:cNvSpPr>
                <a:spLocks noChangeShapeType="1"/>
              </p:cNvSpPr>
              <p:nvPr/>
            </p:nvSpPr>
            <p:spPr bwMode="auto">
              <a:xfrm>
                <a:off x="2306" y="200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6" name="Line 5684"/>
              <p:cNvSpPr>
                <a:spLocks noChangeShapeType="1"/>
              </p:cNvSpPr>
              <p:nvPr/>
            </p:nvSpPr>
            <p:spPr bwMode="auto">
              <a:xfrm>
                <a:off x="2969"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7" name="Line 5685"/>
              <p:cNvSpPr>
                <a:spLocks noChangeShapeType="1"/>
              </p:cNvSpPr>
              <p:nvPr/>
            </p:nvSpPr>
            <p:spPr bwMode="auto">
              <a:xfrm>
                <a:off x="2963"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8" name="Line 5686"/>
              <p:cNvSpPr>
                <a:spLocks noChangeShapeType="1"/>
              </p:cNvSpPr>
              <p:nvPr/>
            </p:nvSpPr>
            <p:spPr bwMode="auto">
              <a:xfrm>
                <a:off x="2433"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09" name="Line 5687"/>
              <p:cNvSpPr>
                <a:spLocks noChangeShapeType="1"/>
              </p:cNvSpPr>
              <p:nvPr/>
            </p:nvSpPr>
            <p:spPr bwMode="auto">
              <a:xfrm>
                <a:off x="2427"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0" name="Line 5688"/>
              <p:cNvSpPr>
                <a:spLocks noChangeShapeType="1"/>
              </p:cNvSpPr>
              <p:nvPr/>
            </p:nvSpPr>
            <p:spPr bwMode="auto">
              <a:xfrm>
                <a:off x="2376"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1" name="Line 5689"/>
              <p:cNvSpPr>
                <a:spLocks noChangeShapeType="1"/>
              </p:cNvSpPr>
              <p:nvPr/>
            </p:nvSpPr>
            <p:spPr bwMode="auto">
              <a:xfrm>
                <a:off x="2369"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2" name="Line 5690"/>
              <p:cNvSpPr>
                <a:spLocks noChangeShapeType="1"/>
              </p:cNvSpPr>
              <p:nvPr/>
            </p:nvSpPr>
            <p:spPr bwMode="auto">
              <a:xfrm>
                <a:off x="2937"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3" name="Line 5691"/>
              <p:cNvSpPr>
                <a:spLocks noChangeShapeType="1"/>
              </p:cNvSpPr>
              <p:nvPr/>
            </p:nvSpPr>
            <p:spPr bwMode="auto">
              <a:xfrm>
                <a:off x="2931"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4" name="Line 5692"/>
              <p:cNvSpPr>
                <a:spLocks noChangeShapeType="1"/>
              </p:cNvSpPr>
              <p:nvPr/>
            </p:nvSpPr>
            <p:spPr bwMode="auto">
              <a:xfrm>
                <a:off x="2421"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5" name="Line 5693"/>
              <p:cNvSpPr>
                <a:spLocks noChangeShapeType="1"/>
              </p:cNvSpPr>
              <p:nvPr/>
            </p:nvSpPr>
            <p:spPr bwMode="auto">
              <a:xfrm>
                <a:off x="2414"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6" name="Line 5694"/>
              <p:cNvSpPr>
                <a:spLocks noChangeShapeType="1"/>
              </p:cNvSpPr>
              <p:nvPr/>
            </p:nvSpPr>
            <p:spPr bwMode="auto">
              <a:xfrm>
                <a:off x="2982"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7" name="Line 5695"/>
              <p:cNvSpPr>
                <a:spLocks noChangeShapeType="1"/>
              </p:cNvSpPr>
              <p:nvPr/>
            </p:nvSpPr>
            <p:spPr bwMode="auto">
              <a:xfrm>
                <a:off x="2976" y="169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8" name="Line 5696"/>
              <p:cNvSpPr>
                <a:spLocks noChangeShapeType="1"/>
              </p:cNvSpPr>
              <p:nvPr/>
            </p:nvSpPr>
            <p:spPr bwMode="auto">
              <a:xfrm>
                <a:off x="2433"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19" name="Line 5697"/>
              <p:cNvSpPr>
                <a:spLocks noChangeShapeType="1"/>
              </p:cNvSpPr>
              <p:nvPr/>
            </p:nvSpPr>
            <p:spPr bwMode="auto">
              <a:xfrm>
                <a:off x="2427"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0" name="Line 5698"/>
              <p:cNvSpPr>
                <a:spLocks noChangeShapeType="1"/>
              </p:cNvSpPr>
              <p:nvPr/>
            </p:nvSpPr>
            <p:spPr bwMode="auto">
              <a:xfrm>
                <a:off x="2421"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1" name="Line 5699"/>
              <p:cNvSpPr>
                <a:spLocks noChangeShapeType="1"/>
              </p:cNvSpPr>
              <p:nvPr/>
            </p:nvSpPr>
            <p:spPr bwMode="auto">
              <a:xfrm>
                <a:off x="2414"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2" name="Line 5700"/>
              <p:cNvSpPr>
                <a:spLocks noChangeShapeType="1"/>
              </p:cNvSpPr>
              <p:nvPr/>
            </p:nvSpPr>
            <p:spPr bwMode="auto">
              <a:xfrm>
                <a:off x="1967"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3" name="Line 5701"/>
              <p:cNvSpPr>
                <a:spLocks noChangeShapeType="1"/>
              </p:cNvSpPr>
              <p:nvPr/>
            </p:nvSpPr>
            <p:spPr bwMode="auto">
              <a:xfrm>
                <a:off x="1961"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4" name="Line 5702"/>
              <p:cNvSpPr>
                <a:spLocks noChangeShapeType="1"/>
              </p:cNvSpPr>
              <p:nvPr/>
            </p:nvSpPr>
            <p:spPr bwMode="auto">
              <a:xfrm>
                <a:off x="2216"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5" name="Line 5703"/>
              <p:cNvSpPr>
                <a:spLocks noChangeShapeType="1"/>
              </p:cNvSpPr>
              <p:nvPr/>
            </p:nvSpPr>
            <p:spPr bwMode="auto">
              <a:xfrm>
                <a:off x="2210"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6" name="Line 5704"/>
              <p:cNvSpPr>
                <a:spLocks noChangeShapeType="1"/>
              </p:cNvSpPr>
              <p:nvPr/>
            </p:nvSpPr>
            <p:spPr bwMode="auto">
              <a:xfrm>
                <a:off x="2899"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7" name="Line 5705"/>
              <p:cNvSpPr>
                <a:spLocks noChangeShapeType="1"/>
              </p:cNvSpPr>
              <p:nvPr/>
            </p:nvSpPr>
            <p:spPr bwMode="auto">
              <a:xfrm>
                <a:off x="2893"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8" name="Line 5706"/>
              <p:cNvSpPr>
                <a:spLocks noChangeShapeType="1"/>
              </p:cNvSpPr>
              <p:nvPr/>
            </p:nvSpPr>
            <p:spPr bwMode="auto">
              <a:xfrm>
                <a:off x="2586"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29" name="Line 5707"/>
              <p:cNvSpPr>
                <a:spLocks noChangeShapeType="1"/>
              </p:cNvSpPr>
              <p:nvPr/>
            </p:nvSpPr>
            <p:spPr bwMode="auto">
              <a:xfrm>
                <a:off x="2580"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0" name="Line 5708"/>
              <p:cNvSpPr>
                <a:spLocks noChangeShapeType="1"/>
              </p:cNvSpPr>
              <p:nvPr/>
            </p:nvSpPr>
            <p:spPr bwMode="auto">
              <a:xfrm>
                <a:off x="2650"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1" name="Line 5709"/>
              <p:cNvSpPr>
                <a:spLocks noChangeShapeType="1"/>
              </p:cNvSpPr>
              <p:nvPr/>
            </p:nvSpPr>
            <p:spPr bwMode="auto">
              <a:xfrm>
                <a:off x="2644"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2" name="Line 5710"/>
              <p:cNvSpPr>
                <a:spLocks noChangeShapeType="1"/>
              </p:cNvSpPr>
              <p:nvPr/>
            </p:nvSpPr>
            <p:spPr bwMode="auto">
              <a:xfrm>
                <a:off x="2548"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3" name="Line 5711"/>
              <p:cNvSpPr>
                <a:spLocks noChangeShapeType="1"/>
              </p:cNvSpPr>
              <p:nvPr/>
            </p:nvSpPr>
            <p:spPr bwMode="auto">
              <a:xfrm>
                <a:off x="2542"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4" name="Line 5712"/>
              <p:cNvSpPr>
                <a:spLocks noChangeShapeType="1"/>
              </p:cNvSpPr>
              <p:nvPr/>
            </p:nvSpPr>
            <p:spPr bwMode="auto">
              <a:xfrm>
                <a:off x="2274"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5" name="Line 5713"/>
              <p:cNvSpPr>
                <a:spLocks noChangeShapeType="1"/>
              </p:cNvSpPr>
              <p:nvPr/>
            </p:nvSpPr>
            <p:spPr bwMode="auto">
              <a:xfrm>
                <a:off x="2267"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6" name="Line 5714"/>
              <p:cNvSpPr>
                <a:spLocks noChangeShapeType="1"/>
              </p:cNvSpPr>
              <p:nvPr/>
            </p:nvSpPr>
            <p:spPr bwMode="auto">
              <a:xfrm>
                <a:off x="2931"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7" name="Line 5715"/>
              <p:cNvSpPr>
                <a:spLocks noChangeShapeType="1"/>
              </p:cNvSpPr>
              <p:nvPr/>
            </p:nvSpPr>
            <p:spPr bwMode="auto">
              <a:xfrm>
                <a:off x="2925"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8" name="Line 5716"/>
              <p:cNvSpPr>
                <a:spLocks noChangeShapeType="1"/>
              </p:cNvSpPr>
              <p:nvPr/>
            </p:nvSpPr>
            <p:spPr bwMode="auto">
              <a:xfrm>
                <a:off x="2312"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39" name="Line 5717"/>
              <p:cNvSpPr>
                <a:spLocks noChangeShapeType="1"/>
              </p:cNvSpPr>
              <p:nvPr/>
            </p:nvSpPr>
            <p:spPr bwMode="auto">
              <a:xfrm>
                <a:off x="2306" y="29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0" name="Line 5718"/>
              <p:cNvSpPr>
                <a:spLocks noChangeShapeType="1"/>
              </p:cNvSpPr>
              <p:nvPr/>
            </p:nvSpPr>
            <p:spPr bwMode="auto">
              <a:xfrm>
                <a:off x="2695" y="343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1" name="Line 5719"/>
              <p:cNvSpPr>
                <a:spLocks noChangeShapeType="1"/>
              </p:cNvSpPr>
              <p:nvPr/>
            </p:nvSpPr>
            <p:spPr bwMode="auto">
              <a:xfrm>
                <a:off x="2689" y="344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2" name="Line 5720"/>
              <p:cNvSpPr>
                <a:spLocks noChangeShapeType="1"/>
              </p:cNvSpPr>
              <p:nvPr/>
            </p:nvSpPr>
            <p:spPr bwMode="auto">
              <a:xfrm>
                <a:off x="2421"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3" name="Line 5721"/>
              <p:cNvSpPr>
                <a:spLocks noChangeShapeType="1"/>
              </p:cNvSpPr>
              <p:nvPr/>
            </p:nvSpPr>
            <p:spPr bwMode="auto">
              <a:xfrm>
                <a:off x="2414"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4" name="Line 5722"/>
              <p:cNvSpPr>
                <a:spLocks noChangeShapeType="1"/>
              </p:cNvSpPr>
              <p:nvPr/>
            </p:nvSpPr>
            <p:spPr bwMode="auto">
              <a:xfrm>
                <a:off x="1884" y="296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5" name="Line 5723"/>
              <p:cNvSpPr>
                <a:spLocks noChangeShapeType="1"/>
              </p:cNvSpPr>
              <p:nvPr/>
            </p:nvSpPr>
            <p:spPr bwMode="auto">
              <a:xfrm>
                <a:off x="1878" y="297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6" name="Line 5724"/>
              <p:cNvSpPr>
                <a:spLocks noChangeShapeType="1"/>
              </p:cNvSpPr>
              <p:nvPr/>
            </p:nvSpPr>
            <p:spPr bwMode="auto">
              <a:xfrm>
                <a:off x="2650"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7" name="Line 5725"/>
              <p:cNvSpPr>
                <a:spLocks noChangeShapeType="1"/>
              </p:cNvSpPr>
              <p:nvPr/>
            </p:nvSpPr>
            <p:spPr bwMode="auto">
              <a:xfrm>
                <a:off x="2644"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8" name="Line 5726"/>
              <p:cNvSpPr>
                <a:spLocks noChangeShapeType="1"/>
              </p:cNvSpPr>
              <p:nvPr/>
            </p:nvSpPr>
            <p:spPr bwMode="auto">
              <a:xfrm>
                <a:off x="2791"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49" name="Line 5727"/>
              <p:cNvSpPr>
                <a:spLocks noChangeShapeType="1"/>
              </p:cNvSpPr>
              <p:nvPr/>
            </p:nvSpPr>
            <p:spPr bwMode="auto">
              <a:xfrm>
                <a:off x="2784"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0" name="Line 5728"/>
              <p:cNvSpPr>
                <a:spLocks noChangeShapeType="1"/>
              </p:cNvSpPr>
              <p:nvPr/>
            </p:nvSpPr>
            <p:spPr bwMode="auto">
              <a:xfrm>
                <a:off x="2701"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1" name="Line 5729"/>
              <p:cNvSpPr>
                <a:spLocks noChangeShapeType="1"/>
              </p:cNvSpPr>
              <p:nvPr/>
            </p:nvSpPr>
            <p:spPr bwMode="auto">
              <a:xfrm>
                <a:off x="2695"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2" name="Line 5730"/>
              <p:cNvSpPr>
                <a:spLocks noChangeShapeType="1"/>
              </p:cNvSpPr>
              <p:nvPr/>
            </p:nvSpPr>
            <p:spPr bwMode="auto">
              <a:xfrm>
                <a:off x="2427"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3" name="Line 5731"/>
              <p:cNvSpPr>
                <a:spLocks noChangeShapeType="1"/>
              </p:cNvSpPr>
              <p:nvPr/>
            </p:nvSpPr>
            <p:spPr bwMode="auto">
              <a:xfrm>
                <a:off x="2421" y="175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4" name="Line 5732"/>
              <p:cNvSpPr>
                <a:spLocks noChangeShapeType="1"/>
              </p:cNvSpPr>
              <p:nvPr/>
            </p:nvSpPr>
            <p:spPr bwMode="auto">
              <a:xfrm>
                <a:off x="2835" y="21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5" name="Line 5733"/>
              <p:cNvSpPr>
                <a:spLocks noChangeShapeType="1"/>
              </p:cNvSpPr>
              <p:nvPr/>
            </p:nvSpPr>
            <p:spPr bwMode="auto">
              <a:xfrm>
                <a:off x="2829" y="21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6" name="Line 5734"/>
              <p:cNvSpPr>
                <a:spLocks noChangeShapeType="1"/>
              </p:cNvSpPr>
              <p:nvPr/>
            </p:nvSpPr>
            <p:spPr bwMode="auto">
              <a:xfrm>
                <a:off x="2861"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7" name="Line 5735"/>
              <p:cNvSpPr>
                <a:spLocks noChangeShapeType="1"/>
              </p:cNvSpPr>
              <p:nvPr/>
            </p:nvSpPr>
            <p:spPr bwMode="auto">
              <a:xfrm>
                <a:off x="2854"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8" name="Line 5736"/>
              <p:cNvSpPr>
                <a:spLocks noChangeShapeType="1"/>
              </p:cNvSpPr>
              <p:nvPr/>
            </p:nvSpPr>
            <p:spPr bwMode="auto">
              <a:xfrm>
                <a:off x="3071"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59" name="Line 5737"/>
              <p:cNvSpPr>
                <a:spLocks noChangeShapeType="1"/>
              </p:cNvSpPr>
              <p:nvPr/>
            </p:nvSpPr>
            <p:spPr bwMode="auto">
              <a:xfrm>
                <a:off x="3065"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0" name="Line 5738"/>
              <p:cNvSpPr>
                <a:spLocks noChangeShapeType="1"/>
              </p:cNvSpPr>
              <p:nvPr/>
            </p:nvSpPr>
            <p:spPr bwMode="auto">
              <a:xfrm>
                <a:off x="3339"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1" name="Line 5739"/>
              <p:cNvSpPr>
                <a:spLocks noChangeShapeType="1"/>
              </p:cNvSpPr>
              <p:nvPr/>
            </p:nvSpPr>
            <p:spPr bwMode="auto">
              <a:xfrm>
                <a:off x="3333"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2" name="Line 5740"/>
              <p:cNvSpPr>
                <a:spLocks noChangeShapeType="1"/>
              </p:cNvSpPr>
              <p:nvPr/>
            </p:nvSpPr>
            <p:spPr bwMode="auto">
              <a:xfrm>
                <a:off x="279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3" name="Line 5741"/>
              <p:cNvSpPr>
                <a:spLocks noChangeShapeType="1"/>
              </p:cNvSpPr>
              <p:nvPr/>
            </p:nvSpPr>
            <p:spPr bwMode="auto">
              <a:xfrm>
                <a:off x="2784"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4" name="Line 5742"/>
              <p:cNvSpPr>
                <a:spLocks noChangeShapeType="1"/>
              </p:cNvSpPr>
              <p:nvPr/>
            </p:nvSpPr>
            <p:spPr bwMode="auto">
              <a:xfrm>
                <a:off x="3518"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5" name="Line 5743"/>
              <p:cNvSpPr>
                <a:spLocks noChangeShapeType="1"/>
              </p:cNvSpPr>
              <p:nvPr/>
            </p:nvSpPr>
            <p:spPr bwMode="auto">
              <a:xfrm>
                <a:off x="3512"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6" name="Line 5744"/>
              <p:cNvSpPr>
                <a:spLocks noChangeShapeType="1"/>
              </p:cNvSpPr>
              <p:nvPr/>
            </p:nvSpPr>
            <p:spPr bwMode="auto">
              <a:xfrm>
                <a:off x="2631"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7" name="Line 5745"/>
              <p:cNvSpPr>
                <a:spLocks noChangeShapeType="1"/>
              </p:cNvSpPr>
              <p:nvPr/>
            </p:nvSpPr>
            <p:spPr bwMode="auto">
              <a:xfrm>
                <a:off x="2625" y="269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8" name="Line 5746"/>
              <p:cNvSpPr>
                <a:spLocks noChangeShapeType="1"/>
              </p:cNvSpPr>
              <p:nvPr/>
            </p:nvSpPr>
            <p:spPr bwMode="auto">
              <a:xfrm>
                <a:off x="3218"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69" name="Line 5747"/>
              <p:cNvSpPr>
                <a:spLocks noChangeShapeType="1"/>
              </p:cNvSpPr>
              <p:nvPr/>
            </p:nvSpPr>
            <p:spPr bwMode="auto">
              <a:xfrm>
                <a:off x="3212"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0" name="Line 5748"/>
              <p:cNvSpPr>
                <a:spLocks noChangeShapeType="1"/>
              </p:cNvSpPr>
              <p:nvPr/>
            </p:nvSpPr>
            <p:spPr bwMode="auto">
              <a:xfrm>
                <a:off x="2478"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1" name="Line 5749"/>
              <p:cNvSpPr>
                <a:spLocks noChangeShapeType="1"/>
              </p:cNvSpPr>
              <p:nvPr/>
            </p:nvSpPr>
            <p:spPr bwMode="auto">
              <a:xfrm>
                <a:off x="2472"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2" name="Line 5750"/>
              <p:cNvSpPr>
                <a:spLocks noChangeShapeType="1"/>
              </p:cNvSpPr>
              <p:nvPr/>
            </p:nvSpPr>
            <p:spPr bwMode="auto">
              <a:xfrm>
                <a:off x="2089"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3" name="Line 5751"/>
              <p:cNvSpPr>
                <a:spLocks noChangeShapeType="1"/>
              </p:cNvSpPr>
              <p:nvPr/>
            </p:nvSpPr>
            <p:spPr bwMode="auto">
              <a:xfrm>
                <a:off x="2082"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4" name="Line 5752"/>
              <p:cNvSpPr>
                <a:spLocks noChangeShapeType="1"/>
              </p:cNvSpPr>
              <p:nvPr/>
            </p:nvSpPr>
            <p:spPr bwMode="auto">
              <a:xfrm>
                <a:off x="2720"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5" name="Line 5753"/>
              <p:cNvSpPr>
                <a:spLocks noChangeShapeType="1"/>
              </p:cNvSpPr>
              <p:nvPr/>
            </p:nvSpPr>
            <p:spPr bwMode="auto">
              <a:xfrm>
                <a:off x="2714"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6" name="Line 5754"/>
              <p:cNvSpPr>
                <a:spLocks noChangeShapeType="1"/>
              </p:cNvSpPr>
              <p:nvPr/>
            </p:nvSpPr>
            <p:spPr bwMode="auto">
              <a:xfrm>
                <a:off x="2510"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7" name="Line 5755"/>
              <p:cNvSpPr>
                <a:spLocks noChangeShapeType="1"/>
              </p:cNvSpPr>
              <p:nvPr/>
            </p:nvSpPr>
            <p:spPr bwMode="auto">
              <a:xfrm>
                <a:off x="2503"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8" name="Line 5756"/>
              <p:cNvSpPr>
                <a:spLocks noChangeShapeType="1"/>
              </p:cNvSpPr>
              <p:nvPr/>
            </p:nvSpPr>
            <p:spPr bwMode="auto">
              <a:xfrm>
                <a:off x="3123"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79" name="Line 5757"/>
              <p:cNvSpPr>
                <a:spLocks noChangeShapeType="1"/>
              </p:cNvSpPr>
              <p:nvPr/>
            </p:nvSpPr>
            <p:spPr bwMode="auto">
              <a:xfrm>
                <a:off x="3116"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0" name="Line 5758"/>
              <p:cNvSpPr>
                <a:spLocks noChangeShapeType="1"/>
              </p:cNvSpPr>
              <p:nvPr/>
            </p:nvSpPr>
            <p:spPr bwMode="auto">
              <a:xfrm>
                <a:off x="2548"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1" name="Line 5759"/>
              <p:cNvSpPr>
                <a:spLocks noChangeShapeType="1"/>
              </p:cNvSpPr>
              <p:nvPr/>
            </p:nvSpPr>
            <p:spPr bwMode="auto">
              <a:xfrm>
                <a:off x="2542" y="225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2" name="Line 5760"/>
              <p:cNvSpPr>
                <a:spLocks noChangeShapeType="1"/>
              </p:cNvSpPr>
              <p:nvPr/>
            </p:nvSpPr>
            <p:spPr bwMode="auto">
              <a:xfrm>
                <a:off x="2516"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3" name="Line 5761"/>
              <p:cNvSpPr>
                <a:spLocks noChangeShapeType="1"/>
              </p:cNvSpPr>
              <p:nvPr/>
            </p:nvSpPr>
            <p:spPr bwMode="auto">
              <a:xfrm>
                <a:off x="2510"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4" name="Line 5762"/>
              <p:cNvSpPr>
                <a:spLocks noChangeShapeType="1"/>
              </p:cNvSpPr>
              <p:nvPr/>
            </p:nvSpPr>
            <p:spPr bwMode="auto">
              <a:xfrm>
                <a:off x="2095"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5" name="Line 5763"/>
              <p:cNvSpPr>
                <a:spLocks noChangeShapeType="1"/>
              </p:cNvSpPr>
              <p:nvPr/>
            </p:nvSpPr>
            <p:spPr bwMode="auto">
              <a:xfrm>
                <a:off x="2089" y="243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6" name="Line 5764"/>
              <p:cNvSpPr>
                <a:spLocks noChangeShapeType="1"/>
              </p:cNvSpPr>
              <p:nvPr/>
            </p:nvSpPr>
            <p:spPr bwMode="auto">
              <a:xfrm>
                <a:off x="2414"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7" name="Line 5765"/>
              <p:cNvSpPr>
                <a:spLocks noChangeShapeType="1"/>
              </p:cNvSpPr>
              <p:nvPr/>
            </p:nvSpPr>
            <p:spPr bwMode="auto">
              <a:xfrm>
                <a:off x="2408"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8" name="Line 5766"/>
              <p:cNvSpPr>
                <a:spLocks noChangeShapeType="1"/>
              </p:cNvSpPr>
              <p:nvPr/>
            </p:nvSpPr>
            <p:spPr bwMode="auto">
              <a:xfrm>
                <a:off x="2637"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89" name="Line 5767"/>
              <p:cNvSpPr>
                <a:spLocks noChangeShapeType="1"/>
              </p:cNvSpPr>
              <p:nvPr/>
            </p:nvSpPr>
            <p:spPr bwMode="auto">
              <a:xfrm>
                <a:off x="2631"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0" name="Line 5768"/>
              <p:cNvSpPr>
                <a:spLocks noChangeShapeType="1"/>
              </p:cNvSpPr>
              <p:nvPr/>
            </p:nvSpPr>
            <p:spPr bwMode="auto">
              <a:xfrm>
                <a:off x="2963"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1" name="Line 5769"/>
              <p:cNvSpPr>
                <a:spLocks noChangeShapeType="1"/>
              </p:cNvSpPr>
              <p:nvPr/>
            </p:nvSpPr>
            <p:spPr bwMode="auto">
              <a:xfrm>
                <a:off x="2957"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2" name="Line 5770"/>
              <p:cNvSpPr>
                <a:spLocks noChangeShapeType="1"/>
              </p:cNvSpPr>
              <p:nvPr/>
            </p:nvSpPr>
            <p:spPr bwMode="auto">
              <a:xfrm>
                <a:off x="2433"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3" name="Line 5771"/>
              <p:cNvSpPr>
                <a:spLocks noChangeShapeType="1"/>
              </p:cNvSpPr>
              <p:nvPr/>
            </p:nvSpPr>
            <p:spPr bwMode="auto">
              <a:xfrm>
                <a:off x="2427" y="253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4" name="Line 5772"/>
              <p:cNvSpPr>
                <a:spLocks noChangeShapeType="1"/>
              </p:cNvSpPr>
              <p:nvPr/>
            </p:nvSpPr>
            <p:spPr bwMode="auto">
              <a:xfrm>
                <a:off x="2152"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5" name="Line 5773"/>
              <p:cNvSpPr>
                <a:spLocks noChangeShapeType="1"/>
              </p:cNvSpPr>
              <p:nvPr/>
            </p:nvSpPr>
            <p:spPr bwMode="auto">
              <a:xfrm>
                <a:off x="2146"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6" name="Line 5774"/>
              <p:cNvSpPr>
                <a:spLocks noChangeShapeType="1"/>
              </p:cNvSpPr>
              <p:nvPr/>
            </p:nvSpPr>
            <p:spPr bwMode="auto">
              <a:xfrm>
                <a:off x="2274" y="302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7" name="Line 5775"/>
              <p:cNvSpPr>
                <a:spLocks noChangeShapeType="1"/>
              </p:cNvSpPr>
              <p:nvPr/>
            </p:nvSpPr>
            <p:spPr bwMode="auto">
              <a:xfrm>
                <a:off x="2267" y="30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8" name="Line 5776"/>
              <p:cNvSpPr>
                <a:spLocks noChangeShapeType="1"/>
              </p:cNvSpPr>
              <p:nvPr/>
            </p:nvSpPr>
            <p:spPr bwMode="auto">
              <a:xfrm>
                <a:off x="1801" y="284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299" name="Line 5777"/>
              <p:cNvSpPr>
                <a:spLocks noChangeShapeType="1"/>
              </p:cNvSpPr>
              <p:nvPr/>
            </p:nvSpPr>
            <p:spPr bwMode="auto">
              <a:xfrm>
                <a:off x="1795" y="28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0" name="Line 5778"/>
              <p:cNvSpPr>
                <a:spLocks noChangeShapeType="1"/>
              </p:cNvSpPr>
              <p:nvPr/>
            </p:nvSpPr>
            <p:spPr bwMode="auto">
              <a:xfrm>
                <a:off x="2969"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1" name="Line 5779"/>
              <p:cNvSpPr>
                <a:spLocks noChangeShapeType="1"/>
              </p:cNvSpPr>
              <p:nvPr/>
            </p:nvSpPr>
            <p:spPr bwMode="auto">
              <a:xfrm>
                <a:off x="2963"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2" name="Line 5780"/>
              <p:cNvSpPr>
                <a:spLocks noChangeShapeType="1"/>
              </p:cNvSpPr>
              <p:nvPr/>
            </p:nvSpPr>
            <p:spPr bwMode="auto">
              <a:xfrm>
                <a:off x="3180" y="9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3" name="Line 5781"/>
              <p:cNvSpPr>
                <a:spLocks noChangeShapeType="1"/>
              </p:cNvSpPr>
              <p:nvPr/>
            </p:nvSpPr>
            <p:spPr bwMode="auto">
              <a:xfrm>
                <a:off x="3174" y="100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4" name="Line 5782"/>
              <p:cNvSpPr>
                <a:spLocks noChangeShapeType="1"/>
              </p:cNvSpPr>
              <p:nvPr/>
            </p:nvSpPr>
            <p:spPr bwMode="auto">
              <a:xfrm>
                <a:off x="2267"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5" name="Line 5783"/>
              <p:cNvSpPr>
                <a:spLocks noChangeShapeType="1"/>
              </p:cNvSpPr>
              <p:nvPr/>
            </p:nvSpPr>
            <p:spPr bwMode="auto">
              <a:xfrm>
                <a:off x="2261"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6" name="Line 5784"/>
              <p:cNvSpPr>
                <a:spLocks noChangeShapeType="1"/>
              </p:cNvSpPr>
              <p:nvPr/>
            </p:nvSpPr>
            <p:spPr bwMode="auto">
              <a:xfrm>
                <a:off x="1667"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7" name="Line 5785"/>
              <p:cNvSpPr>
                <a:spLocks noChangeShapeType="1"/>
              </p:cNvSpPr>
              <p:nvPr/>
            </p:nvSpPr>
            <p:spPr bwMode="auto">
              <a:xfrm>
                <a:off x="1661"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8" name="Line 5786"/>
              <p:cNvSpPr>
                <a:spLocks noChangeShapeType="1"/>
              </p:cNvSpPr>
              <p:nvPr/>
            </p:nvSpPr>
            <p:spPr bwMode="auto">
              <a:xfrm>
                <a:off x="2950"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09" name="Line 5787"/>
              <p:cNvSpPr>
                <a:spLocks noChangeShapeType="1"/>
              </p:cNvSpPr>
              <p:nvPr/>
            </p:nvSpPr>
            <p:spPr bwMode="auto">
              <a:xfrm>
                <a:off x="2944"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0" name="Line 5788"/>
              <p:cNvSpPr>
                <a:spLocks noChangeShapeType="1"/>
              </p:cNvSpPr>
              <p:nvPr/>
            </p:nvSpPr>
            <p:spPr bwMode="auto">
              <a:xfrm>
                <a:off x="2338"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1" name="Line 5789"/>
              <p:cNvSpPr>
                <a:spLocks noChangeShapeType="1"/>
              </p:cNvSpPr>
              <p:nvPr/>
            </p:nvSpPr>
            <p:spPr bwMode="auto">
              <a:xfrm>
                <a:off x="2331"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2" name="Line 5790"/>
              <p:cNvSpPr>
                <a:spLocks noChangeShapeType="1"/>
              </p:cNvSpPr>
              <p:nvPr/>
            </p:nvSpPr>
            <p:spPr bwMode="auto">
              <a:xfrm>
                <a:off x="220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3" name="Line 5791"/>
              <p:cNvSpPr>
                <a:spLocks noChangeShapeType="1"/>
              </p:cNvSpPr>
              <p:nvPr/>
            </p:nvSpPr>
            <p:spPr bwMode="auto">
              <a:xfrm>
                <a:off x="2197"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4" name="Line 5792"/>
              <p:cNvSpPr>
                <a:spLocks noChangeShapeType="1"/>
              </p:cNvSpPr>
              <p:nvPr/>
            </p:nvSpPr>
            <p:spPr bwMode="auto">
              <a:xfrm>
                <a:off x="2637"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5" name="Line 5793"/>
              <p:cNvSpPr>
                <a:spLocks noChangeShapeType="1"/>
              </p:cNvSpPr>
              <p:nvPr/>
            </p:nvSpPr>
            <p:spPr bwMode="auto">
              <a:xfrm>
                <a:off x="2631"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6" name="Line 5794"/>
              <p:cNvSpPr>
                <a:spLocks noChangeShapeType="1"/>
              </p:cNvSpPr>
              <p:nvPr/>
            </p:nvSpPr>
            <p:spPr bwMode="auto">
              <a:xfrm>
                <a:off x="2829"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7" name="Line 5795"/>
              <p:cNvSpPr>
                <a:spLocks noChangeShapeType="1"/>
              </p:cNvSpPr>
              <p:nvPr/>
            </p:nvSpPr>
            <p:spPr bwMode="auto">
              <a:xfrm>
                <a:off x="2823" y="21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8" name="Line 5796"/>
              <p:cNvSpPr>
                <a:spLocks noChangeShapeType="1"/>
              </p:cNvSpPr>
              <p:nvPr/>
            </p:nvSpPr>
            <p:spPr bwMode="auto">
              <a:xfrm>
                <a:off x="2988"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19" name="Line 5797"/>
              <p:cNvSpPr>
                <a:spLocks noChangeShapeType="1"/>
              </p:cNvSpPr>
              <p:nvPr/>
            </p:nvSpPr>
            <p:spPr bwMode="auto">
              <a:xfrm>
                <a:off x="2982"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0" name="Line 5798"/>
              <p:cNvSpPr>
                <a:spLocks noChangeShapeType="1"/>
              </p:cNvSpPr>
              <p:nvPr/>
            </p:nvSpPr>
            <p:spPr bwMode="auto">
              <a:xfrm>
                <a:off x="2886" y="305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1" name="Line 5799"/>
              <p:cNvSpPr>
                <a:spLocks noChangeShapeType="1"/>
              </p:cNvSpPr>
              <p:nvPr/>
            </p:nvSpPr>
            <p:spPr bwMode="auto">
              <a:xfrm>
                <a:off x="2880" y="306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2" name="Line 5800"/>
              <p:cNvSpPr>
                <a:spLocks noChangeShapeType="1"/>
              </p:cNvSpPr>
              <p:nvPr/>
            </p:nvSpPr>
            <p:spPr bwMode="auto">
              <a:xfrm>
                <a:off x="3288"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3" name="Line 5801"/>
              <p:cNvSpPr>
                <a:spLocks noChangeShapeType="1"/>
              </p:cNvSpPr>
              <p:nvPr/>
            </p:nvSpPr>
            <p:spPr bwMode="auto">
              <a:xfrm>
                <a:off x="3282" y="30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4" name="Line 5802"/>
              <p:cNvSpPr>
                <a:spLocks noChangeShapeType="1"/>
              </p:cNvSpPr>
              <p:nvPr/>
            </p:nvSpPr>
            <p:spPr bwMode="auto">
              <a:xfrm>
                <a:off x="2574" y="249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5" name="Line 5803"/>
              <p:cNvSpPr>
                <a:spLocks noChangeShapeType="1"/>
              </p:cNvSpPr>
              <p:nvPr/>
            </p:nvSpPr>
            <p:spPr bwMode="auto">
              <a:xfrm>
                <a:off x="2567" y="250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6" name="Line 5804"/>
              <p:cNvSpPr>
                <a:spLocks noChangeShapeType="1"/>
              </p:cNvSpPr>
              <p:nvPr/>
            </p:nvSpPr>
            <p:spPr bwMode="auto">
              <a:xfrm>
                <a:off x="2159"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7" name="Line 5805"/>
              <p:cNvSpPr>
                <a:spLocks noChangeShapeType="1"/>
              </p:cNvSpPr>
              <p:nvPr/>
            </p:nvSpPr>
            <p:spPr bwMode="auto">
              <a:xfrm>
                <a:off x="2152"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8" name="Line 5806"/>
              <p:cNvSpPr>
                <a:spLocks noChangeShapeType="1"/>
              </p:cNvSpPr>
              <p:nvPr/>
            </p:nvSpPr>
            <p:spPr bwMode="auto">
              <a:xfrm>
                <a:off x="2216"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29" name="Line 5807"/>
              <p:cNvSpPr>
                <a:spLocks noChangeShapeType="1"/>
              </p:cNvSpPr>
              <p:nvPr/>
            </p:nvSpPr>
            <p:spPr bwMode="auto">
              <a:xfrm>
                <a:off x="2210"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0" name="Line 5808"/>
              <p:cNvSpPr>
                <a:spLocks noChangeShapeType="1"/>
              </p:cNvSpPr>
              <p:nvPr/>
            </p:nvSpPr>
            <p:spPr bwMode="auto">
              <a:xfrm>
                <a:off x="3786" y="140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1" name="Line 5809"/>
              <p:cNvSpPr>
                <a:spLocks noChangeShapeType="1"/>
              </p:cNvSpPr>
              <p:nvPr/>
            </p:nvSpPr>
            <p:spPr bwMode="auto">
              <a:xfrm>
                <a:off x="3780" y="14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2" name="Line 5810"/>
              <p:cNvSpPr>
                <a:spLocks noChangeShapeType="1"/>
              </p:cNvSpPr>
              <p:nvPr/>
            </p:nvSpPr>
            <p:spPr bwMode="auto">
              <a:xfrm>
                <a:off x="2957"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3" name="Line 5811"/>
              <p:cNvSpPr>
                <a:spLocks noChangeShapeType="1"/>
              </p:cNvSpPr>
              <p:nvPr/>
            </p:nvSpPr>
            <p:spPr bwMode="auto">
              <a:xfrm>
                <a:off x="2950"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4" name="Line 5812"/>
              <p:cNvSpPr>
                <a:spLocks noChangeShapeType="1"/>
              </p:cNvSpPr>
              <p:nvPr/>
            </p:nvSpPr>
            <p:spPr bwMode="auto">
              <a:xfrm>
                <a:off x="2842"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5" name="Line 5813"/>
              <p:cNvSpPr>
                <a:spLocks noChangeShapeType="1"/>
              </p:cNvSpPr>
              <p:nvPr/>
            </p:nvSpPr>
            <p:spPr bwMode="auto">
              <a:xfrm>
                <a:off x="2835"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6" name="Line 5814"/>
              <p:cNvSpPr>
                <a:spLocks noChangeShapeType="1"/>
              </p:cNvSpPr>
              <p:nvPr/>
            </p:nvSpPr>
            <p:spPr bwMode="auto">
              <a:xfrm>
                <a:off x="3442"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7" name="Line 5815"/>
              <p:cNvSpPr>
                <a:spLocks noChangeShapeType="1"/>
              </p:cNvSpPr>
              <p:nvPr/>
            </p:nvSpPr>
            <p:spPr bwMode="auto">
              <a:xfrm>
                <a:off x="3435"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8" name="Line 5816"/>
              <p:cNvSpPr>
                <a:spLocks noChangeShapeType="1"/>
              </p:cNvSpPr>
              <p:nvPr/>
            </p:nvSpPr>
            <p:spPr bwMode="auto">
              <a:xfrm>
                <a:off x="1808"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39" name="Line 5817"/>
              <p:cNvSpPr>
                <a:spLocks noChangeShapeType="1"/>
              </p:cNvSpPr>
              <p:nvPr/>
            </p:nvSpPr>
            <p:spPr bwMode="auto">
              <a:xfrm>
                <a:off x="1801"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0" name="Line 5818"/>
              <p:cNvSpPr>
                <a:spLocks noChangeShapeType="1"/>
              </p:cNvSpPr>
              <p:nvPr/>
            </p:nvSpPr>
            <p:spPr bwMode="auto">
              <a:xfrm>
                <a:off x="2829"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1" name="Line 5819"/>
              <p:cNvSpPr>
                <a:spLocks noChangeShapeType="1"/>
              </p:cNvSpPr>
              <p:nvPr/>
            </p:nvSpPr>
            <p:spPr bwMode="auto">
              <a:xfrm>
                <a:off x="2823" y="187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2" name="Line 5820"/>
              <p:cNvSpPr>
                <a:spLocks noChangeShapeType="1"/>
              </p:cNvSpPr>
              <p:nvPr/>
            </p:nvSpPr>
            <p:spPr bwMode="auto">
              <a:xfrm>
                <a:off x="2765"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3" name="Line 5821"/>
              <p:cNvSpPr>
                <a:spLocks noChangeShapeType="1"/>
              </p:cNvSpPr>
              <p:nvPr/>
            </p:nvSpPr>
            <p:spPr bwMode="auto">
              <a:xfrm>
                <a:off x="2759"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4" name="Line 5822"/>
              <p:cNvSpPr>
                <a:spLocks noChangeShapeType="1"/>
              </p:cNvSpPr>
              <p:nvPr/>
            </p:nvSpPr>
            <p:spPr bwMode="auto">
              <a:xfrm>
                <a:off x="3084"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5" name="Line 5823"/>
              <p:cNvSpPr>
                <a:spLocks noChangeShapeType="1"/>
              </p:cNvSpPr>
              <p:nvPr/>
            </p:nvSpPr>
            <p:spPr bwMode="auto">
              <a:xfrm>
                <a:off x="3078"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6" name="Line 5824"/>
              <p:cNvSpPr>
                <a:spLocks noChangeShapeType="1"/>
              </p:cNvSpPr>
              <p:nvPr/>
            </p:nvSpPr>
            <p:spPr bwMode="auto">
              <a:xfrm>
                <a:off x="2401" y="31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7" name="Line 5825"/>
              <p:cNvSpPr>
                <a:spLocks noChangeShapeType="1"/>
              </p:cNvSpPr>
              <p:nvPr/>
            </p:nvSpPr>
            <p:spPr bwMode="auto">
              <a:xfrm>
                <a:off x="2395" y="316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8" name="Line 5826"/>
              <p:cNvSpPr>
                <a:spLocks noChangeShapeType="1"/>
              </p:cNvSpPr>
              <p:nvPr/>
            </p:nvSpPr>
            <p:spPr bwMode="auto">
              <a:xfrm>
                <a:off x="2969"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49" name="Line 5827"/>
              <p:cNvSpPr>
                <a:spLocks noChangeShapeType="1"/>
              </p:cNvSpPr>
              <p:nvPr/>
            </p:nvSpPr>
            <p:spPr bwMode="auto">
              <a:xfrm>
                <a:off x="2963"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50" name="Line 5828"/>
              <p:cNvSpPr>
                <a:spLocks noChangeShapeType="1"/>
              </p:cNvSpPr>
              <p:nvPr/>
            </p:nvSpPr>
            <p:spPr bwMode="auto">
              <a:xfrm>
                <a:off x="2765" y="175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51" name="Line 5829"/>
              <p:cNvSpPr>
                <a:spLocks noChangeShapeType="1"/>
              </p:cNvSpPr>
              <p:nvPr/>
            </p:nvSpPr>
            <p:spPr bwMode="auto">
              <a:xfrm>
                <a:off x="2759" y="175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52" name="Line 5830"/>
              <p:cNvSpPr>
                <a:spLocks noChangeShapeType="1"/>
              </p:cNvSpPr>
              <p:nvPr/>
            </p:nvSpPr>
            <p:spPr bwMode="auto">
              <a:xfrm>
                <a:off x="2229"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53" name="Line 5831"/>
              <p:cNvSpPr>
                <a:spLocks noChangeShapeType="1"/>
              </p:cNvSpPr>
              <p:nvPr/>
            </p:nvSpPr>
            <p:spPr bwMode="auto">
              <a:xfrm>
                <a:off x="2223" y="281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54" name="Line 5832"/>
              <p:cNvSpPr>
                <a:spLocks noChangeShapeType="1"/>
              </p:cNvSpPr>
              <p:nvPr/>
            </p:nvSpPr>
            <p:spPr bwMode="auto">
              <a:xfrm>
                <a:off x="3167"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355" name="Line 5833"/>
              <p:cNvSpPr>
                <a:spLocks noChangeShapeType="1"/>
              </p:cNvSpPr>
              <p:nvPr/>
            </p:nvSpPr>
            <p:spPr bwMode="auto">
              <a:xfrm>
                <a:off x="3161" y="2127"/>
                <a:ext cx="13" cy="1"/>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4851" name="Group 5834"/>
            <p:cNvGrpSpPr>
              <a:grpSpLocks/>
            </p:cNvGrpSpPr>
            <p:nvPr/>
          </p:nvGrpSpPr>
          <p:grpSpPr bwMode="auto">
            <a:xfrm>
              <a:off x="1958323" y="840869"/>
              <a:ext cx="3853615" cy="3987362"/>
              <a:chOff x="1099" y="653"/>
              <a:chExt cx="2623" cy="2673"/>
            </a:xfrm>
          </p:grpSpPr>
          <p:sp>
            <p:nvSpPr>
              <p:cNvPr id="34956" name="Line 5835"/>
              <p:cNvSpPr>
                <a:spLocks noChangeShapeType="1"/>
              </p:cNvSpPr>
              <p:nvPr/>
            </p:nvSpPr>
            <p:spPr bwMode="auto">
              <a:xfrm>
                <a:off x="3091"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57" name="Line 5836"/>
              <p:cNvSpPr>
                <a:spLocks noChangeShapeType="1"/>
              </p:cNvSpPr>
              <p:nvPr/>
            </p:nvSpPr>
            <p:spPr bwMode="auto">
              <a:xfrm>
                <a:off x="3084"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58" name="Line 5837"/>
              <p:cNvSpPr>
                <a:spLocks noChangeShapeType="1"/>
              </p:cNvSpPr>
              <p:nvPr/>
            </p:nvSpPr>
            <p:spPr bwMode="auto">
              <a:xfrm>
                <a:off x="2574"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59" name="Line 5838"/>
              <p:cNvSpPr>
                <a:spLocks noChangeShapeType="1"/>
              </p:cNvSpPr>
              <p:nvPr/>
            </p:nvSpPr>
            <p:spPr bwMode="auto">
              <a:xfrm>
                <a:off x="2567"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0" name="Line 5839"/>
              <p:cNvSpPr>
                <a:spLocks noChangeShapeType="1"/>
              </p:cNvSpPr>
              <p:nvPr/>
            </p:nvSpPr>
            <p:spPr bwMode="auto">
              <a:xfrm>
                <a:off x="2535"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1" name="Line 5840"/>
              <p:cNvSpPr>
                <a:spLocks noChangeShapeType="1"/>
              </p:cNvSpPr>
              <p:nvPr/>
            </p:nvSpPr>
            <p:spPr bwMode="auto">
              <a:xfrm>
                <a:off x="2529"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2" name="Line 5841"/>
              <p:cNvSpPr>
                <a:spLocks noChangeShapeType="1"/>
              </p:cNvSpPr>
              <p:nvPr/>
            </p:nvSpPr>
            <p:spPr bwMode="auto">
              <a:xfrm>
                <a:off x="2574" y="246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3" name="Line 5842"/>
              <p:cNvSpPr>
                <a:spLocks noChangeShapeType="1"/>
              </p:cNvSpPr>
              <p:nvPr/>
            </p:nvSpPr>
            <p:spPr bwMode="auto">
              <a:xfrm>
                <a:off x="2567" y="247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4" name="Line 5843"/>
              <p:cNvSpPr>
                <a:spLocks noChangeShapeType="1"/>
              </p:cNvSpPr>
              <p:nvPr/>
            </p:nvSpPr>
            <p:spPr bwMode="auto">
              <a:xfrm>
                <a:off x="3205"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5" name="Line 5844"/>
              <p:cNvSpPr>
                <a:spLocks noChangeShapeType="1"/>
              </p:cNvSpPr>
              <p:nvPr/>
            </p:nvSpPr>
            <p:spPr bwMode="auto">
              <a:xfrm>
                <a:off x="3199" y="166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6" name="Line 5845"/>
              <p:cNvSpPr>
                <a:spLocks noChangeShapeType="1"/>
              </p:cNvSpPr>
              <p:nvPr/>
            </p:nvSpPr>
            <p:spPr bwMode="auto">
              <a:xfrm>
                <a:off x="3384" y="149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7" name="Line 5846"/>
              <p:cNvSpPr>
                <a:spLocks noChangeShapeType="1"/>
              </p:cNvSpPr>
              <p:nvPr/>
            </p:nvSpPr>
            <p:spPr bwMode="auto">
              <a:xfrm>
                <a:off x="3378" y="150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8" name="Line 5847"/>
              <p:cNvSpPr>
                <a:spLocks noChangeShapeType="1"/>
              </p:cNvSpPr>
              <p:nvPr/>
            </p:nvSpPr>
            <p:spPr bwMode="auto">
              <a:xfrm>
                <a:off x="3212"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69" name="Line 5848"/>
              <p:cNvSpPr>
                <a:spLocks noChangeShapeType="1"/>
              </p:cNvSpPr>
              <p:nvPr/>
            </p:nvSpPr>
            <p:spPr bwMode="auto">
              <a:xfrm>
                <a:off x="3205"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0" name="Line 5849"/>
              <p:cNvSpPr>
                <a:spLocks noChangeShapeType="1"/>
              </p:cNvSpPr>
              <p:nvPr/>
            </p:nvSpPr>
            <p:spPr bwMode="auto">
              <a:xfrm>
                <a:off x="3231"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1" name="Line 5850"/>
              <p:cNvSpPr>
                <a:spLocks noChangeShapeType="1"/>
              </p:cNvSpPr>
              <p:nvPr/>
            </p:nvSpPr>
            <p:spPr bwMode="auto">
              <a:xfrm>
                <a:off x="3225" y="2318"/>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2" name="Line 5851"/>
              <p:cNvSpPr>
                <a:spLocks noChangeShapeType="1"/>
              </p:cNvSpPr>
              <p:nvPr/>
            </p:nvSpPr>
            <p:spPr bwMode="auto">
              <a:xfrm>
                <a:off x="2823" y="274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3" name="Line 5852"/>
              <p:cNvSpPr>
                <a:spLocks noChangeShapeType="1"/>
              </p:cNvSpPr>
              <p:nvPr/>
            </p:nvSpPr>
            <p:spPr bwMode="auto">
              <a:xfrm>
                <a:off x="2816" y="275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4" name="Line 5853"/>
              <p:cNvSpPr>
                <a:spLocks noChangeShapeType="1"/>
              </p:cNvSpPr>
              <p:nvPr/>
            </p:nvSpPr>
            <p:spPr bwMode="auto">
              <a:xfrm>
                <a:off x="2899" y="234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5" name="Line 5854"/>
              <p:cNvSpPr>
                <a:spLocks noChangeShapeType="1"/>
              </p:cNvSpPr>
              <p:nvPr/>
            </p:nvSpPr>
            <p:spPr bwMode="auto">
              <a:xfrm>
                <a:off x="2893" y="235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6" name="Line 5855"/>
              <p:cNvSpPr>
                <a:spLocks noChangeShapeType="1"/>
              </p:cNvSpPr>
              <p:nvPr/>
            </p:nvSpPr>
            <p:spPr bwMode="auto">
              <a:xfrm>
                <a:off x="2720"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7" name="Line 5856"/>
              <p:cNvSpPr>
                <a:spLocks noChangeShapeType="1"/>
              </p:cNvSpPr>
              <p:nvPr/>
            </p:nvSpPr>
            <p:spPr bwMode="auto">
              <a:xfrm>
                <a:off x="2714"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8" name="Line 5857"/>
              <p:cNvSpPr>
                <a:spLocks noChangeShapeType="1"/>
              </p:cNvSpPr>
              <p:nvPr/>
            </p:nvSpPr>
            <p:spPr bwMode="auto">
              <a:xfrm>
                <a:off x="2491" y="231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79" name="Line 5858"/>
              <p:cNvSpPr>
                <a:spLocks noChangeShapeType="1"/>
              </p:cNvSpPr>
              <p:nvPr/>
            </p:nvSpPr>
            <p:spPr bwMode="auto">
              <a:xfrm>
                <a:off x="2484" y="231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0" name="Line 5859"/>
              <p:cNvSpPr>
                <a:spLocks noChangeShapeType="1"/>
              </p:cNvSpPr>
              <p:nvPr/>
            </p:nvSpPr>
            <p:spPr bwMode="auto">
              <a:xfrm>
                <a:off x="2963"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1" name="Line 5860"/>
              <p:cNvSpPr>
                <a:spLocks noChangeShapeType="1"/>
              </p:cNvSpPr>
              <p:nvPr/>
            </p:nvSpPr>
            <p:spPr bwMode="auto">
              <a:xfrm>
                <a:off x="2957" y="26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2" name="Line 5861"/>
              <p:cNvSpPr>
                <a:spLocks noChangeShapeType="1"/>
              </p:cNvSpPr>
              <p:nvPr/>
            </p:nvSpPr>
            <p:spPr bwMode="auto">
              <a:xfrm>
                <a:off x="3397"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3" name="Line 5862"/>
              <p:cNvSpPr>
                <a:spLocks noChangeShapeType="1"/>
              </p:cNvSpPr>
              <p:nvPr/>
            </p:nvSpPr>
            <p:spPr bwMode="auto">
              <a:xfrm>
                <a:off x="3391"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4" name="Line 5863"/>
              <p:cNvSpPr>
                <a:spLocks noChangeShapeType="1"/>
              </p:cNvSpPr>
              <p:nvPr/>
            </p:nvSpPr>
            <p:spPr bwMode="auto">
              <a:xfrm>
                <a:off x="2465"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5" name="Line 5864"/>
              <p:cNvSpPr>
                <a:spLocks noChangeShapeType="1"/>
              </p:cNvSpPr>
              <p:nvPr/>
            </p:nvSpPr>
            <p:spPr bwMode="auto">
              <a:xfrm>
                <a:off x="2459"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6" name="Line 5865"/>
              <p:cNvSpPr>
                <a:spLocks noChangeShapeType="1"/>
              </p:cNvSpPr>
              <p:nvPr/>
            </p:nvSpPr>
            <p:spPr bwMode="auto">
              <a:xfrm>
                <a:off x="3071"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7" name="Line 5866"/>
              <p:cNvSpPr>
                <a:spLocks noChangeShapeType="1"/>
              </p:cNvSpPr>
              <p:nvPr/>
            </p:nvSpPr>
            <p:spPr bwMode="auto">
              <a:xfrm>
                <a:off x="3065"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8" name="Line 5867"/>
              <p:cNvSpPr>
                <a:spLocks noChangeShapeType="1"/>
              </p:cNvSpPr>
              <p:nvPr/>
            </p:nvSpPr>
            <p:spPr bwMode="auto">
              <a:xfrm>
                <a:off x="2950" y="281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89" name="Line 5868"/>
              <p:cNvSpPr>
                <a:spLocks noChangeShapeType="1"/>
              </p:cNvSpPr>
              <p:nvPr/>
            </p:nvSpPr>
            <p:spPr bwMode="auto">
              <a:xfrm>
                <a:off x="2944" y="281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0" name="Line 5869"/>
              <p:cNvSpPr>
                <a:spLocks noChangeShapeType="1"/>
              </p:cNvSpPr>
              <p:nvPr/>
            </p:nvSpPr>
            <p:spPr bwMode="auto">
              <a:xfrm>
                <a:off x="2599"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1" name="Line 5870"/>
              <p:cNvSpPr>
                <a:spLocks noChangeShapeType="1"/>
              </p:cNvSpPr>
              <p:nvPr/>
            </p:nvSpPr>
            <p:spPr bwMode="auto">
              <a:xfrm>
                <a:off x="2593"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2" name="Line 5871"/>
              <p:cNvSpPr>
                <a:spLocks noChangeShapeType="1"/>
              </p:cNvSpPr>
              <p:nvPr/>
            </p:nvSpPr>
            <p:spPr bwMode="auto">
              <a:xfrm>
                <a:off x="2312"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3" name="Line 5872"/>
              <p:cNvSpPr>
                <a:spLocks noChangeShapeType="1"/>
              </p:cNvSpPr>
              <p:nvPr/>
            </p:nvSpPr>
            <p:spPr bwMode="auto">
              <a:xfrm>
                <a:off x="2306" y="259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4" name="Line 5873"/>
              <p:cNvSpPr>
                <a:spLocks noChangeShapeType="1"/>
              </p:cNvSpPr>
              <p:nvPr/>
            </p:nvSpPr>
            <p:spPr bwMode="auto">
              <a:xfrm>
                <a:off x="2497"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5" name="Line 5874"/>
              <p:cNvSpPr>
                <a:spLocks noChangeShapeType="1"/>
              </p:cNvSpPr>
              <p:nvPr/>
            </p:nvSpPr>
            <p:spPr bwMode="auto">
              <a:xfrm>
                <a:off x="2491" y="169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6" name="Line 5875"/>
              <p:cNvSpPr>
                <a:spLocks noChangeShapeType="1"/>
              </p:cNvSpPr>
              <p:nvPr/>
            </p:nvSpPr>
            <p:spPr bwMode="auto">
              <a:xfrm>
                <a:off x="1106"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7" name="Line 5876"/>
              <p:cNvSpPr>
                <a:spLocks noChangeShapeType="1"/>
              </p:cNvSpPr>
              <p:nvPr/>
            </p:nvSpPr>
            <p:spPr bwMode="auto">
              <a:xfrm>
                <a:off x="1099"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8" name="Line 5877"/>
              <p:cNvSpPr>
                <a:spLocks noChangeShapeType="1"/>
              </p:cNvSpPr>
              <p:nvPr/>
            </p:nvSpPr>
            <p:spPr bwMode="auto">
              <a:xfrm>
                <a:off x="2848"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99" name="Line 5878"/>
              <p:cNvSpPr>
                <a:spLocks noChangeShapeType="1"/>
              </p:cNvSpPr>
              <p:nvPr/>
            </p:nvSpPr>
            <p:spPr bwMode="auto">
              <a:xfrm>
                <a:off x="2842" y="288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0" name="Line 5879"/>
              <p:cNvSpPr>
                <a:spLocks noChangeShapeType="1"/>
              </p:cNvSpPr>
              <p:nvPr/>
            </p:nvSpPr>
            <p:spPr bwMode="auto">
              <a:xfrm>
                <a:off x="2242"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1" name="Line 5880"/>
              <p:cNvSpPr>
                <a:spLocks noChangeShapeType="1"/>
              </p:cNvSpPr>
              <p:nvPr/>
            </p:nvSpPr>
            <p:spPr bwMode="auto">
              <a:xfrm>
                <a:off x="2235"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2" name="Line 5881"/>
              <p:cNvSpPr>
                <a:spLocks noChangeShapeType="1"/>
              </p:cNvSpPr>
              <p:nvPr/>
            </p:nvSpPr>
            <p:spPr bwMode="auto">
              <a:xfrm>
                <a:off x="2472"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3" name="Line 5882"/>
              <p:cNvSpPr>
                <a:spLocks noChangeShapeType="1"/>
              </p:cNvSpPr>
              <p:nvPr/>
            </p:nvSpPr>
            <p:spPr bwMode="auto">
              <a:xfrm>
                <a:off x="2465" y="2286"/>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4" name="Line 5883"/>
              <p:cNvSpPr>
                <a:spLocks noChangeShapeType="1"/>
              </p:cNvSpPr>
              <p:nvPr/>
            </p:nvSpPr>
            <p:spPr bwMode="auto">
              <a:xfrm>
                <a:off x="1935"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5" name="Line 5884"/>
              <p:cNvSpPr>
                <a:spLocks noChangeShapeType="1"/>
              </p:cNvSpPr>
              <p:nvPr/>
            </p:nvSpPr>
            <p:spPr bwMode="auto">
              <a:xfrm>
                <a:off x="1929"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6" name="Line 5885"/>
              <p:cNvSpPr>
                <a:spLocks noChangeShapeType="1"/>
              </p:cNvSpPr>
              <p:nvPr/>
            </p:nvSpPr>
            <p:spPr bwMode="auto">
              <a:xfrm>
                <a:off x="1776"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7" name="Line 5886"/>
              <p:cNvSpPr>
                <a:spLocks noChangeShapeType="1"/>
              </p:cNvSpPr>
              <p:nvPr/>
            </p:nvSpPr>
            <p:spPr bwMode="auto">
              <a:xfrm>
                <a:off x="1770" y="30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8" name="Line 5887"/>
              <p:cNvSpPr>
                <a:spLocks noChangeShapeType="1"/>
              </p:cNvSpPr>
              <p:nvPr/>
            </p:nvSpPr>
            <p:spPr bwMode="auto">
              <a:xfrm>
                <a:off x="2140" y="196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09" name="Line 5888"/>
              <p:cNvSpPr>
                <a:spLocks noChangeShapeType="1"/>
              </p:cNvSpPr>
              <p:nvPr/>
            </p:nvSpPr>
            <p:spPr bwMode="auto">
              <a:xfrm>
                <a:off x="2133" y="197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0" name="Line 5889"/>
              <p:cNvSpPr>
                <a:spLocks noChangeShapeType="1"/>
              </p:cNvSpPr>
              <p:nvPr/>
            </p:nvSpPr>
            <p:spPr bwMode="auto">
              <a:xfrm>
                <a:off x="1310"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1" name="Line 5890"/>
              <p:cNvSpPr>
                <a:spLocks noChangeShapeType="1"/>
              </p:cNvSpPr>
              <p:nvPr/>
            </p:nvSpPr>
            <p:spPr bwMode="auto">
              <a:xfrm>
                <a:off x="1304" y="294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2" name="Line 5891"/>
              <p:cNvSpPr>
                <a:spLocks noChangeShapeType="1"/>
              </p:cNvSpPr>
              <p:nvPr/>
            </p:nvSpPr>
            <p:spPr bwMode="auto">
              <a:xfrm>
                <a:off x="2401"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3" name="Line 5892"/>
              <p:cNvSpPr>
                <a:spLocks noChangeShapeType="1"/>
              </p:cNvSpPr>
              <p:nvPr/>
            </p:nvSpPr>
            <p:spPr bwMode="auto">
              <a:xfrm>
                <a:off x="2395"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4" name="Line 5893"/>
              <p:cNvSpPr>
                <a:spLocks noChangeShapeType="1"/>
              </p:cNvSpPr>
              <p:nvPr/>
            </p:nvSpPr>
            <p:spPr bwMode="auto">
              <a:xfrm>
                <a:off x="2714"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5" name="Line 5894"/>
              <p:cNvSpPr>
                <a:spLocks noChangeShapeType="1"/>
              </p:cNvSpPr>
              <p:nvPr/>
            </p:nvSpPr>
            <p:spPr bwMode="auto">
              <a:xfrm>
                <a:off x="2708" y="212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6" name="Line 5895"/>
              <p:cNvSpPr>
                <a:spLocks noChangeShapeType="1"/>
              </p:cNvSpPr>
              <p:nvPr/>
            </p:nvSpPr>
            <p:spPr bwMode="auto">
              <a:xfrm>
                <a:off x="2350"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7" name="Line 5896"/>
              <p:cNvSpPr>
                <a:spLocks noChangeShapeType="1"/>
              </p:cNvSpPr>
              <p:nvPr/>
            </p:nvSpPr>
            <p:spPr bwMode="auto">
              <a:xfrm>
                <a:off x="2344" y="20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8" name="Line 5897"/>
              <p:cNvSpPr>
                <a:spLocks noChangeShapeType="1"/>
              </p:cNvSpPr>
              <p:nvPr/>
            </p:nvSpPr>
            <p:spPr bwMode="auto">
              <a:xfrm>
                <a:off x="2842" y="1999"/>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19" name="Line 5898"/>
              <p:cNvSpPr>
                <a:spLocks noChangeShapeType="1"/>
              </p:cNvSpPr>
              <p:nvPr/>
            </p:nvSpPr>
            <p:spPr bwMode="auto">
              <a:xfrm>
                <a:off x="2835" y="200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0" name="Line 5899"/>
              <p:cNvSpPr>
                <a:spLocks noChangeShapeType="1"/>
              </p:cNvSpPr>
              <p:nvPr/>
            </p:nvSpPr>
            <p:spPr bwMode="auto">
              <a:xfrm>
                <a:off x="2861"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1" name="Line 5900"/>
              <p:cNvSpPr>
                <a:spLocks noChangeShapeType="1"/>
              </p:cNvSpPr>
              <p:nvPr/>
            </p:nvSpPr>
            <p:spPr bwMode="auto">
              <a:xfrm>
                <a:off x="2854"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2" name="Line 5901"/>
              <p:cNvSpPr>
                <a:spLocks noChangeShapeType="1"/>
              </p:cNvSpPr>
              <p:nvPr/>
            </p:nvSpPr>
            <p:spPr bwMode="auto">
              <a:xfrm>
                <a:off x="2637" y="190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3" name="Line 5902"/>
              <p:cNvSpPr>
                <a:spLocks noChangeShapeType="1"/>
              </p:cNvSpPr>
              <p:nvPr/>
            </p:nvSpPr>
            <p:spPr bwMode="auto">
              <a:xfrm>
                <a:off x="2631" y="191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4" name="Line 5903"/>
              <p:cNvSpPr>
                <a:spLocks noChangeShapeType="1"/>
              </p:cNvSpPr>
              <p:nvPr/>
            </p:nvSpPr>
            <p:spPr bwMode="auto">
              <a:xfrm>
                <a:off x="2599" y="168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5" name="Line 5904"/>
              <p:cNvSpPr>
                <a:spLocks noChangeShapeType="1"/>
              </p:cNvSpPr>
              <p:nvPr/>
            </p:nvSpPr>
            <p:spPr bwMode="auto">
              <a:xfrm>
                <a:off x="2593" y="169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6" name="Line 5905"/>
              <p:cNvSpPr>
                <a:spLocks noChangeShapeType="1"/>
              </p:cNvSpPr>
              <p:nvPr/>
            </p:nvSpPr>
            <p:spPr bwMode="auto">
              <a:xfrm>
                <a:off x="3199" y="112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7" name="Line 5906"/>
              <p:cNvSpPr>
                <a:spLocks noChangeShapeType="1"/>
              </p:cNvSpPr>
              <p:nvPr/>
            </p:nvSpPr>
            <p:spPr bwMode="auto">
              <a:xfrm>
                <a:off x="3193" y="113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8" name="Line 5907"/>
              <p:cNvSpPr>
                <a:spLocks noChangeShapeType="1"/>
              </p:cNvSpPr>
              <p:nvPr/>
            </p:nvSpPr>
            <p:spPr bwMode="auto">
              <a:xfrm>
                <a:off x="2427"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29" name="Line 5908"/>
              <p:cNvSpPr>
                <a:spLocks noChangeShapeType="1"/>
              </p:cNvSpPr>
              <p:nvPr/>
            </p:nvSpPr>
            <p:spPr bwMode="auto">
              <a:xfrm>
                <a:off x="2421" y="172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0" name="Line 5909"/>
              <p:cNvSpPr>
                <a:spLocks noChangeShapeType="1"/>
              </p:cNvSpPr>
              <p:nvPr/>
            </p:nvSpPr>
            <p:spPr bwMode="auto">
              <a:xfrm>
                <a:off x="2727" y="159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1" name="Line 5910"/>
              <p:cNvSpPr>
                <a:spLocks noChangeShapeType="1"/>
              </p:cNvSpPr>
              <p:nvPr/>
            </p:nvSpPr>
            <p:spPr bwMode="auto">
              <a:xfrm>
                <a:off x="2720" y="159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2" name="Line 5911"/>
              <p:cNvSpPr>
                <a:spLocks noChangeShapeType="1"/>
              </p:cNvSpPr>
              <p:nvPr/>
            </p:nvSpPr>
            <p:spPr bwMode="auto">
              <a:xfrm>
                <a:off x="2765"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3" name="Line 5912"/>
              <p:cNvSpPr>
                <a:spLocks noChangeShapeType="1"/>
              </p:cNvSpPr>
              <p:nvPr/>
            </p:nvSpPr>
            <p:spPr bwMode="auto">
              <a:xfrm>
                <a:off x="2759"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4" name="Line 5913"/>
              <p:cNvSpPr>
                <a:spLocks noChangeShapeType="1"/>
              </p:cNvSpPr>
              <p:nvPr/>
            </p:nvSpPr>
            <p:spPr bwMode="auto">
              <a:xfrm>
                <a:off x="2842" y="152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5" name="Line 5914"/>
              <p:cNvSpPr>
                <a:spLocks noChangeShapeType="1"/>
              </p:cNvSpPr>
              <p:nvPr/>
            </p:nvSpPr>
            <p:spPr bwMode="auto">
              <a:xfrm>
                <a:off x="2835" y="153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6" name="Line 5915"/>
              <p:cNvSpPr>
                <a:spLocks noChangeShapeType="1"/>
              </p:cNvSpPr>
              <p:nvPr/>
            </p:nvSpPr>
            <p:spPr bwMode="auto">
              <a:xfrm>
                <a:off x="1489" y="312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7" name="Line 5916"/>
              <p:cNvSpPr>
                <a:spLocks noChangeShapeType="1"/>
              </p:cNvSpPr>
              <p:nvPr/>
            </p:nvSpPr>
            <p:spPr bwMode="auto">
              <a:xfrm>
                <a:off x="1482" y="31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8" name="Line 5917"/>
              <p:cNvSpPr>
                <a:spLocks noChangeShapeType="1"/>
              </p:cNvSpPr>
              <p:nvPr/>
            </p:nvSpPr>
            <p:spPr bwMode="auto">
              <a:xfrm>
                <a:off x="2854"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39" name="Line 5918"/>
              <p:cNvSpPr>
                <a:spLocks noChangeShapeType="1"/>
              </p:cNvSpPr>
              <p:nvPr/>
            </p:nvSpPr>
            <p:spPr bwMode="auto">
              <a:xfrm>
                <a:off x="2848" y="27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0" name="Line 5919"/>
              <p:cNvSpPr>
                <a:spLocks noChangeShapeType="1"/>
              </p:cNvSpPr>
              <p:nvPr/>
            </p:nvSpPr>
            <p:spPr bwMode="auto">
              <a:xfrm>
                <a:off x="2095" y="2529"/>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1" name="Line 5920"/>
              <p:cNvSpPr>
                <a:spLocks noChangeShapeType="1"/>
              </p:cNvSpPr>
              <p:nvPr/>
            </p:nvSpPr>
            <p:spPr bwMode="auto">
              <a:xfrm>
                <a:off x="2089" y="253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2" name="Line 5921"/>
              <p:cNvSpPr>
                <a:spLocks noChangeShapeType="1"/>
              </p:cNvSpPr>
              <p:nvPr/>
            </p:nvSpPr>
            <p:spPr bwMode="auto">
              <a:xfrm>
                <a:off x="1310"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3" name="Line 5922"/>
              <p:cNvSpPr>
                <a:spLocks noChangeShapeType="1"/>
              </p:cNvSpPr>
              <p:nvPr/>
            </p:nvSpPr>
            <p:spPr bwMode="auto">
              <a:xfrm>
                <a:off x="1304"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4" name="Line 5923"/>
              <p:cNvSpPr>
                <a:spLocks noChangeShapeType="1"/>
              </p:cNvSpPr>
              <p:nvPr/>
            </p:nvSpPr>
            <p:spPr bwMode="auto">
              <a:xfrm>
                <a:off x="3078" y="221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5" name="Line 5924"/>
              <p:cNvSpPr>
                <a:spLocks noChangeShapeType="1"/>
              </p:cNvSpPr>
              <p:nvPr/>
            </p:nvSpPr>
            <p:spPr bwMode="auto">
              <a:xfrm>
                <a:off x="3071" y="222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6" name="Line 5925"/>
              <p:cNvSpPr>
                <a:spLocks noChangeShapeType="1"/>
              </p:cNvSpPr>
              <p:nvPr/>
            </p:nvSpPr>
            <p:spPr bwMode="auto">
              <a:xfrm>
                <a:off x="1744"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7" name="Line 5926"/>
              <p:cNvSpPr>
                <a:spLocks noChangeShapeType="1"/>
              </p:cNvSpPr>
              <p:nvPr/>
            </p:nvSpPr>
            <p:spPr bwMode="auto">
              <a:xfrm>
                <a:off x="1738" y="24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8" name="Line 5927"/>
              <p:cNvSpPr>
                <a:spLocks noChangeShapeType="1"/>
              </p:cNvSpPr>
              <p:nvPr/>
            </p:nvSpPr>
            <p:spPr bwMode="auto">
              <a:xfrm>
                <a:off x="2312"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49" name="Line 5928"/>
              <p:cNvSpPr>
                <a:spLocks noChangeShapeType="1"/>
              </p:cNvSpPr>
              <p:nvPr/>
            </p:nvSpPr>
            <p:spPr bwMode="auto">
              <a:xfrm>
                <a:off x="2306" y="20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0" name="Line 5929"/>
              <p:cNvSpPr>
                <a:spLocks noChangeShapeType="1"/>
              </p:cNvSpPr>
              <p:nvPr/>
            </p:nvSpPr>
            <p:spPr bwMode="auto">
              <a:xfrm>
                <a:off x="2401"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1" name="Line 5930"/>
              <p:cNvSpPr>
                <a:spLocks noChangeShapeType="1"/>
              </p:cNvSpPr>
              <p:nvPr/>
            </p:nvSpPr>
            <p:spPr bwMode="auto">
              <a:xfrm>
                <a:off x="2395"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2" name="Line 5931"/>
              <p:cNvSpPr>
                <a:spLocks noChangeShapeType="1"/>
              </p:cNvSpPr>
              <p:nvPr/>
            </p:nvSpPr>
            <p:spPr bwMode="auto">
              <a:xfrm>
                <a:off x="3282" y="1840"/>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3" name="Line 5932"/>
              <p:cNvSpPr>
                <a:spLocks noChangeShapeType="1"/>
              </p:cNvSpPr>
              <p:nvPr/>
            </p:nvSpPr>
            <p:spPr bwMode="auto">
              <a:xfrm>
                <a:off x="3276" y="184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4" name="Line 5933"/>
              <p:cNvSpPr>
                <a:spLocks noChangeShapeType="1"/>
              </p:cNvSpPr>
              <p:nvPr/>
            </p:nvSpPr>
            <p:spPr bwMode="auto">
              <a:xfrm>
                <a:off x="2867" y="187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5" name="Line 5934"/>
              <p:cNvSpPr>
                <a:spLocks noChangeShapeType="1"/>
              </p:cNvSpPr>
              <p:nvPr/>
            </p:nvSpPr>
            <p:spPr bwMode="auto">
              <a:xfrm>
                <a:off x="2861" y="187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6" name="Line 5935"/>
              <p:cNvSpPr>
                <a:spLocks noChangeShapeType="1"/>
              </p:cNvSpPr>
              <p:nvPr/>
            </p:nvSpPr>
            <p:spPr bwMode="auto">
              <a:xfrm>
                <a:off x="2714" y="14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7" name="Line 5936"/>
              <p:cNvSpPr>
                <a:spLocks noChangeShapeType="1"/>
              </p:cNvSpPr>
              <p:nvPr/>
            </p:nvSpPr>
            <p:spPr bwMode="auto">
              <a:xfrm>
                <a:off x="2708" y="143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8" name="Line 5937"/>
              <p:cNvSpPr>
                <a:spLocks noChangeShapeType="1"/>
              </p:cNvSpPr>
              <p:nvPr/>
            </p:nvSpPr>
            <p:spPr bwMode="auto">
              <a:xfrm>
                <a:off x="3716" y="224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59" name="Line 5938"/>
              <p:cNvSpPr>
                <a:spLocks noChangeShapeType="1"/>
              </p:cNvSpPr>
              <p:nvPr/>
            </p:nvSpPr>
            <p:spPr bwMode="auto">
              <a:xfrm>
                <a:off x="3710" y="2254"/>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0" name="Line 5939"/>
              <p:cNvSpPr>
                <a:spLocks noChangeShapeType="1"/>
              </p:cNvSpPr>
              <p:nvPr/>
            </p:nvSpPr>
            <p:spPr bwMode="auto">
              <a:xfrm>
                <a:off x="2510"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1" name="Line 5940"/>
              <p:cNvSpPr>
                <a:spLocks noChangeShapeType="1"/>
              </p:cNvSpPr>
              <p:nvPr/>
            </p:nvSpPr>
            <p:spPr bwMode="auto">
              <a:xfrm>
                <a:off x="2503"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2" name="Line 5941"/>
              <p:cNvSpPr>
                <a:spLocks noChangeShapeType="1"/>
              </p:cNvSpPr>
              <p:nvPr/>
            </p:nvSpPr>
            <p:spPr bwMode="auto">
              <a:xfrm>
                <a:off x="2689"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3" name="Line 5942"/>
              <p:cNvSpPr>
                <a:spLocks noChangeShapeType="1"/>
              </p:cNvSpPr>
              <p:nvPr/>
            </p:nvSpPr>
            <p:spPr bwMode="auto">
              <a:xfrm>
                <a:off x="2682"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4" name="Line 5943"/>
              <p:cNvSpPr>
                <a:spLocks noChangeShapeType="1"/>
              </p:cNvSpPr>
              <p:nvPr/>
            </p:nvSpPr>
            <p:spPr bwMode="auto">
              <a:xfrm>
                <a:off x="2759" y="137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5" name="Line 5944"/>
              <p:cNvSpPr>
                <a:spLocks noChangeShapeType="1"/>
              </p:cNvSpPr>
              <p:nvPr/>
            </p:nvSpPr>
            <p:spPr bwMode="auto">
              <a:xfrm>
                <a:off x="2752" y="13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6" name="Line 5945"/>
              <p:cNvSpPr>
                <a:spLocks noChangeShapeType="1"/>
              </p:cNvSpPr>
              <p:nvPr/>
            </p:nvSpPr>
            <p:spPr bwMode="auto">
              <a:xfrm>
                <a:off x="3690" y="134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7" name="Line 5946"/>
              <p:cNvSpPr>
                <a:spLocks noChangeShapeType="1"/>
              </p:cNvSpPr>
              <p:nvPr/>
            </p:nvSpPr>
            <p:spPr bwMode="auto">
              <a:xfrm>
                <a:off x="3684" y="1348"/>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8" name="Line 5947"/>
              <p:cNvSpPr>
                <a:spLocks noChangeShapeType="1"/>
              </p:cNvSpPr>
              <p:nvPr/>
            </p:nvSpPr>
            <p:spPr bwMode="auto">
              <a:xfrm>
                <a:off x="1674"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69" name="Line 5948"/>
              <p:cNvSpPr>
                <a:spLocks noChangeShapeType="1"/>
              </p:cNvSpPr>
              <p:nvPr/>
            </p:nvSpPr>
            <p:spPr bwMode="auto">
              <a:xfrm>
                <a:off x="1667"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0" name="Line 5949"/>
              <p:cNvSpPr>
                <a:spLocks noChangeShapeType="1"/>
              </p:cNvSpPr>
              <p:nvPr/>
            </p:nvSpPr>
            <p:spPr bwMode="auto">
              <a:xfrm>
                <a:off x="2867"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1" name="Line 5950"/>
              <p:cNvSpPr>
                <a:spLocks noChangeShapeType="1"/>
              </p:cNvSpPr>
              <p:nvPr/>
            </p:nvSpPr>
            <p:spPr bwMode="auto">
              <a:xfrm>
                <a:off x="2861"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2" name="Line 5951"/>
              <p:cNvSpPr>
                <a:spLocks noChangeShapeType="1"/>
              </p:cNvSpPr>
              <p:nvPr/>
            </p:nvSpPr>
            <p:spPr bwMode="auto">
              <a:xfrm>
                <a:off x="2210"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3" name="Line 5952"/>
              <p:cNvSpPr>
                <a:spLocks noChangeShapeType="1"/>
              </p:cNvSpPr>
              <p:nvPr/>
            </p:nvSpPr>
            <p:spPr bwMode="auto">
              <a:xfrm>
                <a:off x="2204" y="1725"/>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4" name="Line 5953"/>
              <p:cNvSpPr>
                <a:spLocks noChangeShapeType="1"/>
              </p:cNvSpPr>
              <p:nvPr/>
            </p:nvSpPr>
            <p:spPr bwMode="auto">
              <a:xfrm>
                <a:off x="3474"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5" name="Line 5954"/>
              <p:cNvSpPr>
                <a:spLocks noChangeShapeType="1"/>
              </p:cNvSpPr>
              <p:nvPr/>
            </p:nvSpPr>
            <p:spPr bwMode="auto">
              <a:xfrm>
                <a:off x="3467"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6" name="Line 5955"/>
              <p:cNvSpPr>
                <a:spLocks noChangeShapeType="1"/>
              </p:cNvSpPr>
              <p:nvPr/>
            </p:nvSpPr>
            <p:spPr bwMode="auto">
              <a:xfrm>
                <a:off x="2625"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7" name="Line 5956"/>
              <p:cNvSpPr>
                <a:spLocks noChangeShapeType="1"/>
              </p:cNvSpPr>
              <p:nvPr/>
            </p:nvSpPr>
            <p:spPr bwMode="auto">
              <a:xfrm>
                <a:off x="2618"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8" name="Line 5957"/>
              <p:cNvSpPr>
                <a:spLocks noChangeShapeType="1"/>
              </p:cNvSpPr>
              <p:nvPr/>
            </p:nvSpPr>
            <p:spPr bwMode="auto">
              <a:xfrm>
                <a:off x="2637"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79" name="Line 5958"/>
              <p:cNvSpPr>
                <a:spLocks noChangeShapeType="1"/>
              </p:cNvSpPr>
              <p:nvPr/>
            </p:nvSpPr>
            <p:spPr bwMode="auto">
              <a:xfrm>
                <a:off x="2631"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0" name="Line 5959"/>
              <p:cNvSpPr>
                <a:spLocks noChangeShapeType="1"/>
              </p:cNvSpPr>
              <p:nvPr/>
            </p:nvSpPr>
            <p:spPr bwMode="auto">
              <a:xfrm>
                <a:off x="1833"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1" name="Line 5960"/>
              <p:cNvSpPr>
                <a:spLocks noChangeShapeType="1"/>
              </p:cNvSpPr>
              <p:nvPr/>
            </p:nvSpPr>
            <p:spPr bwMode="auto">
              <a:xfrm>
                <a:off x="1827"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2" name="Line 5961"/>
              <p:cNvSpPr>
                <a:spLocks noChangeShapeType="1"/>
              </p:cNvSpPr>
              <p:nvPr/>
            </p:nvSpPr>
            <p:spPr bwMode="auto">
              <a:xfrm>
                <a:off x="2816" y="162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3" name="Line 5962"/>
              <p:cNvSpPr>
                <a:spLocks noChangeShapeType="1"/>
              </p:cNvSpPr>
              <p:nvPr/>
            </p:nvSpPr>
            <p:spPr bwMode="auto">
              <a:xfrm>
                <a:off x="2810" y="162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4" name="Line 5963"/>
              <p:cNvSpPr>
                <a:spLocks noChangeShapeType="1"/>
              </p:cNvSpPr>
              <p:nvPr/>
            </p:nvSpPr>
            <p:spPr bwMode="auto">
              <a:xfrm>
                <a:off x="2414" y="2152"/>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5" name="Line 5964"/>
              <p:cNvSpPr>
                <a:spLocks noChangeShapeType="1"/>
              </p:cNvSpPr>
              <p:nvPr/>
            </p:nvSpPr>
            <p:spPr bwMode="auto">
              <a:xfrm>
                <a:off x="2408" y="21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6" name="Line 5965"/>
              <p:cNvSpPr>
                <a:spLocks noChangeShapeType="1"/>
              </p:cNvSpPr>
              <p:nvPr/>
            </p:nvSpPr>
            <p:spPr bwMode="auto">
              <a:xfrm>
                <a:off x="2127" y="228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7" name="Line 5966"/>
              <p:cNvSpPr>
                <a:spLocks noChangeShapeType="1"/>
              </p:cNvSpPr>
              <p:nvPr/>
            </p:nvSpPr>
            <p:spPr bwMode="auto">
              <a:xfrm>
                <a:off x="2121" y="2286"/>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8" name="Line 5967"/>
              <p:cNvSpPr>
                <a:spLocks noChangeShapeType="1"/>
              </p:cNvSpPr>
              <p:nvPr/>
            </p:nvSpPr>
            <p:spPr bwMode="auto">
              <a:xfrm>
                <a:off x="2778" y="146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89" name="Line 5968"/>
              <p:cNvSpPr>
                <a:spLocks noChangeShapeType="1"/>
              </p:cNvSpPr>
              <p:nvPr/>
            </p:nvSpPr>
            <p:spPr bwMode="auto">
              <a:xfrm>
                <a:off x="2772" y="146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0" name="Line 5969"/>
              <p:cNvSpPr>
                <a:spLocks noChangeShapeType="1"/>
              </p:cNvSpPr>
              <p:nvPr/>
            </p:nvSpPr>
            <p:spPr bwMode="auto">
              <a:xfrm>
                <a:off x="2401" y="171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1" name="Line 5970"/>
              <p:cNvSpPr>
                <a:spLocks noChangeShapeType="1"/>
              </p:cNvSpPr>
              <p:nvPr/>
            </p:nvSpPr>
            <p:spPr bwMode="auto">
              <a:xfrm>
                <a:off x="2395" y="172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2" name="Line 5971"/>
              <p:cNvSpPr>
                <a:spLocks noChangeShapeType="1"/>
              </p:cNvSpPr>
              <p:nvPr/>
            </p:nvSpPr>
            <p:spPr bwMode="auto">
              <a:xfrm>
                <a:off x="2727" y="26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3" name="Line 5972"/>
              <p:cNvSpPr>
                <a:spLocks noChangeShapeType="1"/>
              </p:cNvSpPr>
              <p:nvPr/>
            </p:nvSpPr>
            <p:spPr bwMode="auto">
              <a:xfrm>
                <a:off x="2720" y="26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4" name="Line 5973"/>
              <p:cNvSpPr>
                <a:spLocks noChangeShapeType="1"/>
              </p:cNvSpPr>
              <p:nvPr/>
            </p:nvSpPr>
            <p:spPr bwMode="auto">
              <a:xfrm>
                <a:off x="2644"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5" name="Line 5974"/>
              <p:cNvSpPr>
                <a:spLocks noChangeShapeType="1"/>
              </p:cNvSpPr>
              <p:nvPr/>
            </p:nvSpPr>
            <p:spPr bwMode="auto">
              <a:xfrm>
                <a:off x="2637"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6" name="Line 5975"/>
              <p:cNvSpPr>
                <a:spLocks noChangeShapeType="1"/>
              </p:cNvSpPr>
              <p:nvPr/>
            </p:nvSpPr>
            <p:spPr bwMode="auto">
              <a:xfrm>
                <a:off x="2561"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7" name="Line 5976"/>
              <p:cNvSpPr>
                <a:spLocks noChangeShapeType="1"/>
              </p:cNvSpPr>
              <p:nvPr/>
            </p:nvSpPr>
            <p:spPr bwMode="auto">
              <a:xfrm>
                <a:off x="2555" y="659"/>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8" name="Line 5977"/>
              <p:cNvSpPr>
                <a:spLocks noChangeShapeType="1"/>
              </p:cNvSpPr>
              <p:nvPr/>
            </p:nvSpPr>
            <p:spPr bwMode="auto">
              <a:xfrm>
                <a:off x="2459"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099" name="Line 5978"/>
              <p:cNvSpPr>
                <a:spLocks noChangeShapeType="1"/>
              </p:cNvSpPr>
              <p:nvPr/>
            </p:nvSpPr>
            <p:spPr bwMode="auto">
              <a:xfrm>
                <a:off x="2452"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0" name="Line 5979"/>
              <p:cNvSpPr>
                <a:spLocks noChangeShapeType="1"/>
              </p:cNvSpPr>
              <p:nvPr/>
            </p:nvSpPr>
            <p:spPr bwMode="auto">
              <a:xfrm>
                <a:off x="1897" y="2778"/>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1" name="Line 5980"/>
              <p:cNvSpPr>
                <a:spLocks noChangeShapeType="1"/>
              </p:cNvSpPr>
              <p:nvPr/>
            </p:nvSpPr>
            <p:spPr bwMode="auto">
              <a:xfrm>
                <a:off x="1891" y="278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2" name="Line 5981"/>
              <p:cNvSpPr>
                <a:spLocks noChangeShapeType="1"/>
              </p:cNvSpPr>
              <p:nvPr/>
            </p:nvSpPr>
            <p:spPr bwMode="auto">
              <a:xfrm>
                <a:off x="1674" y="287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3" name="Line 5982"/>
              <p:cNvSpPr>
                <a:spLocks noChangeShapeType="1"/>
              </p:cNvSpPr>
              <p:nvPr/>
            </p:nvSpPr>
            <p:spPr bwMode="auto">
              <a:xfrm>
                <a:off x="1667" y="288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4" name="Line 5983"/>
              <p:cNvSpPr>
                <a:spLocks noChangeShapeType="1"/>
              </p:cNvSpPr>
              <p:nvPr/>
            </p:nvSpPr>
            <p:spPr bwMode="auto">
              <a:xfrm>
                <a:off x="3148" y="20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5" name="Line 5984"/>
              <p:cNvSpPr>
                <a:spLocks noChangeShapeType="1"/>
              </p:cNvSpPr>
              <p:nvPr/>
            </p:nvSpPr>
            <p:spPr bwMode="auto">
              <a:xfrm>
                <a:off x="3142" y="2063"/>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6" name="Line 5985"/>
              <p:cNvSpPr>
                <a:spLocks noChangeShapeType="1"/>
              </p:cNvSpPr>
              <p:nvPr/>
            </p:nvSpPr>
            <p:spPr bwMode="auto">
              <a:xfrm>
                <a:off x="2561" y="271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7" name="Line 5986"/>
              <p:cNvSpPr>
                <a:spLocks noChangeShapeType="1"/>
              </p:cNvSpPr>
              <p:nvPr/>
            </p:nvSpPr>
            <p:spPr bwMode="auto">
              <a:xfrm>
                <a:off x="2555" y="2720"/>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8" name="Line 5987"/>
              <p:cNvSpPr>
                <a:spLocks noChangeShapeType="1"/>
              </p:cNvSpPr>
              <p:nvPr/>
            </p:nvSpPr>
            <p:spPr bwMode="auto">
              <a:xfrm>
                <a:off x="2248"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09" name="Line 5988"/>
              <p:cNvSpPr>
                <a:spLocks noChangeShapeType="1"/>
              </p:cNvSpPr>
              <p:nvPr/>
            </p:nvSpPr>
            <p:spPr bwMode="auto">
              <a:xfrm>
                <a:off x="2242"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0" name="Line 5989"/>
              <p:cNvSpPr>
                <a:spLocks noChangeShapeType="1"/>
              </p:cNvSpPr>
              <p:nvPr/>
            </p:nvSpPr>
            <p:spPr bwMode="auto">
              <a:xfrm>
                <a:off x="2101" y="2120"/>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1" name="Line 5990"/>
              <p:cNvSpPr>
                <a:spLocks noChangeShapeType="1"/>
              </p:cNvSpPr>
              <p:nvPr/>
            </p:nvSpPr>
            <p:spPr bwMode="auto">
              <a:xfrm>
                <a:off x="2095" y="212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2" name="Line 5991"/>
              <p:cNvSpPr>
                <a:spLocks noChangeShapeType="1"/>
              </p:cNvSpPr>
              <p:nvPr/>
            </p:nvSpPr>
            <p:spPr bwMode="auto">
              <a:xfrm>
                <a:off x="3014" y="30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3" name="Line 5992"/>
              <p:cNvSpPr>
                <a:spLocks noChangeShapeType="1"/>
              </p:cNvSpPr>
              <p:nvPr/>
            </p:nvSpPr>
            <p:spPr bwMode="auto">
              <a:xfrm>
                <a:off x="3008" y="3007"/>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4" name="Line 5993"/>
              <p:cNvSpPr>
                <a:spLocks noChangeShapeType="1"/>
              </p:cNvSpPr>
              <p:nvPr/>
            </p:nvSpPr>
            <p:spPr bwMode="auto">
              <a:xfrm>
                <a:off x="1757" y="2561"/>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5" name="Line 5994"/>
              <p:cNvSpPr>
                <a:spLocks noChangeShapeType="1"/>
              </p:cNvSpPr>
              <p:nvPr/>
            </p:nvSpPr>
            <p:spPr bwMode="auto">
              <a:xfrm>
                <a:off x="1750" y="256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6" name="Line 5995"/>
              <p:cNvSpPr>
                <a:spLocks noChangeShapeType="1"/>
              </p:cNvSpPr>
              <p:nvPr/>
            </p:nvSpPr>
            <p:spPr bwMode="auto">
              <a:xfrm>
                <a:off x="3040" y="23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7" name="Line 5996"/>
              <p:cNvSpPr>
                <a:spLocks noChangeShapeType="1"/>
              </p:cNvSpPr>
              <p:nvPr/>
            </p:nvSpPr>
            <p:spPr bwMode="auto">
              <a:xfrm>
                <a:off x="3033" y="23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8" name="Line 5997"/>
              <p:cNvSpPr>
                <a:spLocks noChangeShapeType="1"/>
              </p:cNvSpPr>
              <p:nvPr/>
            </p:nvSpPr>
            <p:spPr bwMode="auto">
              <a:xfrm>
                <a:off x="2204" y="2905"/>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19" name="Line 5998"/>
              <p:cNvSpPr>
                <a:spLocks noChangeShapeType="1"/>
              </p:cNvSpPr>
              <p:nvPr/>
            </p:nvSpPr>
            <p:spPr bwMode="auto">
              <a:xfrm>
                <a:off x="2197" y="291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0" name="Line 5999"/>
              <p:cNvSpPr>
                <a:spLocks noChangeShapeType="1"/>
              </p:cNvSpPr>
              <p:nvPr/>
            </p:nvSpPr>
            <p:spPr bwMode="auto">
              <a:xfrm>
                <a:off x="2772"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1" name="Line 6000"/>
              <p:cNvSpPr>
                <a:spLocks noChangeShapeType="1"/>
              </p:cNvSpPr>
              <p:nvPr/>
            </p:nvSpPr>
            <p:spPr bwMode="auto">
              <a:xfrm>
                <a:off x="2765"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2" name="Line 6001"/>
              <p:cNvSpPr>
                <a:spLocks noChangeShapeType="1"/>
              </p:cNvSpPr>
              <p:nvPr/>
            </p:nvSpPr>
            <p:spPr bwMode="auto">
              <a:xfrm>
                <a:off x="1814" y="2937"/>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3" name="Line 6002"/>
              <p:cNvSpPr>
                <a:spLocks noChangeShapeType="1"/>
              </p:cNvSpPr>
              <p:nvPr/>
            </p:nvSpPr>
            <p:spPr bwMode="auto">
              <a:xfrm>
                <a:off x="1808" y="2944"/>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4" name="Line 6003"/>
              <p:cNvSpPr>
                <a:spLocks noChangeShapeType="1"/>
              </p:cNvSpPr>
              <p:nvPr/>
            </p:nvSpPr>
            <p:spPr bwMode="auto">
              <a:xfrm>
                <a:off x="2389"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5" name="Line 6004"/>
              <p:cNvSpPr>
                <a:spLocks noChangeShapeType="1"/>
              </p:cNvSpPr>
              <p:nvPr/>
            </p:nvSpPr>
            <p:spPr bwMode="auto">
              <a:xfrm>
                <a:off x="2382"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6" name="Line 6005"/>
              <p:cNvSpPr>
                <a:spLocks noChangeShapeType="1"/>
              </p:cNvSpPr>
              <p:nvPr/>
            </p:nvSpPr>
            <p:spPr bwMode="auto">
              <a:xfrm>
                <a:off x="2484"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7" name="Line 6006"/>
              <p:cNvSpPr>
                <a:spLocks noChangeShapeType="1"/>
              </p:cNvSpPr>
              <p:nvPr/>
            </p:nvSpPr>
            <p:spPr bwMode="auto">
              <a:xfrm>
                <a:off x="2478"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8" name="Line 6007"/>
              <p:cNvSpPr>
                <a:spLocks noChangeShapeType="1"/>
              </p:cNvSpPr>
              <p:nvPr/>
            </p:nvSpPr>
            <p:spPr bwMode="auto">
              <a:xfrm>
                <a:off x="2331" y="1776"/>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29" name="Line 6008"/>
              <p:cNvSpPr>
                <a:spLocks noChangeShapeType="1"/>
              </p:cNvSpPr>
              <p:nvPr/>
            </p:nvSpPr>
            <p:spPr bwMode="auto">
              <a:xfrm>
                <a:off x="2325" y="1782"/>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0" name="Line 6009"/>
              <p:cNvSpPr>
                <a:spLocks noChangeShapeType="1"/>
              </p:cNvSpPr>
              <p:nvPr/>
            </p:nvSpPr>
            <p:spPr bwMode="auto">
              <a:xfrm>
                <a:off x="2599" y="240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1" name="Line 6010"/>
              <p:cNvSpPr>
                <a:spLocks noChangeShapeType="1"/>
              </p:cNvSpPr>
              <p:nvPr/>
            </p:nvSpPr>
            <p:spPr bwMode="auto">
              <a:xfrm>
                <a:off x="2593" y="240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2" name="Line 6011"/>
              <p:cNvSpPr>
                <a:spLocks noChangeShapeType="1"/>
              </p:cNvSpPr>
              <p:nvPr/>
            </p:nvSpPr>
            <p:spPr bwMode="auto">
              <a:xfrm>
                <a:off x="2657"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3" name="Line 6012"/>
              <p:cNvSpPr>
                <a:spLocks noChangeShapeType="1"/>
              </p:cNvSpPr>
              <p:nvPr/>
            </p:nvSpPr>
            <p:spPr bwMode="auto">
              <a:xfrm>
                <a:off x="2650"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4" name="Line 6013"/>
              <p:cNvSpPr>
                <a:spLocks noChangeShapeType="1"/>
              </p:cNvSpPr>
              <p:nvPr/>
            </p:nvSpPr>
            <p:spPr bwMode="auto">
              <a:xfrm>
                <a:off x="2369" y="259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5" name="Line 6014"/>
              <p:cNvSpPr>
                <a:spLocks noChangeShapeType="1"/>
              </p:cNvSpPr>
              <p:nvPr/>
            </p:nvSpPr>
            <p:spPr bwMode="auto">
              <a:xfrm>
                <a:off x="2363" y="259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6" name="Line 6015"/>
              <p:cNvSpPr>
                <a:spLocks noChangeShapeType="1"/>
              </p:cNvSpPr>
              <p:nvPr/>
            </p:nvSpPr>
            <p:spPr bwMode="auto">
              <a:xfrm>
                <a:off x="3544" y="653"/>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7" name="Line 6016"/>
              <p:cNvSpPr>
                <a:spLocks noChangeShapeType="1"/>
              </p:cNvSpPr>
              <p:nvPr/>
            </p:nvSpPr>
            <p:spPr bwMode="auto">
              <a:xfrm>
                <a:off x="3537" y="65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8" name="Line 6017"/>
              <p:cNvSpPr>
                <a:spLocks noChangeShapeType="1"/>
              </p:cNvSpPr>
              <p:nvPr/>
            </p:nvSpPr>
            <p:spPr bwMode="auto">
              <a:xfrm>
                <a:off x="2140" y="3314"/>
                <a:ext cx="1" cy="1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39" name="Line 6018"/>
              <p:cNvSpPr>
                <a:spLocks noChangeShapeType="1"/>
              </p:cNvSpPr>
              <p:nvPr/>
            </p:nvSpPr>
            <p:spPr bwMode="auto">
              <a:xfrm>
                <a:off x="2133" y="3320"/>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0" name="Line 6019"/>
              <p:cNvSpPr>
                <a:spLocks noChangeShapeType="1"/>
              </p:cNvSpPr>
              <p:nvPr/>
            </p:nvSpPr>
            <p:spPr bwMode="auto">
              <a:xfrm>
                <a:off x="2740"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1" name="Line 6020"/>
              <p:cNvSpPr>
                <a:spLocks noChangeShapeType="1"/>
              </p:cNvSpPr>
              <p:nvPr/>
            </p:nvSpPr>
            <p:spPr bwMode="auto">
              <a:xfrm>
                <a:off x="2733" y="2037"/>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2" name="Line 6021"/>
              <p:cNvSpPr>
                <a:spLocks noChangeShapeType="1"/>
              </p:cNvSpPr>
              <p:nvPr/>
            </p:nvSpPr>
            <p:spPr bwMode="auto">
              <a:xfrm>
                <a:off x="2433" y="262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3" name="Line 6022"/>
              <p:cNvSpPr>
                <a:spLocks noChangeShapeType="1"/>
              </p:cNvSpPr>
              <p:nvPr/>
            </p:nvSpPr>
            <p:spPr bwMode="auto">
              <a:xfrm>
                <a:off x="2427" y="263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4" name="Line 6023"/>
              <p:cNvSpPr>
                <a:spLocks noChangeShapeType="1"/>
              </p:cNvSpPr>
              <p:nvPr/>
            </p:nvSpPr>
            <p:spPr bwMode="auto">
              <a:xfrm>
                <a:off x="2274" y="2433"/>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5" name="Line 6024"/>
              <p:cNvSpPr>
                <a:spLocks noChangeShapeType="1"/>
              </p:cNvSpPr>
              <p:nvPr/>
            </p:nvSpPr>
            <p:spPr bwMode="auto">
              <a:xfrm>
                <a:off x="2267" y="2439"/>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6" name="Line 6025"/>
              <p:cNvSpPr>
                <a:spLocks noChangeShapeType="1"/>
              </p:cNvSpPr>
              <p:nvPr/>
            </p:nvSpPr>
            <p:spPr bwMode="auto">
              <a:xfrm>
                <a:off x="3359" y="2088"/>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7" name="Line 6026"/>
              <p:cNvSpPr>
                <a:spLocks noChangeShapeType="1"/>
              </p:cNvSpPr>
              <p:nvPr/>
            </p:nvSpPr>
            <p:spPr bwMode="auto">
              <a:xfrm>
                <a:off x="3352" y="2095"/>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8" name="Line 6027"/>
              <p:cNvSpPr>
                <a:spLocks noChangeShapeType="1"/>
              </p:cNvSpPr>
              <p:nvPr/>
            </p:nvSpPr>
            <p:spPr bwMode="auto">
              <a:xfrm>
                <a:off x="2535" y="2656"/>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49" name="Line 6028"/>
              <p:cNvSpPr>
                <a:spLocks noChangeShapeType="1"/>
              </p:cNvSpPr>
              <p:nvPr/>
            </p:nvSpPr>
            <p:spPr bwMode="auto">
              <a:xfrm>
                <a:off x="2529" y="2663"/>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50" name="Line 6029"/>
              <p:cNvSpPr>
                <a:spLocks noChangeShapeType="1"/>
              </p:cNvSpPr>
              <p:nvPr/>
            </p:nvSpPr>
            <p:spPr bwMode="auto">
              <a:xfrm>
                <a:off x="2452" y="68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51" name="Line 6030"/>
              <p:cNvSpPr>
                <a:spLocks noChangeShapeType="1"/>
              </p:cNvSpPr>
              <p:nvPr/>
            </p:nvSpPr>
            <p:spPr bwMode="auto">
              <a:xfrm>
                <a:off x="2446" y="691"/>
                <a:ext cx="13"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52" name="Line 6031"/>
              <p:cNvSpPr>
                <a:spLocks noChangeShapeType="1"/>
              </p:cNvSpPr>
              <p:nvPr/>
            </p:nvSpPr>
            <p:spPr bwMode="auto">
              <a:xfrm>
                <a:off x="3633" y="1654"/>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53" name="Line 6032"/>
              <p:cNvSpPr>
                <a:spLocks noChangeShapeType="1"/>
              </p:cNvSpPr>
              <p:nvPr/>
            </p:nvSpPr>
            <p:spPr bwMode="auto">
              <a:xfrm>
                <a:off x="3627" y="1661"/>
                <a:ext cx="12"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54" name="Line 6033"/>
              <p:cNvSpPr>
                <a:spLocks noChangeShapeType="1"/>
              </p:cNvSpPr>
              <p:nvPr/>
            </p:nvSpPr>
            <p:spPr bwMode="auto">
              <a:xfrm>
                <a:off x="3314" y="2031"/>
                <a:ext cx="1" cy="13"/>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155" name="Line 6034"/>
              <p:cNvSpPr>
                <a:spLocks noChangeShapeType="1"/>
              </p:cNvSpPr>
              <p:nvPr/>
            </p:nvSpPr>
            <p:spPr bwMode="auto">
              <a:xfrm>
                <a:off x="3308" y="2037"/>
                <a:ext cx="12" cy="1"/>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4852" name="Line 6035"/>
            <p:cNvSpPr>
              <a:spLocks noChangeShapeType="1"/>
            </p:cNvSpPr>
            <p:nvPr/>
          </p:nvSpPr>
          <p:spPr bwMode="auto">
            <a:xfrm>
              <a:off x="4527889" y="4010770"/>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53" name="Line 6036"/>
            <p:cNvSpPr>
              <a:spLocks noChangeShapeType="1"/>
            </p:cNvSpPr>
            <p:nvPr/>
          </p:nvSpPr>
          <p:spPr bwMode="auto">
            <a:xfrm>
              <a:off x="4519074" y="4019720"/>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54" name="Line 6037"/>
            <p:cNvSpPr>
              <a:spLocks noChangeShapeType="1"/>
            </p:cNvSpPr>
            <p:nvPr/>
          </p:nvSpPr>
          <p:spPr bwMode="auto">
            <a:xfrm>
              <a:off x="4555803" y="3315629"/>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55" name="Line 6038"/>
            <p:cNvSpPr>
              <a:spLocks noChangeShapeType="1"/>
            </p:cNvSpPr>
            <p:nvPr/>
          </p:nvSpPr>
          <p:spPr bwMode="auto">
            <a:xfrm>
              <a:off x="4546988" y="3324580"/>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56" name="Line 6039"/>
            <p:cNvSpPr>
              <a:spLocks noChangeShapeType="1"/>
            </p:cNvSpPr>
            <p:nvPr/>
          </p:nvSpPr>
          <p:spPr bwMode="auto">
            <a:xfrm>
              <a:off x="4303107" y="284872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57" name="Line 6040"/>
            <p:cNvSpPr>
              <a:spLocks noChangeShapeType="1"/>
            </p:cNvSpPr>
            <p:nvPr/>
          </p:nvSpPr>
          <p:spPr bwMode="auto">
            <a:xfrm>
              <a:off x="4294292" y="2857672"/>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58" name="Line 6041"/>
            <p:cNvSpPr>
              <a:spLocks noChangeShapeType="1"/>
            </p:cNvSpPr>
            <p:nvPr/>
          </p:nvSpPr>
          <p:spPr bwMode="auto">
            <a:xfrm>
              <a:off x="4284008" y="887113"/>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59" name="Line 6042"/>
            <p:cNvSpPr>
              <a:spLocks noChangeShapeType="1"/>
            </p:cNvSpPr>
            <p:nvPr/>
          </p:nvSpPr>
          <p:spPr bwMode="auto">
            <a:xfrm>
              <a:off x="4275193" y="897555"/>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0" name="Line 6043"/>
            <p:cNvSpPr>
              <a:spLocks noChangeShapeType="1"/>
            </p:cNvSpPr>
            <p:nvPr/>
          </p:nvSpPr>
          <p:spPr bwMode="auto">
            <a:xfrm>
              <a:off x="3768332" y="3029219"/>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1" name="Line 6044"/>
            <p:cNvSpPr>
              <a:spLocks noChangeShapeType="1"/>
            </p:cNvSpPr>
            <p:nvPr/>
          </p:nvSpPr>
          <p:spPr bwMode="auto">
            <a:xfrm>
              <a:off x="3759517" y="3039661"/>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2" name="Line 6045"/>
            <p:cNvSpPr>
              <a:spLocks noChangeShapeType="1"/>
            </p:cNvSpPr>
            <p:nvPr/>
          </p:nvSpPr>
          <p:spPr bwMode="auto">
            <a:xfrm>
              <a:off x="4031312" y="3267894"/>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3" name="Line 6046"/>
            <p:cNvSpPr>
              <a:spLocks noChangeShapeType="1"/>
            </p:cNvSpPr>
            <p:nvPr/>
          </p:nvSpPr>
          <p:spPr bwMode="auto">
            <a:xfrm>
              <a:off x="4021028" y="3276845"/>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4" name="Line 6047"/>
            <p:cNvSpPr>
              <a:spLocks noChangeShapeType="1"/>
            </p:cNvSpPr>
            <p:nvPr/>
          </p:nvSpPr>
          <p:spPr bwMode="auto">
            <a:xfrm>
              <a:off x="4508790" y="344839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5" name="Line 6048"/>
            <p:cNvSpPr>
              <a:spLocks noChangeShapeType="1"/>
            </p:cNvSpPr>
            <p:nvPr/>
          </p:nvSpPr>
          <p:spPr bwMode="auto">
            <a:xfrm>
              <a:off x="4499975" y="3457342"/>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6" name="Line 6049"/>
            <p:cNvSpPr>
              <a:spLocks noChangeShapeType="1"/>
            </p:cNvSpPr>
            <p:nvPr/>
          </p:nvSpPr>
          <p:spPr bwMode="auto">
            <a:xfrm>
              <a:off x="4339836" y="1964133"/>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7" name="Line 6050"/>
            <p:cNvSpPr>
              <a:spLocks noChangeShapeType="1"/>
            </p:cNvSpPr>
            <p:nvPr/>
          </p:nvSpPr>
          <p:spPr bwMode="auto">
            <a:xfrm>
              <a:off x="4331021" y="1973083"/>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8" name="Line 6051"/>
            <p:cNvSpPr>
              <a:spLocks noChangeShapeType="1"/>
            </p:cNvSpPr>
            <p:nvPr/>
          </p:nvSpPr>
          <p:spPr bwMode="auto">
            <a:xfrm>
              <a:off x="3759517" y="3963035"/>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69" name="Line 6052"/>
            <p:cNvSpPr>
              <a:spLocks noChangeShapeType="1"/>
            </p:cNvSpPr>
            <p:nvPr/>
          </p:nvSpPr>
          <p:spPr bwMode="auto">
            <a:xfrm>
              <a:off x="3749232" y="3971985"/>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0" name="Line 6053"/>
            <p:cNvSpPr>
              <a:spLocks noChangeShapeType="1"/>
            </p:cNvSpPr>
            <p:nvPr/>
          </p:nvSpPr>
          <p:spPr bwMode="auto">
            <a:xfrm>
              <a:off x="3262939" y="4152483"/>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1" name="Line 6054"/>
            <p:cNvSpPr>
              <a:spLocks noChangeShapeType="1"/>
            </p:cNvSpPr>
            <p:nvPr/>
          </p:nvSpPr>
          <p:spPr bwMode="auto">
            <a:xfrm>
              <a:off x="3252655" y="4162925"/>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2" name="Line 6055"/>
            <p:cNvSpPr>
              <a:spLocks noChangeShapeType="1"/>
            </p:cNvSpPr>
            <p:nvPr/>
          </p:nvSpPr>
          <p:spPr bwMode="auto">
            <a:xfrm>
              <a:off x="5362374" y="3687067"/>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3" name="Line 6056"/>
            <p:cNvSpPr>
              <a:spLocks noChangeShapeType="1"/>
            </p:cNvSpPr>
            <p:nvPr/>
          </p:nvSpPr>
          <p:spPr bwMode="auto">
            <a:xfrm>
              <a:off x="5353559" y="3696017"/>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4" name="Line 6057"/>
            <p:cNvSpPr>
              <a:spLocks noChangeShapeType="1"/>
            </p:cNvSpPr>
            <p:nvPr/>
          </p:nvSpPr>
          <p:spPr bwMode="auto">
            <a:xfrm>
              <a:off x="4519074" y="3267894"/>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5" name="Line 6058"/>
            <p:cNvSpPr>
              <a:spLocks noChangeShapeType="1"/>
            </p:cNvSpPr>
            <p:nvPr/>
          </p:nvSpPr>
          <p:spPr bwMode="auto">
            <a:xfrm>
              <a:off x="4508790" y="3276845"/>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6" name="Line 6059"/>
            <p:cNvSpPr>
              <a:spLocks noChangeShapeType="1"/>
            </p:cNvSpPr>
            <p:nvPr/>
          </p:nvSpPr>
          <p:spPr bwMode="auto">
            <a:xfrm>
              <a:off x="3702219" y="3687067"/>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7" name="Line 6060"/>
            <p:cNvSpPr>
              <a:spLocks noChangeShapeType="1"/>
            </p:cNvSpPr>
            <p:nvPr/>
          </p:nvSpPr>
          <p:spPr bwMode="auto">
            <a:xfrm>
              <a:off x="3693404" y="3696017"/>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8" name="Line 6061"/>
            <p:cNvSpPr>
              <a:spLocks noChangeShapeType="1"/>
            </p:cNvSpPr>
            <p:nvPr/>
          </p:nvSpPr>
          <p:spPr bwMode="auto">
            <a:xfrm>
              <a:off x="3740417" y="2896457"/>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79" name="Line 6062"/>
            <p:cNvSpPr>
              <a:spLocks noChangeShapeType="1"/>
            </p:cNvSpPr>
            <p:nvPr/>
          </p:nvSpPr>
          <p:spPr bwMode="auto">
            <a:xfrm>
              <a:off x="3731602" y="2905407"/>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0" name="Line 6063"/>
            <p:cNvSpPr>
              <a:spLocks noChangeShapeType="1"/>
            </p:cNvSpPr>
            <p:nvPr/>
          </p:nvSpPr>
          <p:spPr bwMode="auto">
            <a:xfrm>
              <a:off x="4369219" y="2896457"/>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1" name="Line 6064"/>
            <p:cNvSpPr>
              <a:spLocks noChangeShapeType="1"/>
            </p:cNvSpPr>
            <p:nvPr/>
          </p:nvSpPr>
          <p:spPr bwMode="auto">
            <a:xfrm>
              <a:off x="4358935" y="2905407"/>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2" name="Line 6065"/>
            <p:cNvSpPr>
              <a:spLocks noChangeShapeType="1"/>
            </p:cNvSpPr>
            <p:nvPr/>
          </p:nvSpPr>
          <p:spPr bwMode="auto">
            <a:xfrm>
              <a:off x="3909371" y="265778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3" name="Line 6066"/>
            <p:cNvSpPr>
              <a:spLocks noChangeShapeType="1"/>
            </p:cNvSpPr>
            <p:nvPr/>
          </p:nvSpPr>
          <p:spPr bwMode="auto">
            <a:xfrm>
              <a:off x="3900556" y="2668224"/>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4" name="Line 6067"/>
            <p:cNvSpPr>
              <a:spLocks noChangeShapeType="1"/>
            </p:cNvSpPr>
            <p:nvPr/>
          </p:nvSpPr>
          <p:spPr bwMode="auto">
            <a:xfrm>
              <a:off x="4350120" y="3639332"/>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5" name="Line 6068"/>
            <p:cNvSpPr>
              <a:spLocks noChangeShapeType="1"/>
            </p:cNvSpPr>
            <p:nvPr/>
          </p:nvSpPr>
          <p:spPr bwMode="auto">
            <a:xfrm>
              <a:off x="4339836" y="3648282"/>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6" name="Line 6069"/>
            <p:cNvSpPr>
              <a:spLocks noChangeShapeType="1"/>
            </p:cNvSpPr>
            <p:nvPr/>
          </p:nvSpPr>
          <p:spPr bwMode="auto">
            <a:xfrm>
              <a:off x="4087140" y="3267894"/>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7" name="Line 6070"/>
            <p:cNvSpPr>
              <a:spLocks noChangeShapeType="1"/>
            </p:cNvSpPr>
            <p:nvPr/>
          </p:nvSpPr>
          <p:spPr bwMode="auto">
            <a:xfrm>
              <a:off x="4078325" y="3276845"/>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8" name="Line 6071"/>
            <p:cNvSpPr>
              <a:spLocks noChangeShapeType="1"/>
            </p:cNvSpPr>
            <p:nvPr/>
          </p:nvSpPr>
          <p:spPr bwMode="auto">
            <a:xfrm>
              <a:off x="3956384" y="275325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89" name="Line 6072"/>
            <p:cNvSpPr>
              <a:spLocks noChangeShapeType="1"/>
            </p:cNvSpPr>
            <p:nvPr/>
          </p:nvSpPr>
          <p:spPr bwMode="auto">
            <a:xfrm>
              <a:off x="3946100" y="2763694"/>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0" name="Line 6073"/>
            <p:cNvSpPr>
              <a:spLocks noChangeShapeType="1"/>
            </p:cNvSpPr>
            <p:nvPr/>
          </p:nvSpPr>
          <p:spPr bwMode="auto">
            <a:xfrm>
              <a:off x="4649829" y="284872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1" name="Line 6074"/>
            <p:cNvSpPr>
              <a:spLocks noChangeShapeType="1"/>
            </p:cNvSpPr>
            <p:nvPr/>
          </p:nvSpPr>
          <p:spPr bwMode="auto">
            <a:xfrm>
              <a:off x="4641014" y="2857672"/>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2" name="Line 6075"/>
            <p:cNvSpPr>
              <a:spLocks noChangeShapeType="1"/>
            </p:cNvSpPr>
            <p:nvPr/>
          </p:nvSpPr>
          <p:spPr bwMode="auto">
            <a:xfrm>
              <a:off x="4087140" y="284872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3" name="Line 6076"/>
            <p:cNvSpPr>
              <a:spLocks noChangeShapeType="1"/>
            </p:cNvSpPr>
            <p:nvPr/>
          </p:nvSpPr>
          <p:spPr bwMode="auto">
            <a:xfrm>
              <a:off x="4078325" y="2857672"/>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4" name="Line 6077"/>
            <p:cNvSpPr>
              <a:spLocks noChangeShapeType="1"/>
            </p:cNvSpPr>
            <p:nvPr/>
          </p:nvSpPr>
          <p:spPr bwMode="auto">
            <a:xfrm>
              <a:off x="6215957" y="3496127"/>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5" name="Line 6078"/>
            <p:cNvSpPr>
              <a:spLocks noChangeShapeType="1"/>
            </p:cNvSpPr>
            <p:nvPr/>
          </p:nvSpPr>
          <p:spPr bwMode="auto">
            <a:xfrm>
              <a:off x="6205673" y="3505077"/>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6" name="Line 6079"/>
            <p:cNvSpPr>
              <a:spLocks noChangeShapeType="1"/>
            </p:cNvSpPr>
            <p:nvPr/>
          </p:nvSpPr>
          <p:spPr bwMode="auto">
            <a:xfrm>
              <a:off x="4583717" y="275325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7" name="Line 6080"/>
            <p:cNvSpPr>
              <a:spLocks noChangeShapeType="1"/>
            </p:cNvSpPr>
            <p:nvPr/>
          </p:nvSpPr>
          <p:spPr bwMode="auto">
            <a:xfrm>
              <a:off x="4574902" y="2763694"/>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8" name="Line 6081"/>
            <p:cNvSpPr>
              <a:spLocks noChangeShapeType="1"/>
            </p:cNvSpPr>
            <p:nvPr/>
          </p:nvSpPr>
          <p:spPr bwMode="auto">
            <a:xfrm>
              <a:off x="2878019" y="4428451"/>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899" name="Line 6082"/>
            <p:cNvSpPr>
              <a:spLocks noChangeShapeType="1"/>
            </p:cNvSpPr>
            <p:nvPr/>
          </p:nvSpPr>
          <p:spPr bwMode="auto">
            <a:xfrm>
              <a:off x="2869204" y="4438893"/>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0" name="Line 6083"/>
            <p:cNvSpPr>
              <a:spLocks noChangeShapeType="1"/>
            </p:cNvSpPr>
            <p:nvPr/>
          </p:nvSpPr>
          <p:spPr bwMode="auto">
            <a:xfrm>
              <a:off x="3496536" y="4104748"/>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1" name="Line 6084"/>
            <p:cNvSpPr>
              <a:spLocks noChangeShapeType="1"/>
            </p:cNvSpPr>
            <p:nvPr/>
          </p:nvSpPr>
          <p:spPr bwMode="auto">
            <a:xfrm>
              <a:off x="3487721" y="4115190"/>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2" name="Line 6085"/>
            <p:cNvSpPr>
              <a:spLocks noChangeShapeType="1"/>
            </p:cNvSpPr>
            <p:nvPr/>
          </p:nvSpPr>
          <p:spPr bwMode="auto">
            <a:xfrm>
              <a:off x="4677744" y="3876515"/>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3" name="Line 6086"/>
            <p:cNvSpPr>
              <a:spLocks noChangeShapeType="1"/>
            </p:cNvSpPr>
            <p:nvPr/>
          </p:nvSpPr>
          <p:spPr bwMode="auto">
            <a:xfrm>
              <a:off x="4668929" y="3886957"/>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4" name="Line 6087"/>
            <p:cNvSpPr>
              <a:spLocks noChangeShapeType="1"/>
            </p:cNvSpPr>
            <p:nvPr/>
          </p:nvSpPr>
          <p:spPr bwMode="auto">
            <a:xfrm>
              <a:off x="4264909" y="3687067"/>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5" name="Line 6088"/>
            <p:cNvSpPr>
              <a:spLocks noChangeShapeType="1"/>
            </p:cNvSpPr>
            <p:nvPr/>
          </p:nvSpPr>
          <p:spPr bwMode="auto">
            <a:xfrm>
              <a:off x="4256094" y="3696017"/>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6" name="Line 6089"/>
            <p:cNvSpPr>
              <a:spLocks noChangeShapeType="1"/>
            </p:cNvSpPr>
            <p:nvPr/>
          </p:nvSpPr>
          <p:spPr bwMode="auto">
            <a:xfrm>
              <a:off x="4846697" y="2144631"/>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7" name="Line 6090"/>
            <p:cNvSpPr>
              <a:spLocks noChangeShapeType="1"/>
            </p:cNvSpPr>
            <p:nvPr/>
          </p:nvSpPr>
          <p:spPr bwMode="auto">
            <a:xfrm>
              <a:off x="4837882" y="2153581"/>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8" name="Line 6091"/>
            <p:cNvSpPr>
              <a:spLocks noChangeShapeType="1"/>
            </p:cNvSpPr>
            <p:nvPr/>
          </p:nvSpPr>
          <p:spPr bwMode="auto">
            <a:xfrm>
              <a:off x="4264909" y="3363364"/>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09" name="Line 6092"/>
            <p:cNvSpPr>
              <a:spLocks noChangeShapeType="1"/>
            </p:cNvSpPr>
            <p:nvPr/>
          </p:nvSpPr>
          <p:spPr bwMode="auto">
            <a:xfrm>
              <a:off x="4256094" y="3372315"/>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0" name="Line 6093"/>
            <p:cNvSpPr>
              <a:spLocks noChangeShapeType="1"/>
            </p:cNvSpPr>
            <p:nvPr/>
          </p:nvSpPr>
          <p:spPr bwMode="auto">
            <a:xfrm>
              <a:off x="3890272" y="2611538"/>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1" name="Line 6094"/>
            <p:cNvSpPr>
              <a:spLocks noChangeShapeType="1"/>
            </p:cNvSpPr>
            <p:nvPr/>
          </p:nvSpPr>
          <p:spPr bwMode="auto">
            <a:xfrm>
              <a:off x="3881457" y="2620489"/>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2" name="Line 6095"/>
            <p:cNvSpPr>
              <a:spLocks noChangeShapeType="1"/>
            </p:cNvSpPr>
            <p:nvPr/>
          </p:nvSpPr>
          <p:spPr bwMode="auto">
            <a:xfrm>
              <a:off x="3975484" y="3076954"/>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3" name="Line 6096"/>
            <p:cNvSpPr>
              <a:spLocks noChangeShapeType="1"/>
            </p:cNvSpPr>
            <p:nvPr/>
          </p:nvSpPr>
          <p:spPr bwMode="auto">
            <a:xfrm>
              <a:off x="3965199" y="3087396"/>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4" name="Line 6097"/>
            <p:cNvSpPr>
              <a:spLocks noChangeShapeType="1"/>
            </p:cNvSpPr>
            <p:nvPr/>
          </p:nvSpPr>
          <p:spPr bwMode="auto">
            <a:xfrm>
              <a:off x="4705658" y="3363364"/>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5" name="Line 6098"/>
            <p:cNvSpPr>
              <a:spLocks noChangeShapeType="1"/>
            </p:cNvSpPr>
            <p:nvPr/>
          </p:nvSpPr>
          <p:spPr bwMode="auto">
            <a:xfrm>
              <a:off x="4696843" y="3372315"/>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6" name="Line 6099"/>
            <p:cNvSpPr>
              <a:spLocks noChangeShapeType="1"/>
            </p:cNvSpPr>
            <p:nvPr/>
          </p:nvSpPr>
          <p:spPr bwMode="auto">
            <a:xfrm>
              <a:off x="5062664" y="2049161"/>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7" name="Line 6100"/>
            <p:cNvSpPr>
              <a:spLocks noChangeShapeType="1"/>
            </p:cNvSpPr>
            <p:nvPr/>
          </p:nvSpPr>
          <p:spPr bwMode="auto">
            <a:xfrm>
              <a:off x="5052380" y="2058111"/>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8" name="Line 6101"/>
            <p:cNvSpPr>
              <a:spLocks noChangeShapeType="1"/>
            </p:cNvSpPr>
            <p:nvPr/>
          </p:nvSpPr>
          <p:spPr bwMode="auto">
            <a:xfrm>
              <a:off x="4968638" y="2429549"/>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19" name="Line 6102"/>
            <p:cNvSpPr>
              <a:spLocks noChangeShapeType="1"/>
            </p:cNvSpPr>
            <p:nvPr/>
          </p:nvSpPr>
          <p:spPr bwMode="auto">
            <a:xfrm>
              <a:off x="4959823" y="2439991"/>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0" name="Line 6103"/>
            <p:cNvSpPr>
              <a:spLocks noChangeShapeType="1"/>
            </p:cNvSpPr>
            <p:nvPr/>
          </p:nvSpPr>
          <p:spPr bwMode="auto">
            <a:xfrm>
              <a:off x="3975484" y="3267894"/>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1" name="Line 6104"/>
            <p:cNvSpPr>
              <a:spLocks noChangeShapeType="1"/>
            </p:cNvSpPr>
            <p:nvPr/>
          </p:nvSpPr>
          <p:spPr bwMode="auto">
            <a:xfrm>
              <a:off x="3965199" y="3276845"/>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2" name="Line 6105"/>
            <p:cNvSpPr>
              <a:spLocks noChangeShapeType="1"/>
            </p:cNvSpPr>
            <p:nvPr/>
          </p:nvSpPr>
          <p:spPr bwMode="auto">
            <a:xfrm>
              <a:off x="4641014" y="275325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3" name="Line 6106"/>
            <p:cNvSpPr>
              <a:spLocks noChangeShapeType="1"/>
            </p:cNvSpPr>
            <p:nvPr/>
          </p:nvSpPr>
          <p:spPr bwMode="auto">
            <a:xfrm>
              <a:off x="4630730" y="2763694"/>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4" name="Line 6107"/>
            <p:cNvSpPr>
              <a:spLocks noChangeShapeType="1"/>
            </p:cNvSpPr>
            <p:nvPr/>
          </p:nvSpPr>
          <p:spPr bwMode="auto">
            <a:xfrm>
              <a:off x="4264909" y="2981484"/>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5" name="Line 6108"/>
            <p:cNvSpPr>
              <a:spLocks noChangeShapeType="1"/>
            </p:cNvSpPr>
            <p:nvPr/>
          </p:nvSpPr>
          <p:spPr bwMode="auto">
            <a:xfrm>
              <a:off x="4256094" y="2991926"/>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6" name="Line 6109"/>
            <p:cNvSpPr>
              <a:spLocks noChangeShapeType="1"/>
            </p:cNvSpPr>
            <p:nvPr/>
          </p:nvSpPr>
          <p:spPr bwMode="auto">
            <a:xfrm>
              <a:off x="3149814" y="4200218"/>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7" name="Line 6110"/>
            <p:cNvSpPr>
              <a:spLocks noChangeShapeType="1"/>
            </p:cNvSpPr>
            <p:nvPr/>
          </p:nvSpPr>
          <p:spPr bwMode="auto">
            <a:xfrm>
              <a:off x="3140999" y="4210660"/>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8" name="Line 6111"/>
            <p:cNvSpPr>
              <a:spLocks noChangeShapeType="1"/>
            </p:cNvSpPr>
            <p:nvPr/>
          </p:nvSpPr>
          <p:spPr bwMode="auto">
            <a:xfrm>
              <a:off x="4602816" y="265778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29" name="Line 6112"/>
            <p:cNvSpPr>
              <a:spLocks noChangeShapeType="1"/>
            </p:cNvSpPr>
            <p:nvPr/>
          </p:nvSpPr>
          <p:spPr bwMode="auto">
            <a:xfrm>
              <a:off x="4594001" y="2668224"/>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30" name="Line 6113"/>
            <p:cNvSpPr>
              <a:spLocks noChangeShapeType="1"/>
            </p:cNvSpPr>
            <p:nvPr/>
          </p:nvSpPr>
          <p:spPr bwMode="auto">
            <a:xfrm>
              <a:off x="4574902" y="2611538"/>
              <a:ext cx="1469" cy="17901"/>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31" name="Line 6114"/>
            <p:cNvSpPr>
              <a:spLocks noChangeShapeType="1"/>
            </p:cNvSpPr>
            <p:nvPr/>
          </p:nvSpPr>
          <p:spPr bwMode="auto">
            <a:xfrm>
              <a:off x="4566087" y="2620489"/>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32" name="Line 6115"/>
            <p:cNvSpPr>
              <a:spLocks noChangeShapeType="1"/>
            </p:cNvSpPr>
            <p:nvPr/>
          </p:nvSpPr>
          <p:spPr bwMode="auto">
            <a:xfrm>
              <a:off x="3787431" y="3448392"/>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33" name="Line 6116"/>
            <p:cNvSpPr>
              <a:spLocks noChangeShapeType="1"/>
            </p:cNvSpPr>
            <p:nvPr/>
          </p:nvSpPr>
          <p:spPr bwMode="auto">
            <a:xfrm>
              <a:off x="3778616" y="3457342"/>
              <a:ext cx="17630"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34" name="Line 6117"/>
            <p:cNvSpPr>
              <a:spLocks noChangeShapeType="1"/>
            </p:cNvSpPr>
            <p:nvPr/>
          </p:nvSpPr>
          <p:spPr bwMode="auto">
            <a:xfrm>
              <a:off x="4566087" y="3220159"/>
              <a:ext cx="1469" cy="193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35" name="Line 6118"/>
            <p:cNvSpPr>
              <a:spLocks noChangeShapeType="1"/>
            </p:cNvSpPr>
            <p:nvPr/>
          </p:nvSpPr>
          <p:spPr bwMode="auto">
            <a:xfrm>
              <a:off x="4555803" y="3229110"/>
              <a:ext cx="19099"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36" name="Rectangle 6119"/>
            <p:cNvSpPr>
              <a:spLocks noChangeArrowheads="1"/>
            </p:cNvSpPr>
            <p:nvPr/>
          </p:nvSpPr>
          <p:spPr bwMode="auto">
            <a:xfrm>
              <a:off x="449492" y="726007"/>
              <a:ext cx="8250820" cy="8950"/>
            </a:xfrm>
            <a:prstGeom prst="rect">
              <a:avLst/>
            </a:prstGeom>
            <a:solidFill>
              <a:srgbClr val="FFFFFF"/>
            </a:solidFill>
            <a:ln w="9525">
              <a:noFill/>
              <a:miter lim="800000"/>
              <a:headEnd/>
              <a:tailEnd/>
            </a:ln>
          </p:spPr>
          <p:txBody>
            <a:bodyPr>
              <a:prstTxWarp prst="textNoShape">
                <a:avLst/>
              </a:prstTxWarp>
            </a:bodyPr>
            <a:lstStyle/>
            <a:p>
              <a:endParaRPr lang="en-US">
                <a:solidFill>
                  <a:srgbClr val="000000"/>
                </a:solidFill>
              </a:endParaRPr>
            </a:p>
          </p:txBody>
        </p:sp>
        <p:sp>
          <p:nvSpPr>
            <p:cNvPr id="34937" name="Rectangle 6120"/>
            <p:cNvSpPr>
              <a:spLocks noChangeArrowheads="1"/>
            </p:cNvSpPr>
            <p:nvPr/>
          </p:nvSpPr>
          <p:spPr bwMode="auto">
            <a:xfrm>
              <a:off x="449492" y="5562156"/>
              <a:ext cx="8250820" cy="504201"/>
            </a:xfrm>
            <a:prstGeom prst="rect">
              <a:avLst/>
            </a:prstGeom>
            <a:solidFill>
              <a:srgbClr val="FFFFFF"/>
            </a:solidFill>
            <a:ln w="9525">
              <a:noFill/>
              <a:miter lim="800000"/>
              <a:headEnd/>
              <a:tailEnd/>
            </a:ln>
          </p:spPr>
          <p:txBody>
            <a:bodyPr>
              <a:prstTxWarp prst="textNoShape">
                <a:avLst/>
              </a:prstTxWarp>
            </a:bodyPr>
            <a:lstStyle/>
            <a:p>
              <a:endParaRPr lang="en-US">
                <a:solidFill>
                  <a:srgbClr val="000000"/>
                </a:solidFill>
              </a:endParaRPr>
            </a:p>
          </p:txBody>
        </p:sp>
        <p:sp>
          <p:nvSpPr>
            <p:cNvPr id="34938" name="Rectangle 6121"/>
            <p:cNvSpPr>
              <a:spLocks noChangeArrowheads="1"/>
            </p:cNvSpPr>
            <p:nvPr/>
          </p:nvSpPr>
          <p:spPr bwMode="auto">
            <a:xfrm>
              <a:off x="449492" y="734957"/>
              <a:ext cx="562689" cy="4827199"/>
            </a:xfrm>
            <a:prstGeom prst="rect">
              <a:avLst/>
            </a:prstGeom>
            <a:solidFill>
              <a:srgbClr val="FFFFFF"/>
            </a:solidFill>
            <a:ln w="9525">
              <a:noFill/>
              <a:miter lim="800000"/>
              <a:headEnd/>
              <a:tailEnd/>
            </a:ln>
          </p:spPr>
          <p:txBody>
            <a:bodyPr>
              <a:prstTxWarp prst="textNoShape">
                <a:avLst/>
              </a:prstTxWarp>
            </a:bodyPr>
            <a:lstStyle/>
            <a:p>
              <a:endParaRPr lang="en-US">
                <a:solidFill>
                  <a:srgbClr val="000000"/>
                </a:solidFill>
              </a:endParaRPr>
            </a:p>
          </p:txBody>
        </p:sp>
        <p:sp>
          <p:nvSpPr>
            <p:cNvPr id="34939" name="Rectangle 6122"/>
            <p:cNvSpPr>
              <a:spLocks noChangeArrowheads="1"/>
            </p:cNvSpPr>
            <p:nvPr/>
          </p:nvSpPr>
          <p:spPr bwMode="auto">
            <a:xfrm>
              <a:off x="8691497" y="734957"/>
              <a:ext cx="8815" cy="4827199"/>
            </a:xfrm>
            <a:prstGeom prst="rect">
              <a:avLst/>
            </a:prstGeom>
            <a:solidFill>
              <a:srgbClr val="FFFFFF"/>
            </a:solidFill>
            <a:ln w="9525">
              <a:noFill/>
              <a:miter lim="800000"/>
              <a:headEnd/>
              <a:tailEnd/>
            </a:ln>
          </p:spPr>
          <p:txBody>
            <a:bodyPr>
              <a:prstTxWarp prst="textNoShape">
                <a:avLst/>
              </a:prstTxWarp>
            </a:bodyPr>
            <a:lstStyle/>
            <a:p>
              <a:endParaRPr lang="en-US">
                <a:solidFill>
                  <a:srgbClr val="000000"/>
                </a:solidFill>
              </a:endParaRPr>
            </a:p>
          </p:txBody>
        </p:sp>
        <p:sp>
          <p:nvSpPr>
            <p:cNvPr id="34940" name="Line 6123"/>
            <p:cNvSpPr>
              <a:spLocks noChangeShapeType="1"/>
            </p:cNvSpPr>
            <p:nvPr/>
          </p:nvSpPr>
          <p:spPr bwMode="auto">
            <a:xfrm flipH="1">
              <a:off x="1078294" y="840869"/>
              <a:ext cx="5876" cy="4769021"/>
            </a:xfrm>
            <a:prstGeom prst="line">
              <a:avLst/>
            </a:prstGeom>
            <a:noFill/>
            <a:ln w="9525">
              <a:solidFill>
                <a:srgbClr val="000000"/>
              </a:solidFill>
              <a:round/>
              <a:headEnd/>
              <a:tailEnd/>
            </a:ln>
          </p:spPr>
          <p:txBody>
            <a:bodyPr>
              <a:prstTxWarp prst="textNoShape">
                <a:avLst/>
              </a:prstTxWarp>
            </a:bodyPr>
            <a:lstStyle/>
            <a:p>
              <a:endParaRPr lang="en-US"/>
            </a:p>
          </p:txBody>
        </p:sp>
        <p:sp>
          <p:nvSpPr>
            <p:cNvPr id="127" name="Rectangle 6125"/>
            <p:cNvSpPr>
              <a:spLocks noChangeArrowheads="1"/>
            </p:cNvSpPr>
            <p:nvPr/>
          </p:nvSpPr>
          <p:spPr bwMode="auto">
            <a:xfrm>
              <a:off x="763795" y="4434353"/>
              <a:ext cx="292080" cy="295653"/>
            </a:xfrm>
            <a:prstGeom prst="rect">
              <a:avLst/>
            </a:prstGeom>
            <a:noFill/>
            <a:ln w="9525">
              <a:noFill/>
              <a:miter lim="800000"/>
              <a:headEnd/>
              <a:tailEnd/>
            </a:ln>
          </p:spPr>
          <p:txBody>
            <a:bodyPr wrap="none" lIns="0" tIns="0" rIns="0" bIns="0">
              <a:prstTxWarp prst="textNoShape">
                <a:avLst/>
              </a:prstTxWarp>
              <a:spAutoFit/>
            </a:bodyPr>
            <a:lstStyle/>
            <a:p>
              <a:pPr defTabSz="762000">
                <a:defRPr/>
              </a:pPr>
              <a:r>
                <a:rPr lang="en-US" sz="1800" dirty="0">
                  <a:solidFill>
                    <a:srgbClr val="000000"/>
                  </a:solidFill>
                  <a:latin typeface="+mj-lt"/>
                </a:rPr>
                <a:t>0.2</a:t>
              </a:r>
            </a:p>
          </p:txBody>
        </p:sp>
        <p:sp>
          <p:nvSpPr>
            <p:cNvPr id="129" name="Rectangle 6127"/>
            <p:cNvSpPr>
              <a:spLocks noChangeArrowheads="1"/>
            </p:cNvSpPr>
            <p:nvPr/>
          </p:nvSpPr>
          <p:spPr bwMode="auto">
            <a:xfrm>
              <a:off x="763795" y="3500090"/>
              <a:ext cx="295255" cy="295652"/>
            </a:xfrm>
            <a:prstGeom prst="rect">
              <a:avLst/>
            </a:prstGeom>
            <a:noFill/>
            <a:ln w="9525">
              <a:noFill/>
              <a:miter lim="800000"/>
              <a:headEnd/>
              <a:tailEnd/>
            </a:ln>
          </p:spPr>
          <p:txBody>
            <a:bodyPr wrap="none" lIns="0" tIns="0" rIns="0" bIns="0">
              <a:prstTxWarp prst="textNoShape">
                <a:avLst/>
              </a:prstTxWarp>
              <a:spAutoFit/>
            </a:bodyPr>
            <a:lstStyle/>
            <a:p>
              <a:pPr defTabSz="762000">
                <a:defRPr/>
              </a:pPr>
              <a:r>
                <a:rPr lang="en-US" sz="1800" dirty="0">
                  <a:solidFill>
                    <a:srgbClr val="000000"/>
                  </a:solidFill>
                  <a:latin typeface="+mj-lt"/>
                </a:rPr>
                <a:t>0.4</a:t>
              </a:r>
            </a:p>
          </p:txBody>
        </p:sp>
        <p:sp>
          <p:nvSpPr>
            <p:cNvPr id="131" name="Rectangle 6129"/>
            <p:cNvSpPr>
              <a:spLocks noChangeArrowheads="1"/>
            </p:cNvSpPr>
            <p:nvPr/>
          </p:nvSpPr>
          <p:spPr bwMode="auto">
            <a:xfrm>
              <a:off x="763795" y="2569205"/>
              <a:ext cx="292080" cy="293963"/>
            </a:xfrm>
            <a:prstGeom prst="rect">
              <a:avLst/>
            </a:prstGeom>
            <a:noFill/>
            <a:ln w="9525">
              <a:noFill/>
              <a:miter lim="800000"/>
              <a:headEnd/>
              <a:tailEnd/>
            </a:ln>
          </p:spPr>
          <p:txBody>
            <a:bodyPr wrap="none" lIns="0" tIns="0" rIns="0" bIns="0">
              <a:prstTxWarp prst="textNoShape">
                <a:avLst/>
              </a:prstTxWarp>
              <a:spAutoFit/>
            </a:bodyPr>
            <a:lstStyle/>
            <a:p>
              <a:pPr defTabSz="762000">
                <a:defRPr/>
              </a:pPr>
              <a:r>
                <a:rPr lang="en-US" sz="1800">
                  <a:solidFill>
                    <a:srgbClr val="000000"/>
                  </a:solidFill>
                  <a:latin typeface="+mj-lt"/>
                </a:rPr>
                <a:t>0.6</a:t>
              </a:r>
            </a:p>
          </p:txBody>
        </p:sp>
        <p:sp>
          <p:nvSpPr>
            <p:cNvPr id="133" name="Rectangle 6131"/>
            <p:cNvSpPr>
              <a:spLocks noChangeArrowheads="1"/>
            </p:cNvSpPr>
            <p:nvPr/>
          </p:nvSpPr>
          <p:spPr bwMode="auto">
            <a:xfrm>
              <a:off x="763795" y="1636632"/>
              <a:ext cx="295255" cy="293963"/>
            </a:xfrm>
            <a:prstGeom prst="rect">
              <a:avLst/>
            </a:prstGeom>
            <a:noFill/>
            <a:ln w="9525">
              <a:noFill/>
              <a:miter lim="800000"/>
              <a:headEnd/>
              <a:tailEnd/>
            </a:ln>
          </p:spPr>
          <p:txBody>
            <a:bodyPr wrap="none" lIns="0" tIns="0" rIns="0" bIns="0">
              <a:prstTxWarp prst="textNoShape">
                <a:avLst/>
              </a:prstTxWarp>
              <a:spAutoFit/>
            </a:bodyPr>
            <a:lstStyle/>
            <a:p>
              <a:pPr defTabSz="762000">
                <a:defRPr/>
              </a:pPr>
              <a:r>
                <a:rPr lang="en-US" sz="1800" dirty="0">
                  <a:solidFill>
                    <a:srgbClr val="000000"/>
                  </a:solidFill>
                  <a:latin typeface="+mj-lt"/>
                </a:rPr>
                <a:t>0.8</a:t>
              </a:r>
            </a:p>
          </p:txBody>
        </p:sp>
        <p:sp>
          <p:nvSpPr>
            <p:cNvPr id="135" name="Rectangle 6133"/>
            <p:cNvSpPr>
              <a:spLocks noChangeArrowheads="1"/>
            </p:cNvSpPr>
            <p:nvPr/>
          </p:nvSpPr>
          <p:spPr bwMode="auto">
            <a:xfrm>
              <a:off x="763795" y="702369"/>
              <a:ext cx="292080" cy="293963"/>
            </a:xfrm>
            <a:prstGeom prst="rect">
              <a:avLst/>
            </a:prstGeom>
            <a:noFill/>
            <a:ln w="9525">
              <a:noFill/>
              <a:miter lim="800000"/>
              <a:headEnd/>
              <a:tailEnd/>
            </a:ln>
          </p:spPr>
          <p:txBody>
            <a:bodyPr wrap="none" lIns="0" tIns="0" rIns="0" bIns="0">
              <a:prstTxWarp prst="textNoShape">
                <a:avLst/>
              </a:prstTxWarp>
              <a:spAutoFit/>
            </a:bodyPr>
            <a:lstStyle/>
            <a:p>
              <a:pPr defTabSz="762000">
                <a:defRPr/>
              </a:pPr>
              <a:r>
                <a:rPr lang="en-US" sz="1800">
                  <a:solidFill>
                    <a:srgbClr val="000000"/>
                  </a:solidFill>
                  <a:latin typeface="+mj-lt"/>
                </a:rPr>
                <a:t>1.0</a:t>
              </a:r>
            </a:p>
          </p:txBody>
        </p:sp>
        <p:sp>
          <p:nvSpPr>
            <p:cNvPr id="34946" name="Line 6134"/>
            <p:cNvSpPr>
              <a:spLocks noChangeShapeType="1"/>
            </p:cNvSpPr>
            <p:nvPr/>
          </p:nvSpPr>
          <p:spPr bwMode="auto">
            <a:xfrm>
              <a:off x="1068010" y="5599449"/>
              <a:ext cx="7529461" cy="149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4947" name="Line 6135"/>
            <p:cNvSpPr>
              <a:spLocks noChangeShapeType="1"/>
            </p:cNvSpPr>
            <p:nvPr/>
          </p:nvSpPr>
          <p:spPr bwMode="auto">
            <a:xfrm>
              <a:off x="2231587" y="5571107"/>
              <a:ext cx="1469" cy="56685"/>
            </a:xfrm>
            <a:prstGeom prst="line">
              <a:avLst/>
            </a:prstGeom>
            <a:noFill/>
            <a:ln w="9525">
              <a:solidFill>
                <a:srgbClr val="000000"/>
              </a:solidFill>
              <a:round/>
              <a:headEnd/>
              <a:tailEnd/>
            </a:ln>
          </p:spPr>
          <p:txBody>
            <a:bodyPr>
              <a:prstTxWarp prst="textNoShape">
                <a:avLst/>
              </a:prstTxWarp>
            </a:bodyPr>
            <a:lstStyle/>
            <a:p>
              <a:endParaRPr lang="en-US"/>
            </a:p>
          </p:txBody>
        </p:sp>
        <p:sp>
          <p:nvSpPr>
            <p:cNvPr id="138" name="Rectangle 6136"/>
            <p:cNvSpPr>
              <a:spLocks noChangeArrowheads="1"/>
            </p:cNvSpPr>
            <p:nvPr/>
          </p:nvSpPr>
          <p:spPr bwMode="auto">
            <a:xfrm>
              <a:off x="2043232" y="5679475"/>
              <a:ext cx="350813" cy="295652"/>
            </a:xfrm>
            <a:prstGeom prst="rect">
              <a:avLst/>
            </a:prstGeom>
            <a:noFill/>
            <a:ln w="9525">
              <a:noFill/>
              <a:miter lim="800000"/>
              <a:headEnd/>
              <a:tailEnd/>
            </a:ln>
          </p:spPr>
          <p:txBody>
            <a:bodyPr wrap="none" lIns="0" tIns="0" rIns="0" bIns="0">
              <a:prstTxWarp prst="textNoShape">
                <a:avLst/>
              </a:prstTxWarp>
              <a:spAutoFit/>
            </a:bodyPr>
            <a:lstStyle/>
            <a:p>
              <a:pPr defTabSz="762000">
                <a:defRPr/>
              </a:pPr>
              <a:r>
                <a:rPr lang="en-US" sz="1800" dirty="0">
                  <a:solidFill>
                    <a:srgbClr val="000000"/>
                  </a:solidFill>
                  <a:latin typeface="+mj-lt"/>
                </a:rPr>
                <a:t>960</a:t>
              </a:r>
            </a:p>
          </p:txBody>
        </p:sp>
        <p:sp>
          <p:nvSpPr>
            <p:cNvPr id="34949" name="Line 6137"/>
            <p:cNvSpPr>
              <a:spLocks noChangeShapeType="1"/>
            </p:cNvSpPr>
            <p:nvPr/>
          </p:nvSpPr>
          <p:spPr bwMode="auto">
            <a:xfrm>
              <a:off x="4181166" y="5571107"/>
              <a:ext cx="1469" cy="56685"/>
            </a:xfrm>
            <a:prstGeom prst="line">
              <a:avLst/>
            </a:prstGeom>
            <a:noFill/>
            <a:ln w="9525">
              <a:solidFill>
                <a:srgbClr val="000000"/>
              </a:solidFill>
              <a:round/>
              <a:headEnd/>
              <a:tailEnd/>
            </a:ln>
          </p:spPr>
          <p:txBody>
            <a:bodyPr>
              <a:prstTxWarp prst="textNoShape">
                <a:avLst/>
              </a:prstTxWarp>
            </a:bodyPr>
            <a:lstStyle/>
            <a:p>
              <a:endParaRPr lang="en-US"/>
            </a:p>
          </p:txBody>
        </p:sp>
        <p:sp>
          <p:nvSpPr>
            <p:cNvPr id="140" name="Rectangle 6138"/>
            <p:cNvSpPr>
              <a:spLocks noChangeArrowheads="1"/>
            </p:cNvSpPr>
            <p:nvPr/>
          </p:nvSpPr>
          <p:spPr bwMode="auto">
            <a:xfrm>
              <a:off x="3956037" y="5679475"/>
              <a:ext cx="468281" cy="295652"/>
            </a:xfrm>
            <a:prstGeom prst="rect">
              <a:avLst/>
            </a:prstGeom>
            <a:noFill/>
            <a:ln w="9525">
              <a:noFill/>
              <a:miter lim="800000"/>
              <a:headEnd/>
              <a:tailEnd/>
            </a:ln>
          </p:spPr>
          <p:txBody>
            <a:bodyPr wrap="none" lIns="0" tIns="0" rIns="0" bIns="0">
              <a:prstTxWarp prst="textNoShape">
                <a:avLst/>
              </a:prstTxWarp>
              <a:spAutoFit/>
            </a:bodyPr>
            <a:lstStyle/>
            <a:p>
              <a:pPr defTabSz="762000">
                <a:defRPr/>
              </a:pPr>
              <a:r>
                <a:rPr lang="en-US" sz="1800">
                  <a:solidFill>
                    <a:srgbClr val="000000"/>
                  </a:solidFill>
                  <a:latin typeface="+mj-lt"/>
                </a:rPr>
                <a:t>1000</a:t>
              </a:r>
            </a:p>
          </p:txBody>
        </p:sp>
        <p:sp>
          <p:nvSpPr>
            <p:cNvPr id="34951" name="Line 6139"/>
            <p:cNvSpPr>
              <a:spLocks noChangeShapeType="1"/>
            </p:cNvSpPr>
            <p:nvPr/>
          </p:nvSpPr>
          <p:spPr bwMode="auto">
            <a:xfrm>
              <a:off x="6130746" y="5571107"/>
              <a:ext cx="1469" cy="56685"/>
            </a:xfrm>
            <a:prstGeom prst="line">
              <a:avLst/>
            </a:prstGeom>
            <a:noFill/>
            <a:ln w="9525">
              <a:solidFill>
                <a:srgbClr val="000000"/>
              </a:solidFill>
              <a:round/>
              <a:headEnd/>
              <a:tailEnd/>
            </a:ln>
          </p:spPr>
          <p:txBody>
            <a:bodyPr>
              <a:prstTxWarp prst="textNoShape">
                <a:avLst/>
              </a:prstTxWarp>
            </a:bodyPr>
            <a:lstStyle/>
            <a:p>
              <a:endParaRPr lang="en-US"/>
            </a:p>
          </p:txBody>
        </p:sp>
        <p:sp>
          <p:nvSpPr>
            <p:cNvPr id="142" name="Rectangle 6140"/>
            <p:cNvSpPr>
              <a:spLocks noChangeArrowheads="1"/>
            </p:cNvSpPr>
            <p:nvPr/>
          </p:nvSpPr>
          <p:spPr bwMode="auto">
            <a:xfrm>
              <a:off x="5905353" y="5679475"/>
              <a:ext cx="468281" cy="295652"/>
            </a:xfrm>
            <a:prstGeom prst="rect">
              <a:avLst/>
            </a:prstGeom>
            <a:noFill/>
            <a:ln w="9525">
              <a:noFill/>
              <a:miter lim="800000"/>
              <a:headEnd/>
              <a:tailEnd/>
            </a:ln>
          </p:spPr>
          <p:txBody>
            <a:bodyPr wrap="none" lIns="0" tIns="0" rIns="0" bIns="0">
              <a:prstTxWarp prst="textNoShape">
                <a:avLst/>
              </a:prstTxWarp>
              <a:spAutoFit/>
            </a:bodyPr>
            <a:lstStyle/>
            <a:p>
              <a:pPr defTabSz="762000">
                <a:defRPr/>
              </a:pPr>
              <a:r>
                <a:rPr lang="en-US" sz="1800" dirty="0">
                  <a:solidFill>
                    <a:srgbClr val="000000"/>
                  </a:solidFill>
                  <a:latin typeface="+mj-lt"/>
                </a:rPr>
                <a:t>1040</a:t>
              </a:r>
            </a:p>
          </p:txBody>
        </p:sp>
        <p:sp>
          <p:nvSpPr>
            <p:cNvPr id="34953" name="Line 6141"/>
            <p:cNvSpPr>
              <a:spLocks noChangeShapeType="1"/>
            </p:cNvSpPr>
            <p:nvPr/>
          </p:nvSpPr>
          <p:spPr bwMode="auto">
            <a:xfrm>
              <a:off x="8081795" y="5571107"/>
              <a:ext cx="1469" cy="56685"/>
            </a:xfrm>
            <a:prstGeom prst="line">
              <a:avLst/>
            </a:prstGeom>
            <a:noFill/>
            <a:ln w="9525">
              <a:solidFill>
                <a:srgbClr val="000000"/>
              </a:solidFill>
              <a:round/>
              <a:headEnd/>
              <a:tailEnd/>
            </a:ln>
          </p:spPr>
          <p:txBody>
            <a:bodyPr>
              <a:prstTxWarp prst="textNoShape">
                <a:avLst/>
              </a:prstTxWarp>
            </a:bodyPr>
            <a:lstStyle/>
            <a:p>
              <a:endParaRPr lang="en-US"/>
            </a:p>
          </p:txBody>
        </p:sp>
        <p:sp>
          <p:nvSpPr>
            <p:cNvPr id="144" name="Rectangle 6142"/>
            <p:cNvSpPr>
              <a:spLocks noChangeArrowheads="1"/>
            </p:cNvSpPr>
            <p:nvPr/>
          </p:nvSpPr>
          <p:spPr bwMode="auto">
            <a:xfrm>
              <a:off x="7856257" y="5679475"/>
              <a:ext cx="466693" cy="295652"/>
            </a:xfrm>
            <a:prstGeom prst="rect">
              <a:avLst/>
            </a:prstGeom>
            <a:noFill/>
            <a:ln w="9525">
              <a:noFill/>
              <a:miter lim="800000"/>
              <a:headEnd/>
              <a:tailEnd/>
            </a:ln>
          </p:spPr>
          <p:txBody>
            <a:bodyPr wrap="none" lIns="0" tIns="0" rIns="0" bIns="0">
              <a:prstTxWarp prst="textNoShape">
                <a:avLst/>
              </a:prstTxWarp>
              <a:spAutoFit/>
            </a:bodyPr>
            <a:lstStyle/>
            <a:p>
              <a:pPr defTabSz="762000">
                <a:defRPr/>
              </a:pPr>
              <a:r>
                <a:rPr lang="en-US" sz="1800">
                  <a:solidFill>
                    <a:srgbClr val="000000"/>
                  </a:solidFill>
                  <a:latin typeface="+mj-lt"/>
                </a:rPr>
                <a:t>1080</a:t>
              </a:r>
            </a:p>
          </p:txBody>
        </p:sp>
        <p:sp>
          <p:nvSpPr>
            <p:cNvPr id="34955" name="Line 6143"/>
            <p:cNvSpPr>
              <a:spLocks noChangeShapeType="1"/>
            </p:cNvSpPr>
            <p:nvPr/>
          </p:nvSpPr>
          <p:spPr bwMode="auto">
            <a:xfrm>
              <a:off x="1084170" y="4091323"/>
              <a:ext cx="7827701"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4819" name="Text Box 6148"/>
          <p:cNvSpPr txBox="1">
            <a:spLocks noChangeArrowheads="1"/>
          </p:cNvSpPr>
          <p:nvPr/>
        </p:nvSpPr>
        <p:spPr bwMode="auto">
          <a:xfrm>
            <a:off x="998538" y="6491288"/>
            <a:ext cx="8145462" cy="366712"/>
          </a:xfrm>
          <a:prstGeom prst="rect">
            <a:avLst/>
          </a:prstGeom>
          <a:noFill/>
          <a:ln w="12700">
            <a:noFill/>
            <a:miter lim="800000"/>
            <a:headEnd/>
            <a:tailEnd/>
          </a:ln>
        </p:spPr>
        <p:txBody>
          <a:bodyPr>
            <a:prstTxWarp prst="textNoShape">
              <a:avLst/>
            </a:prstTxWarp>
            <a:spAutoFit/>
          </a:bodyPr>
          <a:lstStyle/>
          <a:p>
            <a:pPr algn="ctr" defTabSz="762000">
              <a:spcBef>
                <a:spcPct val="50000"/>
              </a:spcBef>
            </a:pPr>
            <a:r>
              <a:rPr lang="en-US" sz="1800">
                <a:solidFill>
                  <a:srgbClr val="000000"/>
                </a:solidFill>
              </a:rPr>
              <a:t>School contextualized value-added (CVA) score</a:t>
            </a:r>
          </a:p>
        </p:txBody>
      </p:sp>
      <p:sp>
        <p:nvSpPr>
          <p:cNvPr id="34820" name="Text Box 6145"/>
          <p:cNvSpPr txBox="1">
            <a:spLocks noChangeArrowheads="1"/>
          </p:cNvSpPr>
          <p:nvPr/>
        </p:nvSpPr>
        <p:spPr bwMode="auto">
          <a:xfrm rot="-5400000">
            <a:off x="-2216943" y="3631406"/>
            <a:ext cx="5080000" cy="646113"/>
          </a:xfrm>
          <a:prstGeom prst="rect">
            <a:avLst/>
          </a:prstGeom>
          <a:noFill/>
          <a:ln w="12700">
            <a:noFill/>
            <a:miter lim="800000"/>
            <a:headEnd/>
            <a:tailEnd/>
          </a:ln>
        </p:spPr>
        <p:txBody>
          <a:bodyPr>
            <a:prstTxWarp prst="textNoShape">
              <a:avLst/>
            </a:prstTxWarp>
            <a:spAutoFit/>
          </a:bodyPr>
          <a:lstStyle/>
          <a:p>
            <a:pPr algn="ctr" defTabSz="762000">
              <a:spcBef>
                <a:spcPct val="50000"/>
              </a:spcBef>
            </a:pPr>
            <a:r>
              <a:rPr lang="en-US" sz="1800">
                <a:solidFill>
                  <a:srgbClr val="000000"/>
                </a:solidFill>
              </a:rPr>
              <a:t>% of cohort reaching proficiency in 5 subjects including English and Mathematics</a:t>
            </a:r>
          </a:p>
        </p:txBody>
      </p:sp>
      <p:sp>
        <p:nvSpPr>
          <p:cNvPr id="34821" name="Title 6138"/>
          <p:cNvSpPr>
            <a:spLocks noGrp="1"/>
          </p:cNvSpPr>
          <p:nvPr>
            <p:ph type="title"/>
          </p:nvPr>
        </p:nvSpPr>
        <p:spPr/>
        <p:txBody>
          <a:bodyPr/>
          <a:lstStyle/>
          <a:p>
            <a:r>
              <a:rPr lang="en-US" smtClean="0">
                <a:ea typeface="ＭＳ Ｐゴシック" charset="-128"/>
              </a:rPr>
              <a:t>CVA  and raw results in England</a:t>
            </a:r>
          </a:p>
        </p:txBody>
      </p:sp>
    </p:spTree>
    <p:extLst>
      <p:ext uri="{BB962C8B-B14F-4D97-AF65-F5344CB8AC3E}">
        <p14:creationId xmlns:p14="http://schemas.microsoft.com/office/powerpoint/2010/main" val="14335650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ea typeface="ＭＳ Ｐゴシック" charset="-128"/>
              </a:rPr>
              <a:t>Differences in CVA are often insignificant…</a:t>
            </a:r>
          </a:p>
        </p:txBody>
      </p:sp>
      <p:sp>
        <p:nvSpPr>
          <p:cNvPr id="35843" name="Text Box 3"/>
          <p:cNvSpPr txBox="1">
            <a:spLocks noChangeArrowheads="1"/>
          </p:cNvSpPr>
          <p:nvPr/>
        </p:nvSpPr>
        <p:spPr bwMode="auto">
          <a:xfrm>
            <a:off x="5943600" y="6400800"/>
            <a:ext cx="2514600" cy="457200"/>
          </a:xfrm>
          <a:prstGeom prst="rect">
            <a:avLst/>
          </a:prstGeom>
          <a:noFill/>
          <a:ln w="12700">
            <a:noFill/>
            <a:miter lim="800000"/>
            <a:headEnd/>
            <a:tailEnd/>
          </a:ln>
        </p:spPr>
        <p:txBody>
          <a:bodyPr>
            <a:prstTxWarp prst="textNoShape">
              <a:avLst/>
            </a:prstTxWarp>
            <a:spAutoFit/>
          </a:bodyPr>
          <a:lstStyle/>
          <a:p>
            <a:pPr defTabSz="762000">
              <a:spcBef>
                <a:spcPct val="50000"/>
              </a:spcBef>
            </a:pPr>
            <a:endParaRPr lang="en-US">
              <a:solidFill>
                <a:srgbClr val="000000"/>
              </a:solidFill>
            </a:endParaRPr>
          </a:p>
        </p:txBody>
      </p:sp>
      <p:sp>
        <p:nvSpPr>
          <p:cNvPr id="35844" name="Text Box 4"/>
          <p:cNvSpPr txBox="1">
            <a:spLocks noChangeArrowheads="1"/>
          </p:cNvSpPr>
          <p:nvPr/>
        </p:nvSpPr>
        <p:spPr bwMode="auto">
          <a:xfrm>
            <a:off x="5943600" y="6446838"/>
            <a:ext cx="3200400" cy="366712"/>
          </a:xfrm>
          <a:prstGeom prst="rect">
            <a:avLst/>
          </a:prstGeom>
          <a:noFill/>
          <a:ln w="12700">
            <a:noFill/>
            <a:miter lim="800000"/>
            <a:headEnd/>
            <a:tailEnd/>
          </a:ln>
        </p:spPr>
        <p:txBody>
          <a:bodyPr>
            <a:prstTxWarp prst="textNoShape">
              <a:avLst/>
            </a:prstTxWarp>
            <a:spAutoFit/>
          </a:bodyPr>
          <a:lstStyle/>
          <a:p>
            <a:pPr algn="r" defTabSz="762000">
              <a:spcBef>
                <a:spcPct val="50000"/>
              </a:spcBef>
            </a:pPr>
            <a:r>
              <a:rPr lang="en-US" sz="1800">
                <a:solidFill>
                  <a:schemeClr val="accent1"/>
                </a:solidFill>
              </a:rPr>
              <a:t>(Wilson &amp; Piebalga, 2008)</a:t>
            </a:r>
            <a:endParaRPr lang="en-US">
              <a:solidFill>
                <a:schemeClr val="accent1"/>
              </a:solidFill>
            </a:endParaRPr>
          </a:p>
        </p:txBody>
      </p:sp>
      <p:pic>
        <p:nvPicPr>
          <p:cNvPr id="35845" name="Picture 5" descr="Picture 5"/>
          <p:cNvPicPr>
            <a:picLocks noChangeAspect="1" noChangeArrowheads="1"/>
          </p:cNvPicPr>
          <p:nvPr/>
        </p:nvPicPr>
        <p:blipFill>
          <a:blip r:embed="rId3"/>
          <a:srcRect/>
          <a:stretch>
            <a:fillRect/>
          </a:stretch>
        </p:blipFill>
        <p:spPr bwMode="auto">
          <a:xfrm>
            <a:off x="533400" y="2590800"/>
            <a:ext cx="8153400" cy="3784600"/>
          </a:xfrm>
          <a:prstGeom prst="rect">
            <a:avLst/>
          </a:prstGeom>
          <a:noFill/>
          <a:ln w="9525">
            <a:noFill/>
            <a:miter lim="800000"/>
            <a:headEnd/>
            <a:tailEnd/>
          </a:ln>
        </p:spPr>
      </p:pic>
      <p:sp>
        <p:nvSpPr>
          <p:cNvPr id="35846" name="Line 6"/>
          <p:cNvSpPr>
            <a:spLocks noChangeShapeType="1"/>
          </p:cNvSpPr>
          <p:nvPr/>
        </p:nvSpPr>
        <p:spPr bwMode="auto">
          <a:xfrm flipV="1">
            <a:off x="3276600" y="2362200"/>
            <a:ext cx="0" cy="388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47" name="Line 7"/>
          <p:cNvSpPr>
            <a:spLocks noChangeShapeType="1"/>
          </p:cNvSpPr>
          <p:nvPr/>
        </p:nvSpPr>
        <p:spPr bwMode="auto">
          <a:xfrm flipV="1">
            <a:off x="6477000" y="2311400"/>
            <a:ext cx="0" cy="38100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48" name="Line 8"/>
          <p:cNvSpPr>
            <a:spLocks noChangeShapeType="1"/>
          </p:cNvSpPr>
          <p:nvPr/>
        </p:nvSpPr>
        <p:spPr bwMode="auto">
          <a:xfrm>
            <a:off x="3276600" y="2743200"/>
            <a:ext cx="3238500" cy="0"/>
          </a:xfrm>
          <a:prstGeom prst="line">
            <a:avLst/>
          </a:prstGeom>
          <a:noFill/>
          <a:ln w="12700">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35849" name="Text Box 9"/>
          <p:cNvSpPr txBox="1">
            <a:spLocks noChangeArrowheads="1"/>
          </p:cNvSpPr>
          <p:nvPr/>
        </p:nvSpPr>
        <p:spPr bwMode="auto">
          <a:xfrm>
            <a:off x="3048000" y="2970213"/>
            <a:ext cx="3684588" cy="923925"/>
          </a:xfrm>
          <a:prstGeom prst="rect">
            <a:avLst/>
          </a:prstGeom>
          <a:noFill/>
          <a:ln w="12700">
            <a:noFill/>
            <a:miter lim="800000"/>
            <a:headEnd/>
            <a:tailEnd/>
          </a:ln>
        </p:spPr>
        <p:txBody>
          <a:bodyPr>
            <a:prstTxWarp prst="textNoShape">
              <a:avLst/>
            </a:prstTxWarp>
            <a:spAutoFit/>
          </a:bodyPr>
          <a:lstStyle/>
          <a:p>
            <a:pPr algn="ctr" defTabSz="762000"/>
            <a:r>
              <a:rPr lang="en-US" sz="1800">
                <a:solidFill>
                  <a:srgbClr val="000000"/>
                </a:solidFill>
              </a:rPr>
              <a:t>Middle 50%: differences</a:t>
            </a:r>
          </a:p>
          <a:p>
            <a:pPr algn="ctr" defTabSz="762000"/>
            <a:r>
              <a:rPr lang="en-US" sz="1800">
                <a:solidFill>
                  <a:srgbClr val="000000"/>
                </a:solidFill>
              </a:rPr>
              <a:t> in CVA not significantly different from average</a:t>
            </a:r>
            <a:endParaRPr lang="en-US">
              <a:solidFill>
                <a:srgbClr val="000000"/>
              </a:solidFill>
            </a:endParaRPr>
          </a:p>
        </p:txBody>
      </p:sp>
    </p:spTree>
    <p:extLst>
      <p:ext uri="{BB962C8B-B14F-4D97-AF65-F5344CB8AC3E}">
        <p14:creationId xmlns:p14="http://schemas.microsoft.com/office/powerpoint/2010/main" val="890730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ea typeface="ＭＳ Ｐゴシック" charset="-128"/>
              </a:rPr>
              <a:t>…are transient…</a:t>
            </a:r>
          </a:p>
        </p:txBody>
      </p:sp>
      <p:pic>
        <p:nvPicPr>
          <p:cNvPr id="37891" name="Picture 4" descr="Figure 4"/>
          <p:cNvPicPr>
            <a:picLocks noChangeAspect="1" noChangeArrowheads="1"/>
          </p:cNvPicPr>
          <p:nvPr/>
        </p:nvPicPr>
        <p:blipFill>
          <a:blip r:embed="rId2"/>
          <a:srcRect/>
          <a:stretch>
            <a:fillRect/>
          </a:stretch>
        </p:blipFill>
        <p:spPr bwMode="auto">
          <a:xfrm>
            <a:off x="762000" y="2017713"/>
            <a:ext cx="7853363" cy="3930650"/>
          </a:xfrm>
          <a:prstGeom prst="rect">
            <a:avLst/>
          </a:prstGeom>
          <a:noFill/>
          <a:ln w="9525">
            <a:noFill/>
            <a:miter lim="800000"/>
            <a:headEnd/>
            <a:tailEnd/>
          </a:ln>
        </p:spPr>
      </p:pic>
      <p:sp>
        <p:nvSpPr>
          <p:cNvPr id="37892" name="Text Box 5"/>
          <p:cNvSpPr txBox="1">
            <a:spLocks noChangeArrowheads="1"/>
          </p:cNvSpPr>
          <p:nvPr/>
        </p:nvSpPr>
        <p:spPr bwMode="auto">
          <a:xfrm>
            <a:off x="5964238" y="6491288"/>
            <a:ext cx="3179762" cy="366712"/>
          </a:xfrm>
          <a:prstGeom prst="rect">
            <a:avLst/>
          </a:prstGeom>
          <a:noFill/>
          <a:ln w="12700">
            <a:noFill/>
            <a:miter lim="800000"/>
            <a:headEnd/>
            <a:tailEnd/>
          </a:ln>
        </p:spPr>
        <p:txBody>
          <a:bodyPr wrap="none">
            <a:prstTxWarp prst="textNoShape">
              <a:avLst/>
            </a:prstTxWarp>
            <a:spAutoFit/>
          </a:bodyPr>
          <a:lstStyle/>
          <a:p>
            <a:pPr defTabSz="762000"/>
            <a:r>
              <a:rPr lang="en-US" sz="1800">
                <a:solidFill>
                  <a:schemeClr val="accent1"/>
                </a:solidFill>
              </a:rPr>
              <a:t>(Leckie &amp; Goldstein, 2009)</a:t>
            </a:r>
            <a:endParaRPr lang="en-US">
              <a:solidFill>
                <a:schemeClr val="accent1"/>
              </a:solidFill>
            </a:endParaRPr>
          </a:p>
        </p:txBody>
      </p:sp>
      <p:sp>
        <p:nvSpPr>
          <p:cNvPr id="37893" name="Text Box 6"/>
          <p:cNvSpPr txBox="1">
            <a:spLocks noChangeArrowheads="1"/>
          </p:cNvSpPr>
          <p:nvPr/>
        </p:nvSpPr>
        <p:spPr bwMode="auto">
          <a:xfrm>
            <a:off x="1984375" y="2051050"/>
            <a:ext cx="5757863" cy="641350"/>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1800">
                <a:solidFill>
                  <a:srgbClr val="000000"/>
                </a:solidFill>
              </a:rPr>
              <a:t>Future school effects for the 2014 cohort based on 2007 data with 95% confidence intervals</a:t>
            </a:r>
            <a:endParaRPr lang="en-US">
              <a:solidFill>
                <a:srgbClr val="000000"/>
              </a:solidFill>
            </a:endParaRPr>
          </a:p>
        </p:txBody>
      </p:sp>
    </p:spTree>
    <p:extLst>
      <p:ext uri="{BB962C8B-B14F-4D97-AF65-F5344CB8AC3E}">
        <p14:creationId xmlns:p14="http://schemas.microsoft.com/office/powerpoint/2010/main" val="255209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WE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DWE theme.thmx</Template>
  <TotalTime>517</TotalTime>
  <Words>1467</Words>
  <Application>Microsoft Macintosh PowerPoint</Application>
  <PresentationFormat>On-screen Show (4:3)</PresentationFormat>
  <Paragraphs>241</Paragraphs>
  <Slides>31</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DWE theme</vt:lpstr>
      <vt:lpstr>Worksheet</vt:lpstr>
      <vt:lpstr>Microsoft Excel 97 - 2004 Worksheet</vt:lpstr>
      <vt:lpstr>Teacher quality: what it is, why it matters and how to get more of it</vt:lpstr>
      <vt:lpstr>What kinds of schools do we need?</vt:lpstr>
      <vt:lpstr>Where’s the solution?</vt:lpstr>
      <vt:lpstr>School effectiveness</vt:lpstr>
      <vt:lpstr>PowerPoint Presentation</vt:lpstr>
      <vt:lpstr>PowerPoint Presentation</vt:lpstr>
      <vt:lpstr>CVA  and raw results in England</vt:lpstr>
      <vt:lpstr>Differences in CVA are often insignificant…</vt:lpstr>
      <vt:lpstr>…are transient…</vt:lpstr>
      <vt:lpstr>…and are small</vt:lpstr>
      <vt:lpstr>Information for parents</vt:lpstr>
      <vt:lpstr>Why are differences between schools small?</vt:lpstr>
      <vt:lpstr>Meaningful differences</vt:lpstr>
      <vt:lpstr>We need to focus on classrooms, not schools</vt:lpstr>
      <vt:lpstr>And most of all, on teachers</vt:lpstr>
      <vt:lpstr>The ‘dark matter’ of teacher quality</vt:lpstr>
      <vt:lpstr>The ‘dark matter’ of teacher quality (1)</vt:lpstr>
      <vt:lpstr>The ‘dark matter’ of teacher quality (2)</vt:lpstr>
      <vt:lpstr>A framework for teaching (Danielson, 1996)</vt:lpstr>
      <vt:lpstr>Teacher value-added ratings</vt:lpstr>
      <vt:lpstr>Teacher ratings and student growth</vt:lpstr>
      <vt:lpstr>Reading</vt:lpstr>
      <vt:lpstr>Mathematics</vt:lpstr>
      <vt:lpstr>Findings</vt:lpstr>
      <vt:lpstr>The ‘dark matter’ of teacher quality (2)</vt:lpstr>
      <vt:lpstr>The ‘dark matter’ of teacher quality (3)</vt:lpstr>
      <vt:lpstr>Improving teacher quality</vt:lpstr>
      <vt:lpstr>Replace existing teachers with better ones?</vt:lpstr>
      <vt:lpstr>So we have to improve the teachers we have</vt:lpstr>
      <vt:lpstr>Left on their own, teachers improve, but slowly</vt:lpstr>
      <vt:lpstr>How do we speed up teacher improvement?</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Wiliam</dc:creator>
  <cp:lastModifiedBy>Dylan Wiliam</cp:lastModifiedBy>
  <cp:revision>19</cp:revision>
  <dcterms:created xsi:type="dcterms:W3CDTF">2011-11-24T15:40:30Z</dcterms:created>
  <dcterms:modified xsi:type="dcterms:W3CDTF">2011-11-25T01:25:51Z</dcterms:modified>
</cp:coreProperties>
</file>